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0" r:id="rId5"/>
    <p:sldMasterId id="2147483678" r:id="rId6"/>
    <p:sldMasterId id="2147483666" r:id="rId7"/>
  </p:sldMasterIdLst>
  <p:notesMasterIdLst>
    <p:notesMasterId r:id="rId30"/>
  </p:notesMasterIdLst>
  <p:sldIdLst>
    <p:sldId id="269" r:id="rId8"/>
    <p:sldId id="297" r:id="rId9"/>
    <p:sldId id="266" r:id="rId10"/>
    <p:sldId id="441" r:id="rId11"/>
    <p:sldId id="462" r:id="rId12"/>
    <p:sldId id="465" r:id="rId13"/>
    <p:sldId id="452" r:id="rId14"/>
    <p:sldId id="444" r:id="rId15"/>
    <p:sldId id="466" r:id="rId16"/>
    <p:sldId id="453" r:id="rId17"/>
    <p:sldId id="454" r:id="rId18"/>
    <p:sldId id="455" r:id="rId19"/>
    <p:sldId id="419" r:id="rId20"/>
    <p:sldId id="445" r:id="rId21"/>
    <p:sldId id="456" r:id="rId22"/>
    <p:sldId id="436" r:id="rId23"/>
    <p:sldId id="457" r:id="rId24"/>
    <p:sldId id="464" r:id="rId25"/>
    <p:sldId id="459" r:id="rId26"/>
    <p:sldId id="460" r:id="rId27"/>
    <p:sldId id="446" r:id="rId28"/>
    <p:sldId id="461" r:id="rId29"/>
  </p:sldIdLst>
  <p:sldSz cx="9144000" cy="6858000" type="screen4x3"/>
  <p:notesSz cx="6735763" cy="9866313"/>
  <p:custDataLst>
    <p:tags r:id="rId3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7E0"/>
    <a:srgbClr val="009650"/>
    <a:srgbClr val="FFFFCC"/>
    <a:srgbClr val="007864"/>
    <a:srgbClr val="FFFFFF"/>
    <a:srgbClr val="CC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CE362-B2DB-B6CA-1E1C-B5BFDA30F9F8}" v="81" dt="2023-05-31T05:09:52.91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53" autoAdjust="0"/>
    <p:restoredTop sz="69929" autoAdjust="0"/>
  </p:normalViewPr>
  <p:slideViewPr>
    <p:cSldViewPr snapToObjects="1">
      <p:cViewPr varScale="1">
        <p:scale>
          <a:sx n="57" d="100"/>
          <a:sy n="57" d="100"/>
        </p:scale>
        <p:origin x="2587" y="58"/>
      </p:cViewPr>
      <p:guideLst/>
    </p:cSldViewPr>
  </p:slideViewPr>
  <p:outlineViewPr>
    <p:cViewPr>
      <p:scale>
        <a:sx n="33" d="100"/>
        <a:sy n="33" d="100"/>
      </p:scale>
      <p:origin x="0" y="0"/>
    </p:cViewPr>
  </p:outlineViewPr>
  <p:notesTextViewPr>
    <p:cViewPr>
      <p:scale>
        <a:sx n="66" d="100"/>
        <a:sy n="66" d="100"/>
      </p:scale>
      <p:origin x="0" y="0"/>
    </p:cViewPr>
  </p:notesTextViewPr>
  <p:sorterViewPr>
    <p:cViewPr varScale="1">
      <p:scale>
        <a:sx n="1" d="1"/>
        <a:sy n="1" d="1"/>
      </p:scale>
      <p:origin x="0" y="0"/>
    </p:cViewPr>
  </p:sorterViewPr>
  <p:notesViewPr>
    <p:cSldViewPr snapToObjects="1">
      <p:cViewPr>
        <p:scale>
          <a:sx n="100" d="100"/>
          <a:sy n="100" d="100"/>
        </p:scale>
        <p:origin x="624" y="-1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2023/5/31</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891"/>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78388"/>
            <a:endParaRPr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76211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78388"/>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287366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78388"/>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1612690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57772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75063"/>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394396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latin typeface="Meiryo UI" panose="020B0604030504040204" pitchFamily="50" charset="-128"/>
              <a:ea typeface="Meiryo UI" panose="020B0604030504040204" pitchFamily="50" charset="-128"/>
            </a:endParaRPr>
          </a:p>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173028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942680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78388"/>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1271289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78388"/>
            <a:endParaRPr lang="en-US" altLang="ja-JP" dirty="0">
              <a:latin typeface="Meiryo UI"/>
              <a:ea typeface="Meiryo UI"/>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1199270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75063"/>
            <a:endParaRPr lang="ja-JP" altLang="en-US" dirty="0">
              <a:latin typeface="Meiryo UI" panose="020B0604030504040204" pitchFamily="50" charset="-128"/>
              <a:ea typeface="Meiryo UI" panose="020B0604030504040204" pitchFamily="50" charset="-128"/>
            </a:endParaRPr>
          </a:p>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14576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78388"/>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1810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293436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138432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78388"/>
            <a:endParaRPr lang="en-US" altLang="ja-JP" dirty="0">
              <a:latin typeface="Meiryo UI"/>
              <a:ea typeface="Meiryo UI"/>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23030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150342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1519105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75063"/>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493814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latin typeface="Yu Gothic" panose="020B0400000000000000" pitchFamily="34" charset="-128"/>
              <a:ea typeface="Yu Gothic" panose="020B0400000000000000" pitchFamily="34"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2918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2372629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3276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2056717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34771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7779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4922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6351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929675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09308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822023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778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313931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678596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41428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9094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0364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33238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31298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9428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866484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0614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54689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25399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97087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245090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152435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83527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394156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56341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7261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8" userDrawn="1">
          <p15:clr>
            <a:srgbClr val="FBAE40"/>
          </p15:clr>
        </p15:guide>
        <p15:guide id="14" orient="horz" pos="913">
          <p15:clr>
            <a:srgbClr val="FBAE40"/>
          </p15:clr>
        </p15:guide>
        <p15:guide id="15" pos="2064"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60" userDrawn="1">
          <p15:clr>
            <a:srgbClr val="FBAE40"/>
          </p15:clr>
        </p15:guide>
        <p15:guide id="24" pos="4131" userDrawn="1">
          <p15:clr>
            <a:srgbClr val="FBAE40"/>
          </p15:clr>
        </p15:guide>
        <p15:guide id="25" pos="2311" userDrawn="1">
          <p15:clr>
            <a:srgbClr val="FBAE40"/>
          </p15:clr>
        </p15:guide>
        <p15:guide id="26" pos="612" userDrawn="1">
          <p15:clr>
            <a:srgbClr val="FBAE40"/>
          </p15:clr>
        </p15:guide>
        <p15:guide id="27" pos="4353" userDrawn="1">
          <p15:clr>
            <a:srgbClr val="FBAE40"/>
          </p15:clr>
        </p15:guide>
        <p15:guide id="28" pos="3334" userDrawn="1">
          <p15:clr>
            <a:srgbClr val="FBAE40"/>
          </p15:clr>
        </p15:guide>
        <p15:guide id="29" pos="4807" userDrawn="1">
          <p15:clr>
            <a:srgbClr val="FBAE40"/>
          </p15:clr>
        </p15:guide>
        <p15:guide id="30" pos="1635" userDrawn="1">
          <p15:clr>
            <a:srgbClr val="FBAE40"/>
          </p15:clr>
        </p15:guide>
        <p15:guide id="31" pos="5760" userDrawn="1">
          <p15:clr>
            <a:srgbClr val="FBAE40"/>
          </p15:clr>
        </p15:guide>
        <p15:guide id="32" pos="4014" userDrawn="1">
          <p15:clr>
            <a:srgbClr val="FBAE40"/>
          </p15:clr>
        </p15:guide>
        <p15:guide id="33" pos="310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2023/5/31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08269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27200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5157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2023/5/31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39458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emf"/><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ags" Target="../tags/tag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2023/5/31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D9357672-5282-44BB-B44B-14691D8A29D7}"/>
              </a:ext>
            </a:extLst>
          </p:cNvPr>
          <p:cNvGraphicFramePr>
            <a:graphicFrameLocks noChangeAspect="1"/>
          </p:cNvGraphicFramePr>
          <p:nvPr userDrawn="1">
            <p:custDataLst>
              <p:tags r:id="rId13"/>
            </p:custDataLst>
            <p:extLst>
              <p:ext uri="{D42A27DB-BD31-4B8C-83A1-F6EECF244321}">
                <p14:modId xmlns:p14="http://schemas.microsoft.com/office/powerpoint/2010/main" val="2262719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D9357672-5282-44BB-B44B-14691D8A29D7}"/>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B91B9-0E52-1348-9F7A-7024B62C7558}" type="datetimeFigureOut">
              <a:rPr kumimoji="1" lang="ja-JP" altLang="en-US" smtClean="0"/>
              <a:t>2023/5/31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5134098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C1E027A6-BA99-4442-AF81-066B259960B9}"/>
              </a:ext>
            </a:extLst>
          </p:cNvPr>
          <p:cNvGraphicFramePr>
            <a:graphicFrameLocks noChangeAspect="1"/>
          </p:cNvGraphicFramePr>
          <p:nvPr userDrawn="1">
            <p:custDataLst>
              <p:tags r:id="rId13"/>
            </p:custDataLst>
            <p:extLst>
              <p:ext uri="{D42A27DB-BD31-4B8C-83A1-F6EECF244321}">
                <p14:modId xmlns:p14="http://schemas.microsoft.com/office/powerpoint/2010/main" val="502021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C1E027A6-BA99-4442-AF81-066B259960B9}"/>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CF989-9BCB-4249-AF50-0BAC399E1845}" type="datetimeFigureOut">
              <a:rPr kumimoji="1" lang="ja-JP" altLang="en-US" smtClean="0"/>
              <a:t>2023/5/31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698283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058F102B-0392-4889-81D5-94AFF0608908}"/>
              </a:ext>
            </a:extLst>
          </p:cNvPr>
          <p:cNvGraphicFramePr>
            <a:graphicFrameLocks noChangeAspect="1"/>
          </p:cNvGraphicFramePr>
          <p:nvPr userDrawn="1">
            <p:custDataLst>
              <p:tags r:id="rId13"/>
            </p:custDataLst>
            <p:extLst>
              <p:ext uri="{D42A27DB-BD31-4B8C-83A1-F6EECF244321}">
                <p14:modId xmlns:p14="http://schemas.microsoft.com/office/powerpoint/2010/main" val="3276268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058F102B-0392-4889-81D5-94AFF0608908}"/>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6AE60-92A1-564F-8FFC-2048127599DC}" type="datetimeFigureOut">
              <a:rPr kumimoji="1" lang="ja-JP" altLang="en-US" smtClean="0"/>
              <a:t>2023/5/31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4297650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0.xml"/><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2.xml"/><Relationship Id="rId7"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4.xml"/><Relationship Id="rId7" Type="http://schemas.openxmlformats.org/officeDocument/2006/relationships/oleObject" Target="../embeddings/oleObject13.bin"/><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45.jpeg"/><Relationship Id="rId11" Type="http://schemas.openxmlformats.org/officeDocument/2006/relationships/image" Target="../media/image48.png"/><Relationship Id="rId5" Type="http://schemas.openxmlformats.org/officeDocument/2006/relationships/image" Target="../media/image44.jpe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5.xml"/><Relationship Id="rId7" Type="http://schemas.openxmlformats.org/officeDocument/2006/relationships/image" Target="../media/image52.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51.jpe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1.emf"/></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emf"/><Relationship Id="rId11" Type="http://schemas.openxmlformats.org/officeDocument/2006/relationships/image" Target="../media/image56.png"/><Relationship Id="rId5" Type="http://schemas.openxmlformats.org/officeDocument/2006/relationships/oleObject" Target="../embeddings/oleObject15.bin"/><Relationship Id="rId10"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emf"/><Relationship Id="rId10" Type="http://schemas.openxmlformats.org/officeDocument/2006/relationships/image" Target="../media/image61.png"/><Relationship Id="rId4" Type="http://schemas.openxmlformats.org/officeDocument/2006/relationships/oleObject" Target="../embeddings/oleObject16.bin"/><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8.xml"/><Relationship Id="rId7"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11" Type="http://schemas.openxmlformats.org/officeDocument/2006/relationships/image" Target="../media/image66.png"/><Relationship Id="rId5" Type="http://schemas.openxmlformats.org/officeDocument/2006/relationships/oleObject" Target="../embeddings/oleObject17.bin"/><Relationship Id="rId10" Type="http://schemas.openxmlformats.org/officeDocument/2006/relationships/image" Target="../media/image44.jpeg"/><Relationship Id="rId4" Type="http://schemas.openxmlformats.org/officeDocument/2006/relationships/image" Target="../media/image63.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8.bin"/><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69.png"/><Relationship Id="rId4" Type="http://schemas.openxmlformats.org/officeDocument/2006/relationships/image" Target="../media/image50.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20.xml"/><Relationship Id="rId7" Type="http://schemas.openxmlformats.org/officeDocument/2006/relationships/image" Target="../media/image74.pn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1.emf"/></Relationships>
</file>

<file path=ppt/slides/_rels/slide2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21.xml"/><Relationship Id="rId7"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5.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em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18" Type="http://schemas.openxmlformats.org/officeDocument/2006/relationships/image" Target="../media/image25.png"/><Relationship Id="rId3" Type="http://schemas.openxmlformats.org/officeDocument/2006/relationships/notesSlide" Target="../notesSlides/notesSlide6.xml"/><Relationship Id="rId7" Type="http://schemas.openxmlformats.org/officeDocument/2006/relationships/image" Target="../media/image1.emf"/><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slideLayout" Target="../slideLayouts/slideLayout4.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tags" Target="../tags/tag8.xml"/><Relationship Id="rId6" Type="http://schemas.openxmlformats.org/officeDocument/2006/relationships/oleObject" Target="../embeddings/oleObject7.bin"/><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7.xml"/><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8.jpeg"/><Relationship Id="rId5" Type="http://schemas.openxmlformats.org/officeDocument/2006/relationships/image" Target="../media/image15.png"/><Relationship Id="rId10"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1.e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emf"/></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9.xml"/><Relationship Id="rId7"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3.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スマートフォンを使うウサギのキャラクター">
            <a:extLst>
              <a:ext uri="{FF2B5EF4-FFF2-40B4-BE49-F238E27FC236}">
                <a16:creationId xmlns:a16="http://schemas.microsoft.com/office/drawing/2014/main" id="{D529FCE1-A4A1-46F6-A101-2A5F01DB2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856" y="3704553"/>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スマートフォンを使う猫のキャラクター">
            <a:extLst>
              <a:ext uri="{FF2B5EF4-FFF2-40B4-BE49-F238E27FC236}">
                <a16:creationId xmlns:a16="http://schemas.microsoft.com/office/drawing/2014/main" id="{3D83834C-18CA-448D-A8EA-9656D8896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858" y="3481521"/>
            <a:ext cx="2514600" cy="2721596"/>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972000" y="1457203"/>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1213128" y="2045402"/>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800" dirty="0">
                <a:solidFill>
                  <a:schemeClr val="bg1"/>
                </a:solidFill>
              </a:rPr>
              <a:t>SNS</a:t>
            </a:r>
            <a:r>
              <a:rPr lang="ja-JP" altLang="en-US" sz="4800" dirty="0">
                <a:solidFill>
                  <a:schemeClr val="bg1"/>
                </a:solidFill>
              </a:rPr>
              <a:t>の使い方</a:t>
            </a:r>
          </a:p>
        </p:txBody>
      </p:sp>
      <p:pic>
        <p:nvPicPr>
          <p:cNvPr id="10" name="図 9" descr="「デジタル活用支援推進事業」を表すロゴマー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grpSp>
        <p:nvGrpSpPr>
          <p:cNvPr id="12" name="図形グループ 11"/>
          <p:cNvGrpSpPr/>
          <p:nvPr/>
        </p:nvGrpSpPr>
        <p:grpSpPr>
          <a:xfrm>
            <a:off x="518390" y="198514"/>
            <a:ext cx="2333816" cy="813477"/>
            <a:chOff x="518390" y="198514"/>
            <a:chExt cx="2333816" cy="813477"/>
          </a:xfrm>
        </p:grpSpPr>
        <p:sp>
          <p:nvSpPr>
            <p:cNvPr id="13" name="テキスト ボックス 12">
              <a:extLst>
                <a:ext uri="{FF2B5EF4-FFF2-40B4-BE49-F238E27FC236}">
                  <a16:creationId xmlns:a16="http://schemas.microsoft.com/office/drawing/2014/main" id="{C666ED79-23D4-4339-9F1D-786E0861D5BA}"/>
                </a:ext>
              </a:extLst>
            </p:cNvPr>
            <p:cNvSpPr txBox="1"/>
            <p:nvPr/>
          </p:nvSpPr>
          <p:spPr>
            <a:xfrm>
              <a:off x="518390" y="704214"/>
              <a:ext cx="2160000" cy="307777"/>
            </a:xfrm>
            <a:prstGeom prst="rect">
              <a:avLst/>
            </a:prstGeom>
            <a:noFill/>
          </p:spPr>
          <p:txBody>
            <a:bodyPr wrap="square" rtlCol="0">
              <a:spAutoFit/>
            </a:bodyPr>
            <a:lstStyle/>
            <a:p>
              <a:r>
                <a:rPr kumimoji="1" lang="ja-JP" altLang="en-US" sz="1400" b="1">
                  <a:solidFill>
                    <a:srgbClr val="009650"/>
                  </a:solidFill>
                  <a:latin typeface="Meiryo" charset="-128"/>
                  <a:ea typeface="Meiryo" charset="-128"/>
                  <a:cs typeface="Meiryo" charset="-128"/>
                </a:rPr>
                <a:t>スマートフォン</a:t>
              </a:r>
              <a:r>
                <a:rPr kumimoji="1" lang="ja-JP" altLang="en-US" sz="1400" b="1" dirty="0">
                  <a:solidFill>
                    <a:srgbClr val="009650"/>
                  </a:solidFill>
                  <a:latin typeface="Meiryo" charset="-128"/>
                  <a:ea typeface="Meiryo" charset="-128"/>
                  <a:cs typeface="Meiryo" charset="-128"/>
                </a:rPr>
                <a:t>初心者編</a:t>
              </a:r>
              <a:r>
                <a:rPr kumimoji="1" lang="en-US" altLang="ja-JP" sz="1400" b="1" dirty="0">
                  <a:solidFill>
                    <a:srgbClr val="009650"/>
                  </a:solidFill>
                  <a:latin typeface="Meiryo" charset="-128"/>
                  <a:ea typeface="Meiryo" charset="-128"/>
                  <a:cs typeface="Meiryo" charset="-128"/>
                </a:rPr>
                <a:t> </a:t>
              </a:r>
              <a:endParaRPr kumimoji="1" lang="ja-JP" altLang="en-US" sz="1400" b="1" dirty="0">
                <a:solidFill>
                  <a:srgbClr val="009650"/>
                </a:solidFill>
                <a:latin typeface="Meiryo" charset="-128"/>
                <a:ea typeface="Meiryo" charset="-128"/>
                <a:cs typeface="Meiryo" charset="-128"/>
              </a:endParaRPr>
            </a:p>
          </p:txBody>
        </p:sp>
        <p:sp>
          <p:nvSpPr>
            <p:cNvPr id="14" name="テキスト ボックス 13">
              <a:extLst>
                <a:ext uri="{FF2B5EF4-FFF2-40B4-BE49-F238E27FC236}">
                  <a16:creationId xmlns:a16="http://schemas.microsoft.com/office/drawing/2014/main" id="{A9639427-42FE-48A2-AFC9-6B5780ABB3DA}"/>
                </a:ext>
              </a:extLst>
            </p:cNvPr>
            <p:cNvSpPr txBox="1"/>
            <p:nvPr/>
          </p:nvSpPr>
          <p:spPr>
            <a:xfrm>
              <a:off x="620206" y="220542"/>
              <a:ext cx="2217017" cy="369332"/>
            </a:xfrm>
            <a:prstGeom prst="rect">
              <a:avLst/>
            </a:prstGeom>
            <a:noFill/>
          </p:spPr>
          <p:txBody>
            <a:bodyPr wrap="none" rtlCol="0">
              <a:spAutoFit/>
            </a:bodyPr>
            <a:lstStyle/>
            <a:p>
              <a:r>
                <a:rPr lang="en-US" altLang="ja-JP" b="1">
                  <a:solidFill>
                    <a:srgbClr val="009650"/>
                  </a:solidFill>
                  <a:latin typeface="Meiryo" charset="-128"/>
                  <a:ea typeface="Meiryo" charset="-128"/>
                  <a:cs typeface="Meiryo" charset="-128"/>
                </a:rPr>
                <a:t>Android</a:t>
              </a:r>
              <a:r>
                <a:rPr lang="ja-JP" altLang="en-US" b="1">
                  <a:solidFill>
                    <a:srgbClr val="009650"/>
                  </a:solidFill>
                  <a:latin typeface="Meiryo" charset="-128"/>
                  <a:ea typeface="Meiryo" charset="-128"/>
                  <a:cs typeface="Meiryo" charset="-128"/>
                </a:rPr>
                <a:t>｜</a:t>
              </a:r>
              <a:r>
                <a:rPr lang="en-US" altLang="ja-JP" b="1">
                  <a:solidFill>
                    <a:srgbClr val="009650"/>
                  </a:solidFill>
                  <a:latin typeface="Meiryo" charset="-128"/>
                  <a:ea typeface="Meiryo" charset="-128"/>
                  <a:cs typeface="Meiryo" charset="-128"/>
                </a:rPr>
                <a:t>iPhone</a:t>
              </a:r>
              <a:endParaRPr lang="ja-JP" altLang="en-US" b="1" dirty="0">
                <a:solidFill>
                  <a:srgbClr val="009650"/>
                </a:solidFill>
                <a:latin typeface="Meiryo" charset="-128"/>
                <a:ea typeface="Meiryo" charset="-128"/>
                <a:cs typeface="Meiryo" charset="-128"/>
              </a:endParaRPr>
            </a:p>
          </p:txBody>
        </p:sp>
        <p:sp>
          <p:nvSpPr>
            <p:cNvPr id="15" name="角丸四角形 14"/>
            <p:cNvSpPr/>
            <p:nvPr/>
          </p:nvSpPr>
          <p:spPr>
            <a:xfrm>
              <a:off x="620206" y="198514"/>
              <a:ext cx="2232000" cy="369332"/>
            </a:xfrm>
            <a:prstGeom prst="roundRect">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F258C598-96E0-4279-A650-D89F7C605D75}"/>
              </a:ext>
            </a:extLst>
          </p:cNvPr>
          <p:cNvSpPr txBox="1"/>
          <p:nvPr/>
        </p:nvSpPr>
        <p:spPr>
          <a:xfrm>
            <a:off x="7740592" y="6077743"/>
            <a:ext cx="2160000"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5</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5</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31E8AD87-0344-4BF5-5AD6-3D13B34B520C}"/>
              </a:ext>
            </a:extLst>
          </p:cNvPr>
          <p:cNvPicPr>
            <a:picLocks noChangeAspect="1"/>
          </p:cNvPicPr>
          <p:nvPr/>
        </p:nvPicPr>
        <p:blipFill>
          <a:blip r:embed="rId4"/>
          <a:stretch>
            <a:fillRect/>
          </a:stretch>
        </p:blipFill>
        <p:spPr>
          <a:xfrm>
            <a:off x="6214273" y="3061704"/>
            <a:ext cx="1585741" cy="3185558"/>
          </a:xfrm>
          <a:prstGeom prst="rect">
            <a:avLst/>
          </a:prstGeom>
          <a:ln>
            <a:solidFill>
              <a:schemeClr val="tx1"/>
            </a:solidFill>
          </a:ln>
        </p:spPr>
      </p:pic>
      <p:pic>
        <p:nvPicPr>
          <p:cNvPr id="9" name="図 8"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9B3FC7B8-C1B6-9AF5-86EC-8F57F86B4C7E}"/>
              </a:ext>
            </a:extLst>
          </p:cNvPr>
          <p:cNvPicPr>
            <a:picLocks noChangeAspect="1"/>
          </p:cNvPicPr>
          <p:nvPr/>
        </p:nvPicPr>
        <p:blipFill rotWithShape="1">
          <a:blip r:embed="rId5"/>
          <a:srcRect t="69623"/>
          <a:stretch/>
        </p:blipFill>
        <p:spPr>
          <a:xfrm>
            <a:off x="3192852" y="3773967"/>
            <a:ext cx="1569660" cy="848102"/>
          </a:xfrm>
          <a:prstGeom prst="rect">
            <a:avLst/>
          </a:prstGeom>
        </p:spPr>
      </p:pic>
      <p:pic>
        <p:nvPicPr>
          <p:cNvPr id="6" name="図 5">
            <a:extLst>
              <a:ext uri="{FF2B5EF4-FFF2-40B4-BE49-F238E27FC236}">
                <a16:creationId xmlns:a16="http://schemas.microsoft.com/office/drawing/2014/main" id="{C0CAE277-DC57-5BD3-00B5-66271601FCB3}"/>
              </a:ext>
            </a:extLst>
          </p:cNvPr>
          <p:cNvPicPr>
            <a:picLocks noChangeAspect="1"/>
          </p:cNvPicPr>
          <p:nvPr/>
        </p:nvPicPr>
        <p:blipFill>
          <a:blip r:embed="rId6"/>
          <a:stretch>
            <a:fillRect/>
          </a:stretch>
        </p:blipFill>
        <p:spPr>
          <a:xfrm>
            <a:off x="890533" y="3061704"/>
            <a:ext cx="1459268" cy="2987094"/>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r>
              <a:rPr lang="ja-JP" altLang="en-US" dirty="0">
                <a:latin typeface="メイリオ" panose="020B0604030504040204" pitchFamily="50" charset="-128"/>
                <a:ea typeface="メイリオ" panose="020B0604030504040204" pitchFamily="50" charset="-128"/>
                <a:cs typeface="AoyagiKouzanFontT"/>
              </a:rPr>
              <a:t>アカウントの新規登録をしましょう。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2774101" y="3068960"/>
            <a:ext cx="2880000" cy="646331"/>
          </a:xfrm>
          <a:prstGeom prst="rect">
            <a:avLst/>
          </a:prstGeom>
          <a:noFill/>
        </p:spPr>
        <p:txBody>
          <a:bodyPr wrap="square" rtlCol="0">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写真を設定する場合</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新しく写真を撮るか</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撮影済みの写真を使うか選択できます</a:t>
            </a: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95536" y="184482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95536" y="240994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6811" y="1949240"/>
            <a:ext cx="2520000" cy="95410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名前を入力</a:t>
            </a:r>
            <a:endParaRPr lang="ja-JP" altLang="en-US"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pPr>
              <a:lnSpc>
                <a:spcPct val="150000"/>
              </a:lnSpc>
            </a:pPr>
            <a:r>
              <a:rPr lang="ja-JP" altLang="en-US" sz="1600" b="1" dirty="0">
                <a:latin typeface="メイリオ" panose="020B0604030504040204" pitchFamily="50" charset="-128"/>
                <a:ea typeface="メイリオ" panose="020B0604030504040204" pitchFamily="50" charset="-128"/>
              </a:rPr>
              <a:t>緑の矢印を押す</a:t>
            </a: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554965" y="187244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012480" y="1939064"/>
            <a:ext cx="2880000" cy="1200329"/>
          </a:xfrm>
          <a:prstGeom prst="rect">
            <a:avLst/>
          </a:prstGeom>
          <a:noFill/>
        </p:spPr>
        <p:txBody>
          <a:bodyPr wrap="square" rtlCol="0">
            <a:spAutoFit/>
          </a:bodyPr>
          <a:lstStyle/>
          <a:p>
            <a:r>
              <a:rPr lang="ja-JP" altLang="ja-JP" sz="1600" b="1" kern="100" dirty="0">
                <a:latin typeface="メイリオ" panose="020B0604030504040204" pitchFamily="50" charset="-128"/>
                <a:ea typeface="メイリオ" panose="020B0604030504040204" pitchFamily="50" charset="-128"/>
                <a:cs typeface="メイリオ" panose="020B0604030504040204" pitchFamily="50" charset="-128"/>
              </a:rPr>
              <a:t>画面で</a:t>
            </a:r>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上下に同じ内容を</a:t>
            </a:r>
            <a:endPar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ja-JP" sz="1600" b="1" kern="100" dirty="0">
                <a:latin typeface="メイリオ" panose="020B0604030504040204" pitchFamily="50" charset="-128"/>
                <a:ea typeface="メイリオ" panose="020B0604030504040204" pitchFamily="50" charset="-128"/>
                <a:cs typeface="メイリオ" panose="020B0604030504040204" pitchFamily="50" charset="-128"/>
              </a:rPr>
              <a:t>度入力</a:t>
            </a:r>
            <a:endParaRPr lang="ja-JP" altLang="en-US" sz="1600" b="1" dirty="0">
              <a:latin typeface="メイリオ" panose="020B0604030504040204" pitchFamily="50" charset="-128"/>
              <a:ea typeface="メイリオ" panose="020B0604030504040204" pitchFamily="50" charset="-128"/>
            </a:endParaRPr>
          </a:p>
          <a:p>
            <a:pPr>
              <a:lnSpc>
                <a:spcPct val="150000"/>
              </a:lnSpc>
            </a:pPr>
            <a:r>
              <a:rPr lang="ja-JP" altLang="en-US" sz="1600" b="1" dirty="0">
                <a:latin typeface="メイリオ" panose="020B0604030504040204" pitchFamily="50" charset="-128"/>
                <a:ea typeface="メイリオ" panose="020B0604030504040204" pitchFamily="50" charset="-128"/>
              </a:rPr>
              <a:t>緑の矢印をタップ</a:t>
            </a:r>
          </a:p>
          <a:p>
            <a:endParaRPr lang="ja-JP" altLang="en-US" sz="1600" b="1" dirty="0">
              <a:latin typeface="メイリオ" panose="020B0604030504040204" pitchFamily="50" charset="-128"/>
              <a:ea typeface="メイリオ" panose="020B0604030504040204" pitchFamily="50" charset="-128"/>
            </a:endParaRP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kumimoji="0" lang="en-US" altLang="ja-JP" sz="1800" kern="0" dirty="0"/>
              <a:t>LINE</a:t>
            </a:r>
            <a:r>
              <a:rPr kumimoji="0" lang="ja-JP" altLang="en-US" sz="1800" kern="0" dirty="0"/>
              <a:t>の設定</a:t>
            </a:r>
            <a:br>
              <a:rPr kumimoji="0" lang="ja-JP" altLang="en-US" sz="1800" kern="0" dirty="0"/>
            </a:br>
            <a:r>
              <a:rPr kumimoji="0" lang="ja-JP" altLang="en-US" kern="0" dirty="0">
                <a:latin typeface="メイリオ" panose="020B0604030504040204" pitchFamily="50" charset="-128"/>
                <a:ea typeface="メイリオ" panose="020B0604030504040204" pitchFamily="50" charset="-128"/>
              </a:rPr>
              <a:t>アカウントの新規登録</a:t>
            </a:r>
            <a:endParaRPr kumimoji="0" lang="ja-JP" altLang="en-US" kern="0" dirty="0"/>
          </a:p>
        </p:txBody>
      </p:sp>
      <p:sp>
        <p:nvSpPr>
          <p:cNvPr id="94" name="正方形/長方形 93"/>
          <p:cNvSpPr>
            <a:spLocks/>
          </p:cNvSpPr>
          <p:nvPr/>
        </p:nvSpPr>
        <p:spPr>
          <a:xfrm>
            <a:off x="6214272" y="3896397"/>
            <a:ext cx="1606259" cy="2916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6A013054-7987-46D2-89A9-B09248912486}"/>
              </a:ext>
            </a:extLst>
          </p:cNvPr>
          <p:cNvSpPr txBox="1"/>
          <p:nvPr/>
        </p:nvSpPr>
        <p:spPr>
          <a:xfrm>
            <a:off x="5554965" y="243756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E5FCCCD1-71C1-40A0-827C-98390E7D25FA}"/>
              </a:ext>
            </a:extLst>
          </p:cNvPr>
          <p:cNvSpPr txBox="1"/>
          <p:nvPr/>
        </p:nvSpPr>
        <p:spPr>
          <a:xfrm>
            <a:off x="2982595" y="4664169"/>
            <a:ext cx="1877437" cy="276999"/>
          </a:xfrm>
          <a:prstGeom prst="rect">
            <a:avLst/>
          </a:prstGeom>
          <a:noFill/>
        </p:spPr>
        <p:txBody>
          <a:bodyPr wrap="none">
            <a:spAutoFit/>
          </a:bodyPr>
          <a:lstStyle/>
          <a:p>
            <a:r>
              <a:rPr lang="en-US" altLang="ja-JP" sz="1200" b="1" dirty="0">
                <a:solidFill>
                  <a:srgbClr val="00965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rgbClr val="009650"/>
                </a:solidFill>
                <a:effectLst/>
                <a:latin typeface="メイリオ" panose="020B0604030504040204" pitchFamily="50" charset="-128"/>
                <a:ea typeface="メイリオ" panose="020B0604030504040204" pitchFamily="50" charset="-128"/>
                <a:cs typeface="メイリオ" panose="020B0604030504040204" pitchFamily="50" charset="-128"/>
              </a:rPr>
              <a:t>写真の設定は任意です</a:t>
            </a:r>
          </a:p>
        </p:txBody>
      </p:sp>
      <p:sp>
        <p:nvSpPr>
          <p:cNvPr id="60" name="テキスト ボックス 59">
            <a:extLst>
              <a:ext uri="{FF2B5EF4-FFF2-40B4-BE49-F238E27FC236}">
                <a16:creationId xmlns:a16="http://schemas.microsoft.com/office/drawing/2014/main" id="{4B30DEE2-BDC0-46B3-BE0F-672FA934D5FF}"/>
              </a:ext>
            </a:extLst>
          </p:cNvPr>
          <p:cNvSpPr txBox="1"/>
          <p:nvPr/>
        </p:nvSpPr>
        <p:spPr>
          <a:xfrm>
            <a:off x="842385" y="6063679"/>
            <a:ext cx="2793511" cy="461665"/>
          </a:xfrm>
          <a:prstGeom prst="rect">
            <a:avLst/>
          </a:prstGeom>
          <a:noFill/>
        </p:spPr>
        <p:txBody>
          <a:bodyPr wrap="square">
            <a:spAutoFit/>
          </a:bodyPr>
          <a:lstStyle/>
          <a:p>
            <a:r>
              <a:rPr lang="ja-JP" altLang="en-US" sz="1200" b="1" kern="100" dirty="0">
                <a:solidFill>
                  <a:srgbClr val="009650"/>
                </a:solidFill>
                <a:effectLst/>
                <a:latin typeface="メイリオ" panose="020B0604030504040204" pitchFamily="50" charset="-128"/>
                <a:ea typeface="メイリオ" panose="020B0604030504040204" pitchFamily="50" charset="-128"/>
                <a:cs typeface="メイリオ" panose="020B0604030504040204" pitchFamily="50" charset="-128"/>
              </a:rPr>
              <a:t>写真を載せる場合は</a:t>
            </a:r>
            <a:r>
              <a:rPr lang="en-US" altLang="ja-JP" sz="12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200" b="1" kern="100" dirty="0">
                <a:solidFill>
                  <a:srgbClr val="009650"/>
                </a:solidFill>
                <a:effectLst/>
                <a:latin typeface="メイリオ" panose="020B0604030504040204" pitchFamily="50" charset="-128"/>
                <a:ea typeface="メイリオ" panose="020B0604030504040204" pitchFamily="50" charset="-128"/>
                <a:cs typeface="メイリオ" panose="020B0604030504040204" pitchFamily="50" charset="-128"/>
              </a:rPr>
              <a:t>カメラ</a:t>
            </a:r>
            <a:r>
              <a:rPr lang="en-US" altLang="ja-JP" sz="12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p>
          <a:p>
            <a:r>
              <a:rPr lang="ja-JP" altLang="ja-JP" sz="1200" b="1" kern="100" dirty="0">
                <a:solidFill>
                  <a:srgbClr val="009650"/>
                </a:solidFill>
                <a:effectLst/>
                <a:latin typeface="メイリオ" panose="020B0604030504040204" pitchFamily="50" charset="-128"/>
                <a:ea typeface="メイリオ" panose="020B0604030504040204" pitchFamily="50" charset="-128"/>
                <a:cs typeface="メイリオ" panose="020B0604030504040204" pitchFamily="50" charset="-128"/>
              </a:rPr>
              <a:t>ボタンを</a:t>
            </a:r>
            <a:r>
              <a:rPr lang="ja-JP" altLang="en-US" sz="12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押す</a:t>
            </a:r>
            <a:endParaRPr lang="ja-JP" altLang="en-US" sz="1200" b="1" dirty="0">
              <a:solidFill>
                <a:srgbClr val="009650"/>
              </a:solidFill>
              <a:latin typeface="メイリオ" panose="020B0604030504040204" pitchFamily="50" charset="-128"/>
              <a:ea typeface="メイリオ" panose="020B0604030504040204" pitchFamily="50" charset="-128"/>
            </a:endParaRPr>
          </a:p>
        </p:txBody>
      </p:sp>
      <p:sp>
        <p:nvSpPr>
          <p:cNvPr id="104" name="正方形/長方形 103"/>
          <p:cNvSpPr>
            <a:spLocks/>
          </p:cNvSpPr>
          <p:nvPr/>
        </p:nvSpPr>
        <p:spPr>
          <a:xfrm>
            <a:off x="3206141" y="3713634"/>
            <a:ext cx="1577346" cy="648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図形グループ 44"/>
          <p:cNvGrpSpPr/>
          <p:nvPr/>
        </p:nvGrpSpPr>
        <p:grpSpPr>
          <a:xfrm>
            <a:off x="7236296" y="5649155"/>
            <a:ext cx="296586" cy="293005"/>
            <a:chOff x="5101121" y="3995693"/>
            <a:chExt cx="296586" cy="293005"/>
          </a:xfrm>
        </p:grpSpPr>
        <p:sp>
          <p:nvSpPr>
            <p:cNvPr id="46" name="円/楕円 4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 name="図形グループ 56"/>
          <p:cNvGrpSpPr/>
          <p:nvPr/>
        </p:nvGrpSpPr>
        <p:grpSpPr>
          <a:xfrm>
            <a:off x="5976485" y="3770545"/>
            <a:ext cx="296586" cy="293005"/>
            <a:chOff x="4232441" y="3995693"/>
            <a:chExt cx="296586" cy="293005"/>
          </a:xfrm>
        </p:grpSpPr>
        <p:sp>
          <p:nvSpPr>
            <p:cNvPr id="61" name="円/楕円 6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リーフォーム 6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4" name="図形グループ 63"/>
          <p:cNvGrpSpPr/>
          <p:nvPr/>
        </p:nvGrpSpPr>
        <p:grpSpPr>
          <a:xfrm>
            <a:off x="1827343" y="5415398"/>
            <a:ext cx="296586" cy="293005"/>
            <a:chOff x="3546641" y="3995693"/>
            <a:chExt cx="296586" cy="293005"/>
          </a:xfrm>
        </p:grpSpPr>
        <p:sp>
          <p:nvSpPr>
            <p:cNvPr id="65" name="円/楕円 6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矢印: 右 9">
            <a:extLst>
              <a:ext uri="{FF2B5EF4-FFF2-40B4-BE49-F238E27FC236}">
                <a16:creationId xmlns:a16="http://schemas.microsoft.com/office/drawing/2014/main" id="{90B24A77-22F6-9DCC-FBCA-67991D9D5CD1}"/>
              </a:ext>
            </a:extLst>
          </p:cNvPr>
          <p:cNvSpPr/>
          <p:nvPr/>
        </p:nvSpPr>
        <p:spPr>
          <a:xfrm>
            <a:off x="3152175" y="5072556"/>
            <a:ext cx="2475675" cy="33282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cxnSp>
        <p:nvCxnSpPr>
          <p:cNvPr id="13" name="直線矢印コネクタ 12">
            <a:extLst>
              <a:ext uri="{FF2B5EF4-FFF2-40B4-BE49-F238E27FC236}">
                <a16:creationId xmlns:a16="http://schemas.microsoft.com/office/drawing/2014/main" id="{CD220364-AC9B-7B61-BA9B-5D6C05C045ED}"/>
              </a:ext>
            </a:extLst>
          </p:cNvPr>
          <p:cNvCxnSpPr>
            <a:cxnSpLocks/>
          </p:cNvCxnSpPr>
          <p:nvPr/>
        </p:nvCxnSpPr>
        <p:spPr>
          <a:xfrm>
            <a:off x="1319735" y="4158952"/>
            <a:ext cx="178341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E0858EAB-7D3E-3E97-EE19-EF271F43CBD5}"/>
              </a:ext>
            </a:extLst>
          </p:cNvPr>
          <p:cNvSpPr>
            <a:spLocks/>
          </p:cNvSpPr>
          <p:nvPr/>
        </p:nvSpPr>
        <p:spPr>
          <a:xfrm>
            <a:off x="960375" y="3939081"/>
            <a:ext cx="359360" cy="355054"/>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B84CCC3-146E-0661-55E5-3A7C8E1907FB}"/>
              </a:ext>
            </a:extLst>
          </p:cNvPr>
          <p:cNvSpPr>
            <a:spLocks/>
          </p:cNvSpPr>
          <p:nvPr/>
        </p:nvSpPr>
        <p:spPr>
          <a:xfrm>
            <a:off x="6214272" y="4213349"/>
            <a:ext cx="1606259" cy="2916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85AAA6F-43C7-642D-C844-4EDAA836F41E}"/>
              </a:ext>
            </a:extLst>
          </p:cNvPr>
          <p:cNvSpPr txBox="1"/>
          <p:nvPr/>
        </p:nvSpPr>
        <p:spPr>
          <a:xfrm>
            <a:off x="967941" y="4335137"/>
            <a:ext cx="572520" cy="200055"/>
          </a:xfrm>
          <a:prstGeom prst="rect">
            <a:avLst/>
          </a:prstGeom>
          <a:solidFill>
            <a:schemeClr val="bg1"/>
          </a:solidFill>
        </p:spPr>
        <p:txBody>
          <a:bodyPr wrap="square" rtlCol="0">
            <a:spAutoFit/>
          </a:bodyPr>
          <a:lstStyle/>
          <a:p>
            <a:r>
              <a:rPr lang="ja-JP" altLang="en-US" sz="700" b="1" dirty="0">
                <a:latin typeface="BIZ UDPゴシック" panose="020B0400000000000000" pitchFamily="50" charset="-128"/>
                <a:ea typeface="BIZ UDPゴシック" panose="020B0400000000000000" pitchFamily="50" charset="-128"/>
              </a:rPr>
              <a:t>山田花子</a:t>
            </a:r>
            <a:endParaRPr kumimoji="1" lang="ja-JP" altLang="en-US" sz="700" b="1" dirty="0">
              <a:latin typeface="BIZ UDPゴシック" panose="020B0400000000000000" pitchFamily="50" charset="-128"/>
              <a:ea typeface="BIZ UDPゴシック" panose="020B0400000000000000" pitchFamily="50" charset="-128"/>
            </a:endParaRPr>
          </a:p>
        </p:txBody>
      </p:sp>
      <p:sp>
        <p:nvSpPr>
          <p:cNvPr id="62" name="正方形/長方形 61"/>
          <p:cNvSpPr>
            <a:spLocks noChangeAspect="1"/>
          </p:cNvSpPr>
          <p:nvPr/>
        </p:nvSpPr>
        <p:spPr>
          <a:xfrm>
            <a:off x="853249" y="4328021"/>
            <a:ext cx="1535457" cy="256912"/>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図形グループ 68"/>
          <p:cNvGrpSpPr/>
          <p:nvPr/>
        </p:nvGrpSpPr>
        <p:grpSpPr>
          <a:xfrm>
            <a:off x="623346" y="4128526"/>
            <a:ext cx="296587" cy="293005"/>
            <a:chOff x="2897417" y="3995693"/>
            <a:chExt cx="296587" cy="293005"/>
          </a:xfrm>
        </p:grpSpPr>
        <p:sp>
          <p:nvSpPr>
            <p:cNvPr id="70" name="円/楕円 6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020697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1-E</a:t>
            </a:r>
            <a:endParaRPr lang="en-US" sz="3600" dirty="0"/>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702352" y="2648122"/>
            <a:ext cx="2880000" cy="338554"/>
          </a:xfrm>
          <a:prstGeom prst="rect">
            <a:avLst/>
          </a:prstGeom>
          <a:noFill/>
        </p:spPr>
        <p:txBody>
          <a:bodyPr wrap="square" rtlCol="0">
            <a:spAutoFit/>
          </a:bodyPr>
          <a:lstStyle/>
          <a:p>
            <a:pPr>
              <a:defRPr/>
            </a:pPr>
            <a:r>
              <a:rPr lang="ja-JP" altLang="en-US" sz="1600" b="1" dirty="0">
                <a:latin typeface="メイリオ" panose="020B0604030504040204" pitchFamily="50" charset="-128"/>
                <a:ea typeface="メイリオ" panose="020B0604030504040204" pitchFamily="50" charset="-128"/>
                <a:cs typeface="Meiryo" charset="-128"/>
              </a:rPr>
              <a:t>「　　」を押してオフにする</a:t>
            </a:r>
            <a:endParaRPr lang="en-US" altLang="ja-JP" sz="1600" b="1" dirty="0">
              <a:latin typeface="メイリオ" panose="020B0604030504040204" pitchFamily="50" charset="-128"/>
              <a:ea typeface="メイリオ" panose="020B0604030504040204" pitchFamily="50" charset="-128"/>
              <a:cs typeface="Meiryo" charset="-128"/>
            </a:endParaRPr>
          </a:p>
        </p:txBody>
      </p:sp>
      <p:sp>
        <p:nvSpPr>
          <p:cNvPr id="24"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8119" y="1452737"/>
            <a:ext cx="8280000" cy="1152000"/>
          </a:xfrm>
        </p:spPr>
        <p:txBody>
          <a:bodyPr>
            <a:noAutofit/>
          </a:bodyPr>
          <a:lstStyle/>
          <a:p>
            <a:pPr>
              <a:lnSpc>
                <a:spcPct val="75000"/>
              </a:lnSpc>
            </a:pPr>
            <a:r>
              <a:rPr lang="ja-JP" altLang="ja-JP" sz="2000" kern="100" dirty="0">
                <a:latin typeface="メイリオ" panose="020B0604030504040204" pitchFamily="50" charset="-128"/>
                <a:ea typeface="メイリオ" panose="020B0604030504040204" pitchFamily="50" charset="-128"/>
                <a:cs typeface="メイリオ" panose="020B0604030504040204" pitchFamily="50" charset="-128"/>
              </a:rPr>
              <a:t>友だち追加設定では</a:t>
            </a:r>
            <a:r>
              <a:rPr lang="ja-JP" altLang="ja-JP" sz="2000" kern="100" spc="-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100" dirty="0">
                <a:latin typeface="メイリオ" panose="020B0604030504040204" pitchFamily="50" charset="-128"/>
                <a:ea typeface="メイリオ" panose="020B0604030504040204" pitchFamily="50" charset="-128"/>
                <a:cs typeface="メイリオ" panose="020B0604030504040204" pitchFamily="50" charset="-128"/>
              </a:rPr>
              <a:t>友だち自動追加</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latin typeface="メイリオ" panose="020B0604030504040204" pitchFamily="50" charset="-128"/>
                <a:ea typeface="メイリオ" panose="020B0604030504040204" pitchFamily="50" charset="-128"/>
                <a:cs typeface="メイリオ" panose="020B0604030504040204" pitchFamily="50" charset="-128"/>
              </a:rPr>
              <a:t>と</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latin typeface="メイリオ" panose="020B0604030504040204" pitchFamily="50" charset="-128"/>
                <a:ea typeface="メイリオ" panose="020B0604030504040204" pitchFamily="50" charset="-128"/>
                <a:cs typeface="メイリオ" panose="020B0604030504040204" pitchFamily="50" charset="-128"/>
              </a:rPr>
              <a:t>友だちへの追加を許可</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2000" kern="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75000"/>
              </a:lnSpc>
            </a:pPr>
            <a:r>
              <a:rPr lang="ja-JP" altLang="ja-JP" sz="2000" kern="100" dirty="0">
                <a:latin typeface="メイリオ" panose="020B0604030504040204" pitchFamily="50" charset="-128"/>
                <a:ea typeface="メイリオ" panose="020B0604030504040204" pitchFamily="50" charset="-128"/>
                <a:cs typeface="メイリオ" panose="020B0604030504040204" pitchFamily="50" charset="-128"/>
              </a:rPr>
              <a:t>設定ができます。</a:t>
            </a:r>
            <a:r>
              <a:rPr lang="ja-JP" altLang="en-US" sz="2000" kern="100" dirty="0">
                <a:latin typeface="メイリオ" panose="020B0604030504040204" pitchFamily="50" charset="-128"/>
                <a:ea typeface="メイリオ" panose="020B0604030504040204" pitchFamily="50" charset="-128"/>
                <a:cs typeface="メイリオ" panose="020B0604030504040204" pitchFamily="50" charset="-128"/>
              </a:rPr>
              <a:t>この設定は</a:t>
            </a:r>
            <a:r>
              <a:rPr lang="ja-JP" altLang="ja-JP" sz="2000" kern="100" spc="-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kern="100" dirty="0">
                <a:latin typeface="メイリオ" panose="020B0604030504040204" pitchFamily="50" charset="-128"/>
                <a:ea typeface="メイリオ" panose="020B0604030504040204" pitchFamily="50" charset="-128"/>
                <a:cs typeface="メイリオ" panose="020B0604030504040204" pitchFamily="50" charset="-128"/>
              </a:rPr>
              <a:t>後からオンにすることができますので、</a:t>
            </a:r>
            <a:endParaRPr lang="en-US" altLang="ja-JP" sz="2000" kern="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75000"/>
              </a:lnSpc>
            </a:pPr>
            <a:r>
              <a:rPr lang="ja-JP" altLang="en-US" sz="2000" kern="100" dirty="0">
                <a:latin typeface="メイリオ" panose="020B0604030504040204" pitchFamily="50" charset="-128"/>
                <a:ea typeface="メイリオ" panose="020B0604030504040204" pitchFamily="50" charset="-128"/>
                <a:cs typeface="メイリオ" panose="020B0604030504040204" pitchFamily="50" charset="-128"/>
              </a:rPr>
              <a:t>この画面ではチェックを押して</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kern="100" dirty="0">
                <a:latin typeface="メイリオ" panose="020B0604030504040204" pitchFamily="50" charset="-128"/>
                <a:ea typeface="メイリオ" panose="020B0604030504040204" pitchFamily="50" charset="-128"/>
                <a:cs typeface="メイリオ" panose="020B0604030504040204" pitchFamily="50" charset="-128"/>
              </a:rPr>
              <a:t>オフ</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kern="100" dirty="0">
                <a:latin typeface="メイリオ" panose="020B0604030504040204" pitchFamily="50" charset="-128"/>
                <a:ea typeface="メイリオ" panose="020B0604030504040204" pitchFamily="50" charset="-128"/>
                <a:cs typeface="メイリオ" panose="020B0604030504040204" pitchFamily="50" charset="-128"/>
              </a:rPr>
              <a:t>にしましょう。</a:t>
            </a:r>
            <a:endParaRPr lang="ja-JP" altLang="en-US" sz="2000" dirty="0">
              <a:latin typeface="メイリオ" panose="020B0604030504040204" pitchFamily="50" charset="-128"/>
              <a:ea typeface="メイリオ" panose="020B0604030504040204" pitchFamily="50" charset="-128"/>
            </a:endParaRPr>
          </a:p>
        </p:txBody>
      </p:sp>
      <p:sp>
        <p:nvSpPr>
          <p:cNvPr id="32" name="タイトル 1"/>
          <p:cNvSpPr>
            <a:spLocks noGrp="1"/>
          </p:cNvSpPr>
          <p:nvPr>
            <p:ph type="ctrTitle"/>
          </p:nvPr>
        </p:nvSpPr>
        <p:spPr>
          <a:xfrm>
            <a:off x="1767718" y="352952"/>
            <a:ext cx="7200000" cy="720000"/>
          </a:xfrm>
        </p:spPr>
        <p:txBody>
          <a:bodyPr vert="horz">
            <a:noAutofit/>
          </a:bodyPr>
          <a:lstStyle/>
          <a:p>
            <a:pPr>
              <a:lnSpc>
                <a:spcPct val="100000"/>
              </a:lnSpc>
            </a:pPr>
            <a:r>
              <a:rPr kumimoji="0" lang="en-US" altLang="ja-JP" sz="1800" kern="0" dirty="0"/>
              <a:t>LINE</a:t>
            </a:r>
            <a:r>
              <a:rPr kumimoji="0" lang="ja-JP" altLang="en-US" sz="1800" kern="0" dirty="0"/>
              <a:t>の設定</a:t>
            </a:r>
            <a:br>
              <a:rPr kumimoji="0" lang="ja-JP" altLang="en-US" sz="1800" kern="0" dirty="0"/>
            </a:br>
            <a:r>
              <a:rPr kumimoji="0" lang="ja-JP" altLang="en-US" kern="0" dirty="0"/>
              <a:t>友達の追加設定</a:t>
            </a:r>
          </a:p>
        </p:txBody>
      </p:sp>
      <p:sp>
        <p:nvSpPr>
          <p:cNvPr id="49" name="テキスト ボックス 48">
            <a:extLst>
              <a:ext uri="{FF2B5EF4-FFF2-40B4-BE49-F238E27FC236}">
                <a16:creationId xmlns:a16="http://schemas.microsoft.com/office/drawing/2014/main" id="{719DE13C-FA31-431D-9252-F93D08781A35}"/>
              </a:ext>
            </a:extLst>
          </p:cNvPr>
          <p:cNvSpPr txBox="1"/>
          <p:nvPr/>
        </p:nvSpPr>
        <p:spPr>
          <a:xfrm>
            <a:off x="657018" y="5653474"/>
            <a:ext cx="3236784" cy="523220"/>
          </a:xfrm>
          <a:prstGeom prst="rect">
            <a:avLst/>
          </a:prstGeom>
          <a:noFill/>
        </p:spPr>
        <p:txBody>
          <a:bodyPr wrap="none">
            <a:spAutoFit/>
          </a:bodyPr>
          <a:lstStyle/>
          <a:p>
            <a:r>
              <a:rPr lang="en-US" altLang="ja-JP" sz="1400" b="1" kern="100" dirty="0">
                <a:solidFill>
                  <a:srgbClr val="00965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kern="100" dirty="0">
                <a:solidFill>
                  <a:srgbClr val="009650"/>
                </a:solidFill>
                <a:effectLst/>
                <a:latin typeface="メイリオ" panose="020B0604030504040204" pitchFamily="50" charset="-128"/>
                <a:ea typeface="メイリオ" panose="020B0604030504040204" pitchFamily="50" charset="-128"/>
                <a:cs typeface="メイリオ" panose="020B0604030504040204" pitchFamily="50" charset="-128"/>
              </a:rPr>
              <a:t>この画面で、</a:t>
            </a:r>
            <a:r>
              <a:rPr lang="ja-JP" altLang="en-US" sz="14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連絡先</a:t>
            </a:r>
            <a:r>
              <a:rPr lang="ja-JP" altLang="en-US" sz="1400" b="1" kern="100" dirty="0">
                <a:solidFill>
                  <a:srgbClr val="009650"/>
                </a:solidFill>
                <a:effectLst/>
                <a:latin typeface="メイリオ" panose="020B0604030504040204" pitchFamily="50" charset="-128"/>
                <a:ea typeface="メイリオ" panose="020B0604030504040204" pitchFamily="50" charset="-128"/>
                <a:cs typeface="メイリオ" panose="020B0604030504040204" pitchFamily="50" charset="-128"/>
              </a:rPr>
              <a:t>へのアクセス</a:t>
            </a:r>
            <a:r>
              <a:rPr lang="ja-JP" altLang="en-US" sz="14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4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求められる場合があります</a:t>
            </a:r>
            <a:endParaRPr lang="ja-JP" altLang="en-US" sz="1400" b="1" dirty="0">
              <a:solidFill>
                <a:srgbClr val="009650"/>
              </a:solidFill>
              <a:latin typeface="メイリオ" panose="020B0604030504040204" pitchFamily="50" charset="-128"/>
              <a:ea typeface="メイリオ" panose="020B0604030504040204" pitchFamily="50" charset="-128"/>
            </a:endParaRPr>
          </a:p>
        </p:txBody>
      </p:sp>
      <p:grpSp>
        <p:nvGrpSpPr>
          <p:cNvPr id="37" name="図形グループ 36"/>
          <p:cNvGrpSpPr/>
          <p:nvPr/>
        </p:nvGrpSpPr>
        <p:grpSpPr>
          <a:xfrm>
            <a:off x="6011108" y="3812893"/>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8" name="図 7">
            <a:extLst>
              <a:ext uri="{FF2B5EF4-FFF2-40B4-BE49-F238E27FC236}">
                <a16:creationId xmlns:a16="http://schemas.microsoft.com/office/drawing/2014/main" id="{79A25D7A-65F8-A6FA-FA47-3756310D3440}"/>
              </a:ext>
            </a:extLst>
          </p:cNvPr>
          <p:cNvPicPr>
            <a:picLocks noChangeAspect="1"/>
          </p:cNvPicPr>
          <p:nvPr/>
        </p:nvPicPr>
        <p:blipFill rotWithShape="1">
          <a:blip r:embed="rId6"/>
          <a:srcRect l="50519" b="38371"/>
          <a:stretch/>
        </p:blipFill>
        <p:spPr>
          <a:xfrm>
            <a:off x="850291" y="3115344"/>
            <a:ext cx="2121243" cy="2472352"/>
          </a:xfrm>
          <a:prstGeom prst="rect">
            <a:avLst/>
          </a:prstGeom>
          <a:ln>
            <a:solidFill>
              <a:schemeClr val="tx1"/>
            </a:solidFill>
          </a:ln>
        </p:spPr>
      </p:pic>
      <p:sp>
        <p:nvSpPr>
          <p:cNvPr id="43" name="正方形/長方形 42">
            <a:extLst>
              <a:ext uri="{FF2B5EF4-FFF2-40B4-BE49-F238E27FC236}">
                <a16:creationId xmlns:a16="http://schemas.microsoft.com/office/drawing/2014/main" id="{08CBEAF1-BBB8-4A67-B752-96484AD5D339}"/>
              </a:ext>
            </a:extLst>
          </p:cNvPr>
          <p:cNvSpPr/>
          <p:nvPr/>
        </p:nvSpPr>
        <p:spPr>
          <a:xfrm>
            <a:off x="1099786" y="4602108"/>
            <a:ext cx="187327" cy="540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5E7EF590-59ED-B57F-84E5-785D5A6D5FA5}"/>
              </a:ext>
            </a:extLst>
          </p:cNvPr>
          <p:cNvSpPr/>
          <p:nvPr/>
        </p:nvSpPr>
        <p:spPr>
          <a:xfrm>
            <a:off x="3768386" y="4110834"/>
            <a:ext cx="794142" cy="5716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10" name="図 9">
            <a:extLst>
              <a:ext uri="{FF2B5EF4-FFF2-40B4-BE49-F238E27FC236}">
                <a16:creationId xmlns:a16="http://schemas.microsoft.com/office/drawing/2014/main" id="{449DAD92-2E0C-A432-8060-3A4F1D795604}"/>
              </a:ext>
            </a:extLst>
          </p:cNvPr>
          <p:cNvPicPr>
            <a:picLocks noChangeAspect="1"/>
          </p:cNvPicPr>
          <p:nvPr/>
        </p:nvPicPr>
        <p:blipFill>
          <a:blip r:embed="rId7"/>
          <a:stretch>
            <a:fillRect/>
          </a:stretch>
        </p:blipFill>
        <p:spPr>
          <a:xfrm>
            <a:off x="1012779" y="2612503"/>
            <a:ext cx="386742" cy="340858"/>
          </a:xfrm>
          <a:prstGeom prst="rect">
            <a:avLst/>
          </a:prstGeom>
        </p:spPr>
      </p:pic>
      <p:grpSp>
        <p:nvGrpSpPr>
          <p:cNvPr id="40" name="図形グループ 39"/>
          <p:cNvGrpSpPr/>
          <p:nvPr/>
        </p:nvGrpSpPr>
        <p:grpSpPr>
          <a:xfrm>
            <a:off x="872032" y="4365104"/>
            <a:ext cx="281494" cy="293005"/>
            <a:chOff x="2897417" y="3995693"/>
            <a:chExt cx="296587" cy="293005"/>
          </a:xfrm>
        </p:grpSpPr>
        <p:sp>
          <p:nvSpPr>
            <p:cNvPr id="42" name="円/楕円 4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4" name="テキスト ボックス 13">
            <a:extLst>
              <a:ext uri="{FF2B5EF4-FFF2-40B4-BE49-F238E27FC236}">
                <a16:creationId xmlns:a16="http://schemas.microsoft.com/office/drawing/2014/main" id="{A7C1F852-5B18-BF93-E053-25F30E23805B}"/>
              </a:ext>
            </a:extLst>
          </p:cNvPr>
          <p:cNvSpPr txBox="1"/>
          <p:nvPr/>
        </p:nvSpPr>
        <p:spPr>
          <a:xfrm>
            <a:off x="332032" y="2514015"/>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grpSp>
        <p:nvGrpSpPr>
          <p:cNvPr id="16" name="グループ化 15">
            <a:extLst>
              <a:ext uri="{FF2B5EF4-FFF2-40B4-BE49-F238E27FC236}">
                <a16:creationId xmlns:a16="http://schemas.microsoft.com/office/drawing/2014/main" id="{E0332214-7DF9-D17E-3D74-7D1DB0D1E937}"/>
              </a:ext>
            </a:extLst>
          </p:cNvPr>
          <p:cNvGrpSpPr/>
          <p:nvPr/>
        </p:nvGrpSpPr>
        <p:grpSpPr>
          <a:xfrm>
            <a:off x="5242952" y="3113187"/>
            <a:ext cx="2116459" cy="2908101"/>
            <a:chOff x="5242952" y="3113187"/>
            <a:chExt cx="2116460" cy="2908101"/>
          </a:xfrm>
        </p:grpSpPr>
        <p:pic>
          <p:nvPicPr>
            <p:cNvPr id="6" name="図 5">
              <a:extLst>
                <a:ext uri="{FF2B5EF4-FFF2-40B4-BE49-F238E27FC236}">
                  <a16:creationId xmlns:a16="http://schemas.microsoft.com/office/drawing/2014/main" id="{42FDBC80-E001-8F0F-C09C-B293181738B5}"/>
                </a:ext>
              </a:extLst>
            </p:cNvPr>
            <p:cNvPicPr>
              <a:picLocks noChangeAspect="1"/>
            </p:cNvPicPr>
            <p:nvPr/>
          </p:nvPicPr>
          <p:blipFill rotWithShape="1">
            <a:blip r:embed="rId6"/>
            <a:srcRect l="1037" r="51136" b="19888"/>
            <a:stretch/>
          </p:blipFill>
          <p:spPr>
            <a:xfrm>
              <a:off x="5242953" y="3113187"/>
              <a:ext cx="2116459" cy="2908101"/>
            </a:xfrm>
            <a:prstGeom prst="rect">
              <a:avLst/>
            </a:prstGeom>
            <a:ln>
              <a:solidFill>
                <a:schemeClr val="tx1"/>
              </a:solidFill>
            </a:ln>
          </p:spPr>
        </p:pic>
        <p:pic>
          <p:nvPicPr>
            <p:cNvPr id="15" name="図 14">
              <a:extLst>
                <a:ext uri="{FF2B5EF4-FFF2-40B4-BE49-F238E27FC236}">
                  <a16:creationId xmlns:a16="http://schemas.microsoft.com/office/drawing/2014/main" id="{BEC0CC75-8B5F-D5B2-5C5A-ED3D9F0F72F6}"/>
                </a:ext>
              </a:extLst>
            </p:cNvPr>
            <p:cNvPicPr>
              <a:picLocks noChangeAspect="1"/>
            </p:cNvPicPr>
            <p:nvPr/>
          </p:nvPicPr>
          <p:blipFill rotWithShape="1">
            <a:blip r:embed="rId6"/>
            <a:srcRect l="1037" t="68265" r="51136"/>
            <a:stretch/>
          </p:blipFill>
          <p:spPr>
            <a:xfrm>
              <a:off x="5242952" y="4869160"/>
              <a:ext cx="2116459" cy="1152001"/>
            </a:xfrm>
            <a:prstGeom prst="rect">
              <a:avLst/>
            </a:prstGeom>
            <a:ln>
              <a:noFill/>
            </a:ln>
          </p:spPr>
        </p:pic>
      </p:grpSp>
      <p:sp>
        <p:nvSpPr>
          <p:cNvPr id="59" name="正方形/長方形 58">
            <a:extLst>
              <a:ext uri="{FF2B5EF4-FFF2-40B4-BE49-F238E27FC236}">
                <a16:creationId xmlns:a16="http://schemas.microsoft.com/office/drawing/2014/main" id="{BD7B8115-1923-40C8-B4EE-4A3B07578796}"/>
              </a:ext>
            </a:extLst>
          </p:cNvPr>
          <p:cNvSpPr/>
          <p:nvPr/>
        </p:nvSpPr>
        <p:spPr>
          <a:xfrm>
            <a:off x="5448354" y="4430532"/>
            <a:ext cx="275773" cy="50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4851EBEB-41A8-8612-7B89-E75A073B0DDC}"/>
              </a:ext>
            </a:extLst>
          </p:cNvPr>
          <p:cNvSpPr txBox="1"/>
          <p:nvPr/>
        </p:nvSpPr>
        <p:spPr>
          <a:xfrm>
            <a:off x="5436416" y="2642519"/>
            <a:ext cx="2880000" cy="338554"/>
          </a:xfrm>
          <a:prstGeom prst="rect">
            <a:avLst/>
          </a:prstGeom>
          <a:noFill/>
        </p:spPr>
        <p:txBody>
          <a:bodyPr wrap="square" rtlCol="0">
            <a:spAutoFit/>
          </a:bodyPr>
          <a:lstStyle/>
          <a:p>
            <a:pPr>
              <a:defRPr/>
            </a:pPr>
            <a:r>
              <a:rPr lang="ja-JP" altLang="en-US" sz="1600" b="1" dirty="0">
                <a:latin typeface="メイリオ" panose="020B0604030504040204" pitchFamily="50" charset="-128"/>
                <a:ea typeface="メイリオ" panose="020B0604030504040204" pitchFamily="50" charset="-128"/>
                <a:cs typeface="Meiryo" charset="-128"/>
              </a:rPr>
              <a:t>緑の矢印を押す</a:t>
            </a:r>
            <a:endParaRPr lang="en-US" altLang="ja-JP" sz="1600" b="1" dirty="0">
              <a:latin typeface="メイリオ" panose="020B0604030504040204" pitchFamily="50" charset="-128"/>
              <a:ea typeface="メイリオ" panose="020B0604030504040204" pitchFamily="50" charset="-128"/>
              <a:cs typeface="Meiryo" charset="-128"/>
            </a:endParaRPr>
          </a:p>
        </p:txBody>
      </p:sp>
      <p:sp>
        <p:nvSpPr>
          <p:cNvPr id="19" name="テキスト ボックス 18">
            <a:extLst>
              <a:ext uri="{FF2B5EF4-FFF2-40B4-BE49-F238E27FC236}">
                <a16:creationId xmlns:a16="http://schemas.microsoft.com/office/drawing/2014/main" id="{51166FC8-1BBE-D333-9D29-5782ACE13C28}"/>
              </a:ext>
            </a:extLst>
          </p:cNvPr>
          <p:cNvSpPr txBox="1"/>
          <p:nvPr/>
        </p:nvSpPr>
        <p:spPr>
          <a:xfrm>
            <a:off x="5008015" y="2519476"/>
            <a:ext cx="594000" cy="531614"/>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grpSp>
        <p:nvGrpSpPr>
          <p:cNvPr id="20" name="図形グループ 63">
            <a:extLst>
              <a:ext uri="{FF2B5EF4-FFF2-40B4-BE49-F238E27FC236}">
                <a16:creationId xmlns:a16="http://schemas.microsoft.com/office/drawing/2014/main" id="{FB175BBA-3DD0-E3EC-951E-0955F21F7EBE}"/>
              </a:ext>
            </a:extLst>
          </p:cNvPr>
          <p:cNvGrpSpPr/>
          <p:nvPr/>
        </p:nvGrpSpPr>
        <p:grpSpPr>
          <a:xfrm>
            <a:off x="6651678" y="5301208"/>
            <a:ext cx="296586" cy="293005"/>
            <a:chOff x="3546641" y="3995693"/>
            <a:chExt cx="296586" cy="293005"/>
          </a:xfrm>
        </p:grpSpPr>
        <p:sp>
          <p:nvSpPr>
            <p:cNvPr id="21" name="円/楕円 64">
              <a:extLst>
                <a:ext uri="{FF2B5EF4-FFF2-40B4-BE49-F238E27FC236}">
                  <a16:creationId xmlns:a16="http://schemas.microsoft.com/office/drawing/2014/main" id="{E3D80E39-8CB1-6262-4EA0-AC2E2427FCF5}"/>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66">
              <a:extLst>
                <a:ext uri="{FF2B5EF4-FFF2-40B4-BE49-F238E27FC236}">
                  <a16:creationId xmlns:a16="http://schemas.microsoft.com/office/drawing/2014/main" id="{768959E2-E9BD-40AD-609D-700B2AFEE1A8}"/>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12328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E88E8C3-C2B9-1C3B-362F-0FB64154478D}"/>
              </a:ext>
            </a:extLst>
          </p:cNvPr>
          <p:cNvPicPr>
            <a:picLocks noChangeAspect="1"/>
          </p:cNvPicPr>
          <p:nvPr/>
        </p:nvPicPr>
        <p:blipFill>
          <a:blip r:embed="rId4"/>
          <a:stretch>
            <a:fillRect/>
          </a:stretch>
        </p:blipFill>
        <p:spPr>
          <a:xfrm>
            <a:off x="713899" y="2922990"/>
            <a:ext cx="1678495" cy="3200000"/>
          </a:xfrm>
          <a:prstGeom prst="rect">
            <a:avLst/>
          </a:prstGeom>
          <a:ln>
            <a:solidFill>
              <a:schemeClr val="tx1">
                <a:lumMod val="50000"/>
                <a:lumOff val="50000"/>
              </a:schemeClr>
            </a:solidFill>
          </a:ln>
        </p:spPr>
      </p:pic>
      <p:pic>
        <p:nvPicPr>
          <p:cNvPr id="48" name="図 47" descr="「サービス向上のための情報利用に関するお願い」に同意した後に表示される画面の画像">
            <a:extLst>
              <a:ext uri="{FF2B5EF4-FFF2-40B4-BE49-F238E27FC236}">
                <a16:creationId xmlns:a16="http://schemas.microsoft.com/office/drawing/2014/main" id="{5724000F-8F9E-4615-B9A3-F3F1B3C53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542" y="2922636"/>
            <a:ext cx="1800000" cy="3200000"/>
          </a:xfrm>
          <a:prstGeom prst="rect">
            <a:avLst/>
          </a:prstGeom>
          <a:ln w="9525">
            <a:solidFill>
              <a:schemeClr val="tx1">
                <a:lumMod val="50000"/>
                <a:lumOff val="50000"/>
              </a:schemeClr>
            </a:solidFill>
          </a:ln>
        </p:spPr>
      </p:pic>
      <p:pic>
        <p:nvPicPr>
          <p:cNvPr id="51" name="図 50" descr="「サービス向上のための情報利用に関するお願い」画面の画像">
            <a:extLst>
              <a:ext uri="{FF2B5EF4-FFF2-40B4-BE49-F238E27FC236}">
                <a16:creationId xmlns:a16="http://schemas.microsoft.com/office/drawing/2014/main" id="{E928CF7F-9427-4260-ACD1-680CB6686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184" y="2922990"/>
            <a:ext cx="1800000" cy="3200000"/>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10848" y="1420172"/>
            <a:ext cx="7992000" cy="504000"/>
          </a:xfrm>
        </p:spPr>
        <p:txBody>
          <a:bodyPr>
            <a:noAutofit/>
          </a:bodyPr>
          <a:lstStyle/>
          <a:p>
            <a:r>
              <a:rPr lang="ja-JP" altLang="en-US" sz="2000" dirty="0"/>
              <a:t>年齢確認やサービス向上のための情報利用に関する同意は任意です。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1-F</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63201" y="1939064"/>
            <a:ext cx="2880000" cy="338554"/>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同意する</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627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123844" y="18627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338554"/>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あとで</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en-US" sz="1600" b="1"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33880" y="18627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267542" y="1939064"/>
            <a:ext cx="2880000" cy="95410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同意するかしないかを</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選択</a:t>
            </a:r>
            <a:endParaRPr lang="ja-JP" altLang="en-US" sz="1600" b="1" dirty="0">
              <a:latin typeface="メイリオ" panose="020B0604030504040204" pitchFamily="50" charset="-128"/>
              <a:ea typeface="メイリオ" panose="020B0604030504040204" pitchFamily="50" charset="-128"/>
            </a:endParaRPr>
          </a:p>
          <a:p>
            <a:pPr>
              <a:lnSpc>
                <a:spcPct val="150000"/>
              </a:lnSpc>
            </a:pP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OK</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を押す</a:t>
            </a:r>
            <a:endParaRPr lang="ja-JP" altLang="en-US" sz="1600" b="1" dirty="0">
              <a:latin typeface="メイリオ" panose="020B0604030504040204" pitchFamily="50" charset="-128"/>
              <a:ea typeface="メイリオ" panose="020B0604030504040204" pitchFamily="50" charset="-128"/>
            </a:endParaRP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kumimoji="0" lang="en-US" altLang="ja-JP" sz="1800" kern="0" dirty="0"/>
              <a:t>LINE</a:t>
            </a:r>
            <a:r>
              <a:rPr kumimoji="0" lang="ja-JP" altLang="en-US" sz="1800" kern="0" dirty="0"/>
              <a:t>の設定</a:t>
            </a:r>
            <a:br>
              <a:rPr kumimoji="0" lang="ja-JP" altLang="en-US" sz="1800" kern="0" dirty="0"/>
            </a:br>
            <a:r>
              <a:rPr kumimoji="0" lang="ja-JP" altLang="en-US" kern="0" dirty="0"/>
              <a:t>情報利用に関するお願い</a:t>
            </a:r>
          </a:p>
        </p:txBody>
      </p:sp>
      <p:sp>
        <p:nvSpPr>
          <p:cNvPr id="77" name="正方形/長方形 76"/>
          <p:cNvSpPr>
            <a:spLocks/>
          </p:cNvSpPr>
          <p:nvPr/>
        </p:nvSpPr>
        <p:spPr>
          <a:xfrm>
            <a:off x="3461818" y="5572597"/>
            <a:ext cx="1728000" cy="360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a:spLocks/>
          </p:cNvSpPr>
          <p:nvPr/>
        </p:nvSpPr>
        <p:spPr>
          <a:xfrm>
            <a:off x="6264216" y="5429417"/>
            <a:ext cx="252000" cy="324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6A013054-7987-46D2-89A9-B09248912486}"/>
              </a:ext>
            </a:extLst>
          </p:cNvPr>
          <p:cNvSpPr txBox="1"/>
          <p:nvPr/>
        </p:nvSpPr>
        <p:spPr>
          <a:xfrm>
            <a:off x="5833880" y="243756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53" name="正方形/長方形 52"/>
          <p:cNvSpPr>
            <a:spLocks/>
          </p:cNvSpPr>
          <p:nvPr/>
        </p:nvSpPr>
        <p:spPr>
          <a:xfrm>
            <a:off x="6300192" y="5779864"/>
            <a:ext cx="1728000" cy="324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a:spLocks/>
          </p:cNvSpPr>
          <p:nvPr/>
        </p:nvSpPr>
        <p:spPr>
          <a:xfrm>
            <a:off x="739110" y="5773195"/>
            <a:ext cx="1601106" cy="252752"/>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7899574" y="5556733"/>
            <a:ext cx="296586" cy="293005"/>
            <a:chOff x="5101121" y="3995693"/>
            <a:chExt cx="296586" cy="293005"/>
          </a:xfrm>
        </p:grpSpPr>
        <p:sp>
          <p:nvSpPr>
            <p:cNvPr id="41" name="円/楕円 4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図形グループ 44"/>
          <p:cNvGrpSpPr/>
          <p:nvPr/>
        </p:nvGrpSpPr>
        <p:grpSpPr>
          <a:xfrm>
            <a:off x="6123796" y="5264431"/>
            <a:ext cx="296586" cy="293005"/>
            <a:chOff x="4232441" y="3995693"/>
            <a:chExt cx="296586" cy="293005"/>
          </a:xfrm>
        </p:grpSpPr>
        <p:sp>
          <p:nvSpPr>
            <p:cNvPr id="46" name="円/楕円 4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3" name="図形グループ 62"/>
          <p:cNvGrpSpPr/>
          <p:nvPr/>
        </p:nvGrpSpPr>
        <p:grpSpPr>
          <a:xfrm>
            <a:off x="3314587" y="5424349"/>
            <a:ext cx="296586" cy="293005"/>
            <a:chOff x="3546641" y="3995693"/>
            <a:chExt cx="296586" cy="293005"/>
          </a:xfrm>
        </p:grpSpPr>
        <p:sp>
          <p:nvSpPr>
            <p:cNvPr id="64" name="円/楕円 6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6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6" name="図形グループ 65"/>
          <p:cNvGrpSpPr/>
          <p:nvPr/>
        </p:nvGrpSpPr>
        <p:grpSpPr>
          <a:xfrm>
            <a:off x="578009" y="5570148"/>
            <a:ext cx="296587" cy="293005"/>
            <a:chOff x="2897417" y="3995693"/>
            <a:chExt cx="296587" cy="293005"/>
          </a:xfrm>
        </p:grpSpPr>
        <p:sp>
          <p:nvSpPr>
            <p:cNvPr id="67" name="円/楕円 6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6" name="矢印: 右 5">
            <a:extLst>
              <a:ext uri="{FF2B5EF4-FFF2-40B4-BE49-F238E27FC236}">
                <a16:creationId xmlns:a16="http://schemas.microsoft.com/office/drawing/2014/main" id="{DFEFA341-9C97-0B79-0870-2099F69AE26E}"/>
              </a:ext>
            </a:extLst>
          </p:cNvPr>
          <p:cNvSpPr/>
          <p:nvPr/>
        </p:nvSpPr>
        <p:spPr>
          <a:xfrm>
            <a:off x="5477363" y="4026762"/>
            <a:ext cx="539999" cy="38374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 name="矢印: 右 6">
            <a:extLst>
              <a:ext uri="{FF2B5EF4-FFF2-40B4-BE49-F238E27FC236}">
                <a16:creationId xmlns:a16="http://schemas.microsoft.com/office/drawing/2014/main" id="{F21C633D-7B74-16C8-A24E-5B19163DE345}"/>
              </a:ext>
            </a:extLst>
          </p:cNvPr>
          <p:cNvSpPr/>
          <p:nvPr/>
        </p:nvSpPr>
        <p:spPr>
          <a:xfrm>
            <a:off x="2637005" y="4026762"/>
            <a:ext cx="539999" cy="38374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467954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pPr>
              <a:lnSpc>
                <a:spcPct val="100000"/>
              </a:lnSpc>
            </a:pPr>
            <a:r>
              <a:rPr lang="en-US" altLang="ja-JP" sz="4800" spc="-14" dirty="0">
                <a:solidFill>
                  <a:srgbClr val="009650"/>
                </a:solidFill>
              </a:rPr>
              <a:t>LINE</a:t>
            </a:r>
            <a:r>
              <a:rPr lang="ja-JP" altLang="en-US" sz="4800" spc="-14" dirty="0">
                <a:solidFill>
                  <a:srgbClr val="009650"/>
                </a:solidFill>
              </a:rPr>
              <a:t>の使い方</a:t>
            </a:r>
            <a:endParaRPr lang="en-US" altLang="ja-JP" sz="4800" dirty="0">
              <a:solidFill>
                <a:srgbClr val="009650"/>
              </a:solidFill>
            </a:endParaRPr>
          </a:p>
        </p:txBody>
      </p:sp>
      <p:pic>
        <p:nvPicPr>
          <p:cNvPr id="5" name="Picture 2" descr="メッセージアプリのイラスト">
            <a:extLst>
              <a:ext uri="{FF2B5EF4-FFF2-40B4-BE49-F238E27FC236}">
                <a16:creationId xmlns:a16="http://schemas.microsoft.com/office/drawing/2014/main" id="{4C89D47B-9C7B-46E8-96E9-4240D08AA1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80" r="13380"/>
          <a:stretch/>
        </p:blipFill>
        <p:spPr bwMode="auto">
          <a:xfrm rot="20555645">
            <a:off x="538423" y="4423018"/>
            <a:ext cx="1098154" cy="149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6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99CA894-B3F8-EBF4-25E5-4D86226CAD8F}"/>
              </a:ext>
            </a:extLst>
          </p:cNvPr>
          <p:cNvPicPr>
            <a:picLocks noChangeAspect="1"/>
          </p:cNvPicPr>
          <p:nvPr/>
        </p:nvPicPr>
        <p:blipFill>
          <a:blip r:embed="rId4"/>
          <a:stretch>
            <a:fillRect/>
          </a:stretch>
        </p:blipFill>
        <p:spPr>
          <a:xfrm>
            <a:off x="2771800" y="2929963"/>
            <a:ext cx="1466017" cy="2244483"/>
          </a:xfrm>
          <a:prstGeom prst="rect">
            <a:avLst/>
          </a:prstGeom>
        </p:spPr>
      </p:pic>
      <p:pic>
        <p:nvPicPr>
          <p:cNvPr id="34" name="図 33" descr="「LINE」のホーム画面の画像">
            <a:extLst>
              <a:ext uri="{FF2B5EF4-FFF2-40B4-BE49-F238E27FC236}">
                <a16:creationId xmlns:a16="http://schemas.microsoft.com/office/drawing/2014/main" id="{80B6A625-3360-4A8F-962E-964FDA244A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2968221"/>
            <a:ext cx="1440000" cy="2881442"/>
          </a:xfrm>
          <a:prstGeom prst="rect">
            <a:avLst/>
          </a:prstGeom>
          <a:ln w="9525">
            <a:solidFill>
              <a:schemeClr val="tx1">
                <a:lumMod val="50000"/>
                <a:lumOff val="50000"/>
              </a:schemeClr>
            </a:solidFill>
          </a:ln>
        </p:spPr>
      </p:pic>
      <p:pic>
        <p:nvPicPr>
          <p:cNvPr id="38" name="図 37" descr="「マイＱＲコード」画面の画像">
            <a:extLst>
              <a:ext uri="{FF2B5EF4-FFF2-40B4-BE49-F238E27FC236}">
                <a16:creationId xmlns:a16="http://schemas.microsoft.com/office/drawing/2014/main" id="{9DF90E5C-BB19-4F0D-AAD4-4C0E387CE4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942"/>
          <a:stretch/>
        </p:blipFill>
        <p:spPr>
          <a:xfrm>
            <a:off x="4860192" y="2925148"/>
            <a:ext cx="1440000" cy="2651266"/>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2603"/>
            <a:ext cx="8384676" cy="360000"/>
          </a:xfrm>
        </p:spPr>
        <p:txBody>
          <a:bodyPr>
            <a:noAutofit/>
          </a:bodyPr>
          <a:lstStyle/>
          <a:p>
            <a:r>
              <a:rPr lang="en-US" altLang="ja-JP" sz="2000" dirty="0"/>
              <a:t>QR</a:t>
            </a:r>
            <a:r>
              <a:rPr lang="ja-JP" altLang="en-US" sz="2000" dirty="0"/>
              <a:t>コードを使って友だちの追加をしましょう。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2861301" y="1931435"/>
            <a:ext cx="1980000" cy="584775"/>
          </a:xfrm>
          <a:prstGeom prst="rect">
            <a:avLst/>
          </a:prstGeom>
          <a:noFill/>
        </p:spPr>
        <p:txBody>
          <a:bodyPr wrap="square" rtlCol="0">
            <a:spAutoFit/>
          </a:bodyPr>
          <a:lstStyle/>
          <a:p>
            <a:r>
              <a:rPr lang="en-US" altLang="ja-JP" sz="1600" b="1" spc="-16" dirty="0">
                <a:latin typeface="メイリオ" panose="020B0604030504040204" pitchFamily="50" charset="-128"/>
                <a:ea typeface="メイリオ" panose="020B0604030504040204" pitchFamily="50" charset="-128"/>
                <a:cs typeface="AoyagiKouzanFontT"/>
              </a:rPr>
              <a:t>｢</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QR</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コード</a:t>
            </a:r>
            <a:r>
              <a:rPr lang="en-US" altLang="ja-JP" sz="1600" b="1" spc="-16" dirty="0">
                <a:latin typeface="メイリオ" panose="020B0604030504040204" pitchFamily="50" charset="-128"/>
                <a:ea typeface="メイリオ" panose="020B0604030504040204" pitchFamily="50" charset="-128"/>
                <a:cs typeface="AoyagiKouzanFontT"/>
              </a:rPr>
              <a:t>｣</a:t>
            </a:r>
          </a:p>
          <a:p>
            <a:r>
              <a:rPr lang="ja-JP" altLang="en-US" sz="1600" b="1" spc="-16" dirty="0">
                <a:latin typeface="メイリオ" panose="020B0604030504040204" pitchFamily="50" charset="-128"/>
                <a:ea typeface="メイリオ" panose="020B0604030504040204" pitchFamily="50" charset="-128"/>
                <a:cs typeface="AoyagiKouzanFontT"/>
              </a:rPr>
              <a:t>を押す</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251520"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2433216"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683568" y="1950097"/>
            <a:ext cx="1836000" cy="1077218"/>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を起動し、右上の「　　」を押す</a:t>
            </a:r>
            <a:endParaRPr lang="ja-JP" altLang="en-US" sz="1600" b="1" dirty="0">
              <a:latin typeface="メイリオ" panose="020B0604030504040204" pitchFamily="50" charset="-128"/>
              <a:ea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6A013054-7987-46D2-89A9-B09248912486}"/>
              </a:ext>
            </a:extLst>
          </p:cNvPr>
          <p:cNvSpPr txBox="1"/>
          <p:nvPr/>
        </p:nvSpPr>
        <p:spPr>
          <a:xfrm>
            <a:off x="4831393" y="1931435"/>
            <a:ext cx="1980000" cy="584775"/>
          </a:xfrm>
          <a:prstGeom prst="rect">
            <a:avLst/>
          </a:prstGeom>
          <a:noFill/>
        </p:spPr>
        <p:txBody>
          <a:bodyPr wrap="square" rtlCol="0">
            <a:spAutoFit/>
          </a:bodyPr>
          <a:lstStyle/>
          <a:p>
            <a:r>
              <a:rPr lang="en-US" altLang="ja-JP" sz="1600" b="1" spc="6" dirty="0">
                <a:latin typeface="メイリオ" panose="020B0604030504040204" pitchFamily="50" charset="-128"/>
                <a:ea typeface="メイリオ" panose="020B0604030504040204" pitchFamily="50" charset="-128"/>
                <a:cs typeface="AoyagiKouzanFontT"/>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マイ</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QR</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コード</a:t>
            </a:r>
            <a:r>
              <a:rPr lang="en-US" altLang="ja-JP" sz="1600" b="1" dirty="0">
                <a:latin typeface="メイリオ" panose="020B0604030504040204" pitchFamily="50" charset="-128"/>
                <a:ea typeface="メイリオ" panose="020B0604030504040204" pitchFamily="50" charset="-128"/>
                <a:cs typeface="AoyagiKouzanFontT"/>
              </a:rPr>
              <a:t>｣</a:t>
            </a:r>
          </a:p>
          <a:p>
            <a:r>
              <a:rPr lang="ja-JP" altLang="en-US" sz="1600" b="1" spc="22" dirty="0">
                <a:latin typeface="メイリオ" panose="020B0604030504040204" pitchFamily="50" charset="-128"/>
                <a:ea typeface="メイリオ" panose="020B0604030504040204" pitchFamily="50" charset="-128"/>
                <a:cs typeface="AoyagiKouzanFontT"/>
              </a:rPr>
              <a:t>を</a:t>
            </a:r>
            <a:r>
              <a:rPr lang="ja-JP" altLang="en-US" sz="1600" b="1" spc="-16" dirty="0">
                <a:latin typeface="メイリオ" panose="020B0604030504040204" pitchFamily="50" charset="-128"/>
                <a:ea typeface="メイリオ" panose="020B0604030504040204" pitchFamily="50" charset="-128"/>
              </a:rPr>
              <a:t>押す</a:t>
            </a:r>
            <a:endParaRPr lang="ja-JP" altLang="en-US" sz="1600" b="1"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6A013054-7987-46D2-89A9-B09248912486}"/>
              </a:ext>
            </a:extLst>
          </p:cNvPr>
          <p:cNvSpPr txBox="1"/>
          <p:nvPr/>
        </p:nvSpPr>
        <p:spPr>
          <a:xfrm>
            <a:off x="4403308"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6A013054-7987-46D2-89A9-B09248912486}"/>
              </a:ext>
            </a:extLst>
          </p:cNvPr>
          <p:cNvSpPr txBox="1"/>
          <p:nvPr/>
        </p:nvSpPr>
        <p:spPr>
          <a:xfrm>
            <a:off x="6827004" y="1937819"/>
            <a:ext cx="1980000"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自分の</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QR</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コード</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が表示されます</a:t>
            </a:r>
            <a:endParaRPr lang="ja-JP" altLang="en-US" sz="1600" b="1" dirty="0">
              <a:latin typeface="メイリオ" panose="020B0604030504040204" pitchFamily="50" charset="-128"/>
              <a:ea typeface="メイリオ" panose="020B0604030504040204" pitchFamily="50" charset="-128"/>
            </a:endParaRPr>
          </a:p>
        </p:txBody>
      </p:sp>
      <p:sp>
        <p:nvSpPr>
          <p:cNvPr id="146" name="正方形/長方形 145"/>
          <p:cNvSpPr>
            <a:spLocks noChangeAspect="1"/>
          </p:cNvSpPr>
          <p:nvPr/>
        </p:nvSpPr>
        <p:spPr>
          <a:xfrm>
            <a:off x="1811850" y="3033198"/>
            <a:ext cx="220820" cy="2208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タイトル 1"/>
          <p:cNvSpPr>
            <a:spLocks noGrp="1"/>
          </p:cNvSpPr>
          <p:nvPr>
            <p:ph type="ctrTitle"/>
          </p:nvPr>
        </p:nvSpPr>
        <p:spPr>
          <a:xfrm>
            <a:off x="1767718" y="348936"/>
            <a:ext cx="7200000" cy="720000"/>
          </a:xfrm>
        </p:spPr>
        <p:txBody>
          <a:bodyPr vert="horz">
            <a:noAutofit/>
          </a:bodyPr>
          <a:lstStyle/>
          <a:p>
            <a:pPr>
              <a:lnSpc>
                <a:spcPct val="100000"/>
              </a:lnSpc>
            </a:pPr>
            <a:r>
              <a:rPr kumimoji="0" lang="en-US" altLang="ja-JP" sz="1800" kern="0" dirty="0"/>
              <a:t>LINE</a:t>
            </a:r>
            <a:r>
              <a:rPr kumimoji="0" lang="ja-JP" altLang="en-US" sz="1800" kern="0" dirty="0"/>
              <a:t>の使い方</a:t>
            </a:r>
            <a:br>
              <a:rPr kumimoji="0" lang="ja-JP" altLang="en-US" sz="1800" kern="0" dirty="0"/>
            </a:br>
            <a:r>
              <a:rPr kumimoji="0" lang="en-US" altLang="ja-JP" kern="0" dirty="0"/>
              <a:t>QR</a:t>
            </a:r>
            <a:r>
              <a:rPr kumimoji="0" lang="ja-JP" altLang="en-US" kern="0" dirty="0"/>
              <a:t>コードを使った友だちの追加</a:t>
            </a:r>
          </a:p>
        </p:txBody>
      </p:sp>
      <p:sp>
        <p:nvSpPr>
          <p:cNvPr id="76" name="正方形/長方形 75"/>
          <p:cNvSpPr/>
          <p:nvPr/>
        </p:nvSpPr>
        <p:spPr>
          <a:xfrm>
            <a:off x="5090971" y="4514701"/>
            <a:ext cx="972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a:spLocks noChangeAspect="1"/>
          </p:cNvSpPr>
          <p:nvPr/>
        </p:nvSpPr>
        <p:spPr>
          <a:xfrm>
            <a:off x="3364531" y="3212976"/>
            <a:ext cx="288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B81CAA9A-2B67-46BF-8BE1-91D8C700C215}"/>
              </a:ext>
            </a:extLst>
          </p:cNvPr>
          <p:cNvSpPr txBox="1"/>
          <p:nvPr/>
        </p:nvSpPr>
        <p:spPr>
          <a:xfrm>
            <a:off x="865003" y="5932956"/>
            <a:ext cx="6494085" cy="276999"/>
          </a:xfrm>
          <a:prstGeom prst="rect">
            <a:avLst/>
          </a:prstGeom>
          <a:noFill/>
        </p:spPr>
        <p:txBody>
          <a:bodyPr wrap="none">
            <a:spAutoFit/>
          </a:bodyPr>
          <a:lstStyle/>
          <a:p>
            <a:r>
              <a:rPr lang="en-US" altLang="ja-JP" sz="12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途中、通知の許可や、カメラ・写真へのアクセスの許可などを求められる場合があります</a:t>
            </a:r>
            <a:endParaRPr lang="ja-JP" altLang="en-US" sz="1200" b="1" dirty="0">
              <a:solidFill>
                <a:srgbClr val="009650"/>
              </a:solidFill>
              <a:latin typeface="メイリオ" panose="020B0604030504040204" pitchFamily="50" charset="-128"/>
              <a:ea typeface="メイリオ" panose="020B0604030504040204" pitchFamily="50" charset="-128"/>
            </a:endParaRPr>
          </a:p>
        </p:txBody>
      </p:sp>
      <p:grpSp>
        <p:nvGrpSpPr>
          <p:cNvPr id="67" name="図形グループ 66"/>
          <p:cNvGrpSpPr/>
          <p:nvPr/>
        </p:nvGrpSpPr>
        <p:grpSpPr>
          <a:xfrm>
            <a:off x="4942660" y="4368182"/>
            <a:ext cx="296586" cy="293005"/>
            <a:chOff x="4232441" y="3995693"/>
            <a:chExt cx="296586" cy="293005"/>
          </a:xfrm>
        </p:grpSpPr>
        <p:sp>
          <p:nvSpPr>
            <p:cNvPr id="69" name="円/楕円 6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 name="図形グループ 70"/>
          <p:cNvGrpSpPr/>
          <p:nvPr/>
        </p:nvGrpSpPr>
        <p:grpSpPr>
          <a:xfrm>
            <a:off x="3131840" y="2996952"/>
            <a:ext cx="296586" cy="293005"/>
            <a:chOff x="3546641" y="3995693"/>
            <a:chExt cx="296586" cy="293005"/>
          </a:xfrm>
        </p:grpSpPr>
        <p:sp>
          <p:nvSpPr>
            <p:cNvPr id="73" name="円/楕円 7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7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図形グループ 74"/>
          <p:cNvGrpSpPr/>
          <p:nvPr/>
        </p:nvGrpSpPr>
        <p:grpSpPr>
          <a:xfrm>
            <a:off x="1596092" y="2835010"/>
            <a:ext cx="296587" cy="293005"/>
            <a:chOff x="2897417" y="3995693"/>
            <a:chExt cx="296587" cy="293005"/>
          </a:xfrm>
        </p:grpSpPr>
        <p:sp>
          <p:nvSpPr>
            <p:cNvPr id="78" name="円/楕円 7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7" name="グループ化 6">
            <a:extLst>
              <a:ext uri="{FF2B5EF4-FFF2-40B4-BE49-F238E27FC236}">
                <a16:creationId xmlns:a16="http://schemas.microsoft.com/office/drawing/2014/main" id="{5D6D69C2-75A8-C92E-5172-CAD37C7307BD}"/>
              </a:ext>
            </a:extLst>
          </p:cNvPr>
          <p:cNvGrpSpPr/>
          <p:nvPr/>
        </p:nvGrpSpPr>
        <p:grpSpPr>
          <a:xfrm>
            <a:off x="6948264" y="2925148"/>
            <a:ext cx="1449351" cy="2880000"/>
            <a:chOff x="6919093" y="2721948"/>
            <a:chExt cx="1449351" cy="2880000"/>
          </a:xfrm>
        </p:grpSpPr>
        <p:pic>
          <p:nvPicPr>
            <p:cNvPr id="37" name="図 36" descr="自分のQRコードが表示されている画面の画像"/>
            <p:cNvPicPr>
              <a:picLocks noChangeAspect="1"/>
            </p:cNvPicPr>
            <p:nvPr/>
          </p:nvPicPr>
          <p:blipFill>
            <a:blip r:embed="rId9"/>
            <a:stretch>
              <a:fillRect/>
            </a:stretch>
          </p:blipFill>
          <p:spPr>
            <a:xfrm>
              <a:off x="6919093" y="2721948"/>
              <a:ext cx="1449351" cy="2880000"/>
            </a:xfrm>
            <a:prstGeom prst="rect">
              <a:avLst/>
            </a:prstGeom>
            <a:ln w="9525">
              <a:solidFill>
                <a:schemeClr val="tx1">
                  <a:lumMod val="50000"/>
                  <a:lumOff val="50000"/>
                </a:schemeClr>
              </a:solidFill>
            </a:ln>
          </p:spPr>
        </p:pic>
        <p:pic>
          <p:nvPicPr>
            <p:cNvPr id="6" name="図 5">
              <a:extLst>
                <a:ext uri="{FF2B5EF4-FFF2-40B4-BE49-F238E27FC236}">
                  <a16:creationId xmlns:a16="http://schemas.microsoft.com/office/drawing/2014/main" id="{1739F84A-972A-4FA5-7B07-BCFF85E294E4}"/>
                </a:ext>
              </a:extLst>
            </p:cNvPr>
            <p:cNvPicPr>
              <a:picLocks noChangeAspect="1"/>
            </p:cNvPicPr>
            <p:nvPr/>
          </p:nvPicPr>
          <p:blipFill>
            <a:blip r:embed="rId10"/>
            <a:stretch>
              <a:fillRect/>
            </a:stretch>
          </p:blipFill>
          <p:spPr>
            <a:xfrm>
              <a:off x="6919093" y="4718794"/>
              <a:ext cx="1440000" cy="879963"/>
            </a:xfrm>
            <a:prstGeom prst="rect">
              <a:avLst/>
            </a:prstGeom>
          </p:spPr>
        </p:pic>
      </p:grpSp>
      <p:pic>
        <p:nvPicPr>
          <p:cNvPr id="2" name="図 1">
            <a:extLst>
              <a:ext uri="{FF2B5EF4-FFF2-40B4-BE49-F238E27FC236}">
                <a16:creationId xmlns:a16="http://schemas.microsoft.com/office/drawing/2014/main" id="{CB184D51-15C1-E603-A84C-820309C3C8E5}"/>
              </a:ext>
            </a:extLst>
          </p:cNvPr>
          <p:cNvPicPr>
            <a:picLocks noChangeAspect="1"/>
          </p:cNvPicPr>
          <p:nvPr/>
        </p:nvPicPr>
        <p:blipFill>
          <a:blip r:embed="rId11"/>
          <a:stretch>
            <a:fillRect/>
          </a:stretch>
        </p:blipFill>
        <p:spPr>
          <a:xfrm>
            <a:off x="1591304" y="2210403"/>
            <a:ext cx="380278" cy="268065"/>
          </a:xfrm>
          <a:prstGeom prst="rect">
            <a:avLst/>
          </a:prstGeom>
        </p:spPr>
      </p:pic>
      <p:sp>
        <p:nvSpPr>
          <p:cNvPr id="12" name="矢印: 右 11">
            <a:extLst>
              <a:ext uri="{FF2B5EF4-FFF2-40B4-BE49-F238E27FC236}">
                <a16:creationId xmlns:a16="http://schemas.microsoft.com/office/drawing/2014/main" id="{6FC0AF98-9317-850A-2F61-EBC1959AA8A4}"/>
              </a:ext>
            </a:extLst>
          </p:cNvPr>
          <p:cNvSpPr/>
          <p:nvPr/>
        </p:nvSpPr>
        <p:spPr>
          <a:xfrm>
            <a:off x="2267744" y="3947583"/>
            <a:ext cx="418646" cy="27699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3" name="正方形/長方形 12">
            <a:extLst>
              <a:ext uri="{FF2B5EF4-FFF2-40B4-BE49-F238E27FC236}">
                <a16:creationId xmlns:a16="http://schemas.microsoft.com/office/drawing/2014/main" id="{3BA3CA50-0587-D70C-3B9C-CDFAD35B2A3D}"/>
              </a:ext>
            </a:extLst>
          </p:cNvPr>
          <p:cNvSpPr/>
          <p:nvPr/>
        </p:nvSpPr>
        <p:spPr>
          <a:xfrm>
            <a:off x="852556" y="2980906"/>
            <a:ext cx="257935" cy="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矢印: 右 13">
            <a:extLst>
              <a:ext uri="{FF2B5EF4-FFF2-40B4-BE49-F238E27FC236}">
                <a16:creationId xmlns:a16="http://schemas.microsoft.com/office/drawing/2014/main" id="{5AD87689-75D3-7BDF-6EF5-88ECDFCF8A7E}"/>
              </a:ext>
            </a:extLst>
          </p:cNvPr>
          <p:cNvSpPr/>
          <p:nvPr/>
        </p:nvSpPr>
        <p:spPr>
          <a:xfrm>
            <a:off x="4293493" y="3947914"/>
            <a:ext cx="418646" cy="27699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6" name="矢印: 右 15">
            <a:extLst>
              <a:ext uri="{FF2B5EF4-FFF2-40B4-BE49-F238E27FC236}">
                <a16:creationId xmlns:a16="http://schemas.microsoft.com/office/drawing/2014/main" id="{06C42D36-6E5B-6889-52B4-499E615BBCE3}"/>
              </a:ext>
            </a:extLst>
          </p:cNvPr>
          <p:cNvSpPr/>
          <p:nvPr/>
        </p:nvSpPr>
        <p:spPr>
          <a:xfrm>
            <a:off x="6385602" y="3933056"/>
            <a:ext cx="418646" cy="27699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30177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8EA67AA6-7065-837C-7039-485A89523541}"/>
              </a:ext>
            </a:extLst>
          </p:cNvPr>
          <p:cNvGrpSpPr/>
          <p:nvPr/>
        </p:nvGrpSpPr>
        <p:grpSpPr>
          <a:xfrm>
            <a:off x="5244985" y="2758119"/>
            <a:ext cx="1650321" cy="3148733"/>
            <a:chOff x="11572002" y="2949355"/>
            <a:chExt cx="1650321" cy="3148733"/>
          </a:xfrm>
        </p:grpSpPr>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C8AE413C-0685-6F60-34D8-84D3B4113D78}"/>
                </a:ext>
              </a:extLst>
            </p:cNvPr>
            <p:cNvPicPr>
              <a:picLocks noChangeAspect="1"/>
            </p:cNvPicPr>
            <p:nvPr/>
          </p:nvPicPr>
          <p:blipFill rotWithShape="1">
            <a:blip r:embed="rId4"/>
            <a:srcRect t="4584" b="3590"/>
            <a:stretch/>
          </p:blipFill>
          <p:spPr>
            <a:xfrm>
              <a:off x="11572002" y="2949355"/>
              <a:ext cx="1650321" cy="3148733"/>
            </a:xfrm>
            <a:prstGeom prst="rect">
              <a:avLst/>
            </a:prstGeom>
            <a:ln>
              <a:solidFill>
                <a:schemeClr val="tx1"/>
              </a:solidFill>
            </a:ln>
          </p:spPr>
        </p:pic>
        <p:pic>
          <p:nvPicPr>
            <p:cNvPr id="16" name="図 15" descr="黒い背景に白い文字がある&#10;&#10;中程度の精度で自動的に生成された説明">
              <a:extLst>
                <a:ext uri="{FF2B5EF4-FFF2-40B4-BE49-F238E27FC236}">
                  <a16:creationId xmlns:a16="http://schemas.microsoft.com/office/drawing/2014/main" id="{0AE2BDA8-7A51-E776-24C0-08E9C72E0879}"/>
                </a:ext>
              </a:extLst>
            </p:cNvPr>
            <p:cNvPicPr>
              <a:picLocks noChangeAspect="1"/>
            </p:cNvPicPr>
            <p:nvPr/>
          </p:nvPicPr>
          <p:blipFill rotWithShape="1">
            <a:blip r:embed="rId5"/>
            <a:srcRect t="49316" b="28812"/>
            <a:stretch/>
          </p:blipFill>
          <p:spPr>
            <a:xfrm>
              <a:off x="11586208" y="4482964"/>
              <a:ext cx="1631778" cy="741549"/>
            </a:xfrm>
            <a:prstGeom prst="rect">
              <a:avLst/>
            </a:prstGeom>
            <a:ln>
              <a:noFill/>
            </a:ln>
          </p:spPr>
        </p:pic>
      </p:grpSp>
      <p:grpSp>
        <p:nvGrpSpPr>
          <p:cNvPr id="3" name="図形グループ 2" descr="QRコードを読み取った画面の画像"/>
          <p:cNvGrpSpPr>
            <a:grpSpLocks noChangeAspect="1"/>
          </p:cNvGrpSpPr>
          <p:nvPr/>
        </p:nvGrpSpPr>
        <p:grpSpPr>
          <a:xfrm>
            <a:off x="1876156" y="2780928"/>
            <a:ext cx="1692000" cy="3147916"/>
            <a:chOff x="2646158" y="2718797"/>
            <a:chExt cx="2030027" cy="3776805"/>
          </a:xfrm>
        </p:grpSpPr>
        <p:pic>
          <p:nvPicPr>
            <p:cNvPr id="74" name="図 73">
              <a:extLst>
                <a:ext uri="{FF2B5EF4-FFF2-40B4-BE49-F238E27FC236}">
                  <a16:creationId xmlns:a16="http://schemas.microsoft.com/office/drawing/2014/main" id="{A3A11FFE-6F23-4B03-AB61-1E01E166B1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77"/>
            <a:stretch/>
          </p:blipFill>
          <p:spPr>
            <a:xfrm>
              <a:off x="2646158" y="2718797"/>
              <a:ext cx="2030027" cy="3776805"/>
            </a:xfrm>
            <a:prstGeom prst="rect">
              <a:avLst/>
            </a:prstGeom>
            <a:ln w="9525">
              <a:solidFill>
                <a:schemeClr val="tx1">
                  <a:lumMod val="50000"/>
                  <a:lumOff val="50000"/>
                </a:schemeClr>
              </a:solidFill>
            </a:ln>
          </p:spPr>
        </p:pic>
        <p:pic>
          <p:nvPicPr>
            <p:cNvPr id="75" name="図 74">
              <a:extLst>
                <a:ext uri="{FF2B5EF4-FFF2-40B4-BE49-F238E27FC236}">
                  <a16:creationId xmlns:a16="http://schemas.microsoft.com/office/drawing/2014/main" id="{369C198B-D66F-491B-8CC4-579883CC7733}"/>
                </a:ext>
              </a:extLst>
            </p:cNvPr>
            <p:cNvPicPr>
              <a:picLocks noChangeAspect="1"/>
            </p:cNvPicPr>
            <p:nvPr/>
          </p:nvPicPr>
          <p:blipFill>
            <a:blip r:embed="rId7"/>
            <a:stretch>
              <a:fillRect/>
            </a:stretch>
          </p:blipFill>
          <p:spPr>
            <a:xfrm>
              <a:off x="3123496" y="3448349"/>
              <a:ext cx="1150620" cy="1149096"/>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968792"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1439592" y="1937371"/>
            <a:ext cx="3362609" cy="830997"/>
          </a:xfrm>
          <a:prstGeom prst="rect">
            <a:avLst/>
          </a:prstGeom>
          <a:noFill/>
        </p:spPr>
        <p:txBody>
          <a:bodyPr wrap="square" lIns="91440" tIns="45720" rIns="91440" bIns="45720" rtlCol="0" anchor="t">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前のページ③の</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600" b="1" dirty="0">
                <a:latin typeface="メイリオ"/>
                <a:ea typeface="メイリオ"/>
                <a:cs typeface="メイリオ" panose="020B0604030504040204" pitchFamily="50" charset="-128"/>
              </a:rPr>
              <a:t>QR</a:t>
            </a:r>
            <a:r>
              <a:rPr lang="ja-JP" altLang="en-US" sz="1600" b="1">
                <a:latin typeface="メイリオ"/>
                <a:ea typeface="メイリオ"/>
                <a:cs typeface="メイリオ" panose="020B0604030504040204" pitchFamily="50" charset="-128"/>
              </a:rPr>
              <a:t>コード読み取り画面を表示して相手の</a:t>
            </a:r>
            <a:r>
              <a:rPr lang="en-US" altLang="ja-JP" sz="1600" b="1" dirty="0">
                <a:latin typeface="メイリオ"/>
                <a:ea typeface="メイリオ"/>
                <a:cs typeface="メイリオ" panose="020B0604030504040204" pitchFamily="50" charset="-128"/>
              </a:rPr>
              <a:t>QR</a:t>
            </a:r>
            <a:r>
              <a:rPr lang="ja-JP" altLang="en-US" sz="1600" b="1">
                <a:latin typeface="メイリオ"/>
                <a:ea typeface="メイリオ"/>
                <a:cs typeface="メイリオ" panose="020B0604030504040204" pitchFamily="50" charset="-128"/>
              </a:rPr>
              <a:t>コードを読み取る</a:t>
            </a:r>
            <a:endParaRPr lang="ja-JP" altLang="en-US" sz="1600" b="1">
              <a:latin typeface="メイリオ"/>
              <a:ea typeface="メイリオ"/>
            </a:endParaRPr>
          </a:p>
        </p:txBody>
      </p:sp>
      <p:sp>
        <p:nvSpPr>
          <p:cNvPr id="52" name="テキスト ボックス 51">
            <a:extLst>
              <a:ext uri="{FF2B5EF4-FFF2-40B4-BE49-F238E27FC236}">
                <a16:creationId xmlns:a16="http://schemas.microsoft.com/office/drawing/2014/main" id="{6A013054-7987-46D2-89A9-B09248912486}"/>
              </a:ext>
            </a:extLst>
          </p:cNvPr>
          <p:cNvSpPr txBox="1"/>
          <p:nvPr/>
        </p:nvSpPr>
        <p:spPr>
          <a:xfrm>
            <a:off x="5148336" y="1931435"/>
            <a:ext cx="2448000" cy="584775"/>
          </a:xfrm>
          <a:prstGeom prst="rect">
            <a:avLst/>
          </a:prstGeom>
          <a:noFill/>
        </p:spPr>
        <p:txBody>
          <a:bodyPr wrap="square" rtlCol="0">
            <a:spAutoFit/>
          </a:bodyPr>
          <a:lstStyle/>
          <a:p>
            <a:r>
              <a:rPr lang="en-US" altLang="ja-JP" sz="1600" b="1" spc="6" dirty="0">
                <a:latin typeface="メイリオ" panose="020B0604030504040204" pitchFamily="50" charset="-128"/>
                <a:ea typeface="メイリオ" panose="020B0604030504040204" pitchFamily="50" charset="-128"/>
                <a:cs typeface="AoyagiKouzanFontT"/>
              </a:rPr>
              <a:t> ｢</a:t>
            </a:r>
            <a:r>
              <a:rPr lang="ja-JP" altLang="en-US" sz="1600" b="1" dirty="0">
                <a:latin typeface="メイリオ" panose="020B0604030504040204" pitchFamily="50" charset="-128"/>
                <a:ea typeface="メイリオ" panose="020B0604030504040204" pitchFamily="50" charset="-128"/>
              </a:rPr>
              <a:t>追加</a:t>
            </a:r>
            <a:r>
              <a:rPr lang="en-US" altLang="ja-JP" sz="1600" b="1" dirty="0">
                <a:latin typeface="メイリオ" panose="020B0604030504040204" pitchFamily="50" charset="-128"/>
                <a:ea typeface="メイリオ" panose="020B0604030504040204" pitchFamily="50" charset="-128"/>
                <a:cs typeface="AoyagiKouzanFontT"/>
              </a:rPr>
              <a:t>｣</a:t>
            </a:r>
            <a:r>
              <a:rPr lang="ja-JP" altLang="en-US" sz="1600" b="1" spc="22" dirty="0">
                <a:latin typeface="メイリオ" panose="020B0604030504040204" pitchFamily="50" charset="-128"/>
                <a:ea typeface="メイリオ" panose="020B0604030504040204" pitchFamily="50" charset="-128"/>
                <a:cs typeface="AoyagiKouzanFontT"/>
              </a:rPr>
              <a:t>を押すと</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友だちに追加されます</a:t>
            </a:r>
            <a:endParaRPr lang="ja-JP" altLang="en-US" sz="1600" b="1"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6A013054-7987-46D2-89A9-B09248912486}"/>
              </a:ext>
            </a:extLst>
          </p:cNvPr>
          <p:cNvSpPr txBox="1"/>
          <p:nvPr/>
        </p:nvSpPr>
        <p:spPr>
          <a:xfrm>
            <a:off x="4785128"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p:txBody>
      </p:sp>
      <p:sp>
        <p:nvSpPr>
          <p:cNvPr id="146" name="正方形/長方形 145"/>
          <p:cNvSpPr>
            <a:spLocks noChangeAspect="1"/>
          </p:cNvSpPr>
          <p:nvPr/>
        </p:nvSpPr>
        <p:spPr>
          <a:xfrm>
            <a:off x="2018564" y="3111463"/>
            <a:ext cx="1440000" cy="144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タイトル 1"/>
          <p:cNvSpPr>
            <a:spLocks noGrp="1"/>
          </p:cNvSpPr>
          <p:nvPr>
            <p:ph type="ctrTitle"/>
          </p:nvPr>
        </p:nvSpPr>
        <p:spPr>
          <a:xfrm>
            <a:off x="1767718" y="348936"/>
            <a:ext cx="7200000" cy="720000"/>
          </a:xfrm>
        </p:spPr>
        <p:txBody>
          <a:bodyPr vert="horz">
            <a:noAutofit/>
          </a:bodyPr>
          <a:lstStyle/>
          <a:p>
            <a:pPr>
              <a:lnSpc>
                <a:spcPct val="100000"/>
              </a:lnSpc>
            </a:pPr>
            <a:r>
              <a:rPr kumimoji="0" lang="en-US" altLang="ja-JP" sz="1800" kern="0" dirty="0"/>
              <a:t>LINE</a:t>
            </a:r>
            <a:r>
              <a:rPr kumimoji="0" lang="ja-JP" altLang="en-US" sz="1800" kern="0" dirty="0"/>
              <a:t>の使い方</a:t>
            </a:r>
            <a:br>
              <a:rPr kumimoji="0" lang="ja-JP" altLang="en-US" sz="1800" kern="0" dirty="0"/>
            </a:br>
            <a:r>
              <a:rPr kumimoji="0" lang="en-US" altLang="ja-JP" kern="0" dirty="0"/>
              <a:t>QR</a:t>
            </a:r>
            <a:r>
              <a:rPr kumimoji="0" lang="ja-JP" altLang="en-US" kern="0" dirty="0"/>
              <a:t>コードを使った友だちの追加</a:t>
            </a:r>
          </a:p>
        </p:txBody>
      </p:sp>
      <p:grpSp>
        <p:nvGrpSpPr>
          <p:cNvPr id="78" name="グループ化 8" descr="スマートフォンでQRコードを読み取っている人のイラスト"/>
          <p:cNvGrpSpPr/>
          <p:nvPr/>
        </p:nvGrpSpPr>
        <p:grpSpPr>
          <a:xfrm>
            <a:off x="615244" y="4707646"/>
            <a:ext cx="1173854" cy="1075650"/>
            <a:chOff x="1302281" y="4377817"/>
            <a:chExt cx="1514686" cy="1619476"/>
          </a:xfrm>
        </p:grpSpPr>
        <p:sp>
          <p:nvSpPr>
            <p:cNvPr id="80" name="正方形/長方形 79"/>
            <p:cNvSpPr/>
            <p:nvPr/>
          </p:nvSpPr>
          <p:spPr>
            <a:xfrm>
              <a:off x="2301548" y="5006469"/>
              <a:ext cx="443770" cy="457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 name="図 80">
              <a:extLst>
                <a:ext uri="{FF2B5EF4-FFF2-40B4-BE49-F238E27FC236}">
                  <a16:creationId xmlns:a16="http://schemas.microsoft.com/office/drawing/2014/main" id="{EF5BBED7-DDCA-46D1-8815-30A05934F9B6}"/>
                </a:ext>
              </a:extLst>
            </p:cNvPr>
            <p:cNvPicPr>
              <a:picLocks noChangeAspect="1"/>
            </p:cNvPicPr>
            <p:nvPr/>
          </p:nvPicPr>
          <p:blipFill>
            <a:blip r:embed="rId10"/>
            <a:stretch>
              <a:fillRect/>
            </a:stretch>
          </p:blipFill>
          <p:spPr>
            <a:xfrm>
              <a:off x="1302281" y="4377817"/>
              <a:ext cx="1514686" cy="1619476"/>
            </a:xfrm>
            <a:prstGeom prst="rect">
              <a:avLst/>
            </a:prstGeom>
          </p:spPr>
        </p:pic>
        <p:pic>
          <p:nvPicPr>
            <p:cNvPr id="84" name="図 83">
              <a:extLst>
                <a:ext uri="{FF2B5EF4-FFF2-40B4-BE49-F238E27FC236}">
                  <a16:creationId xmlns:a16="http://schemas.microsoft.com/office/drawing/2014/main" id="{EF5BBED7-DDCA-46D1-8815-30A05934F9B6}"/>
                </a:ext>
              </a:extLst>
            </p:cNvPr>
            <p:cNvPicPr>
              <a:picLocks noChangeAspect="1"/>
            </p:cNvPicPr>
            <p:nvPr/>
          </p:nvPicPr>
          <p:blipFill rotWithShape="1">
            <a:blip r:embed="rId10"/>
            <a:srcRect l="69431" t="66689" r="8035" b="21253"/>
            <a:stretch/>
          </p:blipFill>
          <p:spPr>
            <a:xfrm flipH="1">
              <a:off x="2351657" y="5463669"/>
              <a:ext cx="341312" cy="195263"/>
            </a:xfrm>
            <a:prstGeom prst="rect">
              <a:avLst/>
            </a:prstGeom>
            <a:noFill/>
            <a:ln>
              <a:noFill/>
            </a:ln>
          </p:spPr>
        </p:pic>
      </p:grpSp>
      <p:sp>
        <p:nvSpPr>
          <p:cNvPr id="39" name="テキスト ボックス 38">
            <a:extLst>
              <a:ext uri="{FF2B5EF4-FFF2-40B4-BE49-F238E27FC236}">
                <a16:creationId xmlns:a16="http://schemas.microsoft.com/office/drawing/2014/main" id="{5052A3E1-EAB4-400D-95E5-FDCAB520DF95}"/>
              </a:ext>
            </a:extLst>
          </p:cNvPr>
          <p:cNvSpPr txBox="1"/>
          <p:nvPr/>
        </p:nvSpPr>
        <p:spPr>
          <a:xfrm>
            <a:off x="445818" y="1405932"/>
            <a:ext cx="2564805" cy="402291"/>
          </a:xfrm>
          <a:prstGeom prst="rect">
            <a:avLst/>
          </a:prstGeom>
          <a:noFill/>
        </p:spPr>
        <p:txBody>
          <a:bodyPr wrap="none" lIns="0" tIns="46800" rIns="0" bIns="46800">
            <a:spAutoFit/>
          </a:bodyPr>
          <a:lstStyle/>
          <a:p>
            <a:r>
              <a:rPr lang="en-US" altLang="ja-JP" sz="2000" b="1"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相手側の操作方法</a:t>
            </a:r>
            <a:r>
              <a:rPr lang="en-US" altLang="ja-JP" sz="2000" b="1"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solidFill>
                <a:srgbClr val="009650"/>
              </a:solidFill>
            </a:endParaRPr>
          </a:p>
        </p:txBody>
      </p:sp>
      <p:grpSp>
        <p:nvGrpSpPr>
          <p:cNvPr id="41" name="図形グループ 40"/>
          <p:cNvGrpSpPr/>
          <p:nvPr/>
        </p:nvGrpSpPr>
        <p:grpSpPr>
          <a:xfrm>
            <a:off x="1875900" y="2957197"/>
            <a:ext cx="296586" cy="293005"/>
            <a:chOff x="5101121" y="3995693"/>
            <a:chExt cx="296586" cy="293005"/>
          </a:xfrm>
        </p:grpSpPr>
        <p:sp>
          <p:nvSpPr>
            <p:cNvPr id="42" name="円/楕円 4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a:extLst>
              <a:ext uri="{FF2B5EF4-FFF2-40B4-BE49-F238E27FC236}">
                <a16:creationId xmlns:a16="http://schemas.microsoft.com/office/drawing/2014/main" id="{3BCC385C-72AA-DE29-F19E-EA27CC491D55}"/>
              </a:ext>
            </a:extLst>
          </p:cNvPr>
          <p:cNvSpPr/>
          <p:nvPr/>
        </p:nvSpPr>
        <p:spPr>
          <a:xfrm>
            <a:off x="5449047" y="5245471"/>
            <a:ext cx="360040" cy="353951"/>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CD47560F-EA28-CF67-BFA1-53CA9E9141DC}"/>
              </a:ext>
            </a:extLst>
          </p:cNvPr>
          <p:cNvSpPr/>
          <p:nvPr/>
        </p:nvSpPr>
        <p:spPr>
          <a:xfrm>
            <a:off x="3973083" y="3955088"/>
            <a:ext cx="804563" cy="596375"/>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grpSp>
        <p:nvGrpSpPr>
          <p:cNvPr id="23" name="グループ化 22">
            <a:extLst>
              <a:ext uri="{FF2B5EF4-FFF2-40B4-BE49-F238E27FC236}">
                <a16:creationId xmlns:a16="http://schemas.microsoft.com/office/drawing/2014/main" id="{1AF2E6A4-BB7F-E64F-2CA3-519022B52B2A}"/>
              </a:ext>
            </a:extLst>
          </p:cNvPr>
          <p:cNvGrpSpPr/>
          <p:nvPr/>
        </p:nvGrpSpPr>
        <p:grpSpPr>
          <a:xfrm>
            <a:off x="5151524" y="4950305"/>
            <a:ext cx="377968" cy="461665"/>
            <a:chOff x="10199784" y="4162359"/>
            <a:chExt cx="377968" cy="461665"/>
          </a:xfrm>
        </p:grpSpPr>
        <p:sp>
          <p:nvSpPr>
            <p:cNvPr id="38" name="円/楕円 37"/>
            <p:cNvSpPr/>
            <p:nvPr/>
          </p:nvSpPr>
          <p:spPr>
            <a:xfrm>
              <a:off x="10316062" y="4247392"/>
              <a:ext cx="261690" cy="2587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D476EEB-F7A7-DE21-F52E-BE1C6E08B470}"/>
                </a:ext>
              </a:extLst>
            </p:cNvPr>
            <p:cNvSpPr txBox="1"/>
            <p:nvPr/>
          </p:nvSpPr>
          <p:spPr>
            <a:xfrm>
              <a:off x="10199784" y="4162359"/>
              <a:ext cx="301432" cy="461665"/>
            </a:xfrm>
            <a:prstGeom prst="rect">
              <a:avLst/>
            </a:prstGeom>
            <a:noFill/>
          </p:spPr>
          <p:txBody>
            <a:bodyPr wrap="square" rtlCol="0">
              <a:spAutoFit/>
            </a:bodyPr>
            <a:lstStyle/>
            <a:p>
              <a:r>
                <a:rPr kumimoji="1" lang="ja-JP" altLang="en-US" sz="2400" b="1" dirty="0">
                  <a:solidFill>
                    <a:schemeClr val="accent2"/>
                  </a:solidFill>
                </a:rPr>
                <a:t>❺</a:t>
              </a:r>
            </a:p>
          </p:txBody>
        </p:sp>
      </p:grpSp>
    </p:spTree>
    <p:extLst>
      <p:ext uri="{BB962C8B-B14F-4D97-AF65-F5344CB8AC3E}">
        <p14:creationId xmlns:p14="http://schemas.microsoft.com/office/powerpoint/2010/main" val="162039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descr="招待方法を選択する画面の画像">
            <a:extLst>
              <a:ext uri="{FF2B5EF4-FFF2-40B4-BE49-F238E27FC236}">
                <a16:creationId xmlns:a16="http://schemas.microsoft.com/office/drawing/2014/main" id="{D055A13E-434C-4842-B8D3-D749E33985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817" b="-1"/>
          <a:stretch/>
        </p:blipFill>
        <p:spPr>
          <a:xfrm>
            <a:off x="4905014" y="3111481"/>
            <a:ext cx="1459765" cy="861592"/>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889917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r>
              <a:rPr lang="ja-JP" altLang="en-US" dirty="0"/>
              <a:t>メールで</a:t>
            </a:r>
            <a:r>
              <a:rPr lang="en-US" altLang="ja-JP" dirty="0"/>
              <a:t>LINE</a:t>
            </a:r>
            <a:r>
              <a:rPr lang="ja-JP" altLang="en-US" dirty="0"/>
              <a:t>の「友だち」を追加する方法です。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6372200" y="187244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868989" y="1939064"/>
            <a:ext cx="2005392" cy="83099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招待する人の</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名前の右に</a:t>
            </a: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ある</a:t>
            </a:r>
            <a:r>
              <a:rPr lang="en-US" altLang="ja-JP" sz="1600" b="1" spc="6" dirty="0">
                <a:latin typeface="メイリオ" panose="020B0604030504040204" pitchFamily="50" charset="-128"/>
                <a:ea typeface="メイリオ" panose="020B0604030504040204" pitchFamily="50" charset="-128"/>
                <a:cs typeface="AoyagiKouzanFontT"/>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招待</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を押す</a:t>
            </a:r>
            <a:endParaRPr lang="ja-JP" altLang="en-US" sz="1600" b="1" dirty="0">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AFACBEF1-830F-4C48-8857-4371B098D050}"/>
              </a:ext>
            </a:extLst>
          </p:cNvPr>
          <p:cNvSpPr txBox="1"/>
          <p:nvPr/>
        </p:nvSpPr>
        <p:spPr>
          <a:xfrm>
            <a:off x="983604" y="5995310"/>
            <a:ext cx="5770811" cy="184666"/>
          </a:xfrm>
          <a:prstGeom prst="rect">
            <a:avLst/>
          </a:prstGeom>
          <a:noFill/>
        </p:spPr>
        <p:txBody>
          <a:bodyPr wrap="none" lIns="0" tIns="0" rIns="0" bIns="0">
            <a:spAutoFit/>
          </a:bodyPr>
          <a:lstStyle/>
          <a:p>
            <a:r>
              <a:rPr lang="en-US" altLang="ja-JP" sz="12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2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途中、連絡先へのアクセスに関する端末の設定変更を求められる場合があります</a:t>
            </a:r>
            <a:endParaRPr lang="ja-JP" altLang="en-US" sz="1200" b="1" dirty="0">
              <a:solidFill>
                <a:srgbClr val="009650"/>
              </a:solidFill>
              <a:latin typeface="メイリオ" panose="020B0604030504040204" pitchFamily="50" charset="-128"/>
              <a:ea typeface="メイリオ" panose="020B0604030504040204" pitchFamily="50" charset="-128"/>
            </a:endParaRPr>
          </a:p>
        </p:txBody>
      </p:sp>
      <p:sp>
        <p:nvSpPr>
          <p:cNvPr id="45" name="タイトル 1"/>
          <p:cNvSpPr>
            <a:spLocks noGrp="1"/>
          </p:cNvSpPr>
          <p:nvPr>
            <p:ph type="ctrTitle"/>
          </p:nvPr>
        </p:nvSpPr>
        <p:spPr>
          <a:xfrm>
            <a:off x="1767718" y="348936"/>
            <a:ext cx="7200000" cy="720000"/>
          </a:xfrm>
        </p:spPr>
        <p:txBody>
          <a:bodyPr vert="horz">
            <a:noAutofit/>
          </a:bodyPr>
          <a:lstStyle/>
          <a:p>
            <a:pPr>
              <a:lnSpc>
                <a:spcPct val="100000"/>
              </a:lnSpc>
            </a:pPr>
            <a:r>
              <a:rPr kumimoji="0" lang="en-US" altLang="ja-JP" sz="1800" kern="0" dirty="0"/>
              <a:t>LINE</a:t>
            </a:r>
            <a:r>
              <a:rPr kumimoji="0" lang="ja-JP" altLang="en-US" sz="1800" kern="0" dirty="0"/>
              <a:t>の使い方</a:t>
            </a:r>
            <a:br>
              <a:rPr kumimoji="0" lang="ja-JP" altLang="en-US" sz="1800" kern="0" dirty="0"/>
            </a:br>
            <a:r>
              <a:rPr kumimoji="0" lang="ja-JP" altLang="en-US" kern="0" dirty="0"/>
              <a:t>メールを使って友だちに追加する方法</a:t>
            </a:r>
          </a:p>
        </p:txBody>
      </p:sp>
      <p:sp>
        <p:nvSpPr>
          <p:cNvPr id="56" name="テキスト ボックス 55">
            <a:extLst>
              <a:ext uri="{FF2B5EF4-FFF2-40B4-BE49-F238E27FC236}">
                <a16:creationId xmlns:a16="http://schemas.microsoft.com/office/drawing/2014/main" id="{6A013054-7987-46D2-89A9-B09248912486}"/>
              </a:ext>
            </a:extLst>
          </p:cNvPr>
          <p:cNvSpPr txBox="1"/>
          <p:nvPr/>
        </p:nvSpPr>
        <p:spPr>
          <a:xfrm>
            <a:off x="4240443" y="1837019"/>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pic>
        <p:nvPicPr>
          <p:cNvPr id="3" name="図 2">
            <a:extLst>
              <a:ext uri="{FF2B5EF4-FFF2-40B4-BE49-F238E27FC236}">
                <a16:creationId xmlns:a16="http://schemas.microsoft.com/office/drawing/2014/main" id="{11CCB34E-FC05-9642-B73A-0DD22FA14985}"/>
              </a:ext>
            </a:extLst>
          </p:cNvPr>
          <p:cNvPicPr>
            <a:picLocks noChangeAspect="1"/>
          </p:cNvPicPr>
          <p:nvPr/>
        </p:nvPicPr>
        <p:blipFill>
          <a:blip r:embed="rId7"/>
          <a:stretch>
            <a:fillRect/>
          </a:stretch>
        </p:blipFill>
        <p:spPr>
          <a:xfrm>
            <a:off x="2810153" y="2918459"/>
            <a:ext cx="1466017" cy="2244483"/>
          </a:xfrm>
          <a:prstGeom prst="rect">
            <a:avLst/>
          </a:prstGeom>
        </p:spPr>
      </p:pic>
      <p:pic>
        <p:nvPicPr>
          <p:cNvPr id="6" name="図 5" descr="「LINE」のホーム画面の画像">
            <a:extLst>
              <a:ext uri="{FF2B5EF4-FFF2-40B4-BE49-F238E27FC236}">
                <a16:creationId xmlns:a16="http://schemas.microsoft.com/office/drawing/2014/main" id="{B94B5B1A-CAF7-D781-1F3B-635474E526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736" y="2956717"/>
            <a:ext cx="1440000" cy="2881442"/>
          </a:xfrm>
          <a:prstGeom prst="rect">
            <a:avLst/>
          </a:prstGeom>
          <a:ln w="9525">
            <a:solidFill>
              <a:schemeClr val="tx1">
                <a:lumMod val="50000"/>
                <a:lumOff val="50000"/>
              </a:schemeClr>
            </a:solidFill>
          </a:ln>
        </p:spPr>
      </p:pic>
      <p:sp>
        <p:nvSpPr>
          <p:cNvPr id="7" name="テキスト ボックス 6">
            <a:extLst>
              <a:ext uri="{FF2B5EF4-FFF2-40B4-BE49-F238E27FC236}">
                <a16:creationId xmlns:a16="http://schemas.microsoft.com/office/drawing/2014/main" id="{5DF24FFD-62AC-B3C7-8B0C-D46AE869DEE9}"/>
              </a:ext>
            </a:extLst>
          </p:cNvPr>
          <p:cNvSpPr txBox="1"/>
          <p:nvPr/>
        </p:nvSpPr>
        <p:spPr>
          <a:xfrm>
            <a:off x="2899654" y="1919931"/>
            <a:ext cx="1490827" cy="338554"/>
          </a:xfrm>
          <a:prstGeom prst="rect">
            <a:avLst/>
          </a:prstGeom>
          <a:noFill/>
        </p:spPr>
        <p:txBody>
          <a:bodyPr wrap="square" rtlCol="0">
            <a:spAutoFit/>
          </a:bodyPr>
          <a:lstStyle/>
          <a:p>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招待</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を押す</a:t>
            </a:r>
            <a:endParaRPr lang="ja-JP" altLang="en-US" sz="1600" b="1"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885110DF-420A-6054-2409-9CCEA2E3CC69}"/>
              </a:ext>
            </a:extLst>
          </p:cNvPr>
          <p:cNvSpPr txBox="1"/>
          <p:nvPr/>
        </p:nvSpPr>
        <p:spPr>
          <a:xfrm>
            <a:off x="289873" y="1910885"/>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9" name="テキスト ボックス 8">
            <a:extLst>
              <a:ext uri="{FF2B5EF4-FFF2-40B4-BE49-F238E27FC236}">
                <a16:creationId xmlns:a16="http://schemas.microsoft.com/office/drawing/2014/main" id="{AD867C6F-25BD-50D3-4EB9-9BFB7D0864C1}"/>
              </a:ext>
            </a:extLst>
          </p:cNvPr>
          <p:cNvSpPr txBox="1"/>
          <p:nvPr/>
        </p:nvSpPr>
        <p:spPr>
          <a:xfrm>
            <a:off x="2471569" y="1910885"/>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0505B60E-EDE8-E35D-8183-EB67CFCF853A}"/>
              </a:ext>
            </a:extLst>
          </p:cNvPr>
          <p:cNvSpPr txBox="1"/>
          <p:nvPr/>
        </p:nvSpPr>
        <p:spPr>
          <a:xfrm>
            <a:off x="721921" y="1938593"/>
            <a:ext cx="1836000" cy="1077218"/>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を起動し、右上の「　　」を押す</a:t>
            </a:r>
            <a:endParaRPr lang="ja-JP" altLang="en-US" sz="1600" b="1" dirty="0">
              <a:latin typeface="メイリオ" panose="020B0604030504040204" pitchFamily="50" charset="-128"/>
              <a:ea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3C3BDF25-76B7-4F82-718A-5774D5CE41ED}"/>
              </a:ext>
            </a:extLst>
          </p:cNvPr>
          <p:cNvSpPr>
            <a:spLocks noChangeAspect="1"/>
          </p:cNvSpPr>
          <p:nvPr/>
        </p:nvSpPr>
        <p:spPr>
          <a:xfrm>
            <a:off x="1818780" y="3021694"/>
            <a:ext cx="220820" cy="2208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0144CE3-6594-B822-F9B6-B781E3FD2D97}"/>
              </a:ext>
            </a:extLst>
          </p:cNvPr>
          <p:cNvSpPr>
            <a:spLocks noChangeAspect="1"/>
          </p:cNvSpPr>
          <p:nvPr/>
        </p:nvSpPr>
        <p:spPr>
          <a:xfrm>
            <a:off x="2922166" y="3201472"/>
            <a:ext cx="288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図形グループ 70">
            <a:extLst>
              <a:ext uri="{FF2B5EF4-FFF2-40B4-BE49-F238E27FC236}">
                <a16:creationId xmlns:a16="http://schemas.microsoft.com/office/drawing/2014/main" id="{36A2F531-C8E6-7D67-1E65-6026ACF52854}"/>
              </a:ext>
            </a:extLst>
          </p:cNvPr>
          <p:cNvGrpSpPr/>
          <p:nvPr/>
        </p:nvGrpSpPr>
        <p:grpSpPr>
          <a:xfrm>
            <a:off x="2696037" y="2985448"/>
            <a:ext cx="296586" cy="293005"/>
            <a:chOff x="3546641" y="3995693"/>
            <a:chExt cx="296586" cy="293005"/>
          </a:xfrm>
        </p:grpSpPr>
        <p:sp>
          <p:nvSpPr>
            <p:cNvPr id="16" name="円/楕円 72">
              <a:extLst>
                <a:ext uri="{FF2B5EF4-FFF2-40B4-BE49-F238E27FC236}">
                  <a16:creationId xmlns:a16="http://schemas.microsoft.com/office/drawing/2014/main" id="{524BF4A1-2706-A109-97C3-367FDD6FF40F}"/>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73">
              <a:extLst>
                <a:ext uri="{FF2B5EF4-FFF2-40B4-BE49-F238E27FC236}">
                  <a16:creationId xmlns:a16="http://schemas.microsoft.com/office/drawing/2014/main" id="{9FBADA5A-52AB-31A1-F018-F0B2A20952C3}"/>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図形グループ 74">
            <a:extLst>
              <a:ext uri="{FF2B5EF4-FFF2-40B4-BE49-F238E27FC236}">
                <a16:creationId xmlns:a16="http://schemas.microsoft.com/office/drawing/2014/main" id="{2A62067E-0C62-3A5E-DDB6-EA304E2734B2}"/>
              </a:ext>
            </a:extLst>
          </p:cNvPr>
          <p:cNvGrpSpPr/>
          <p:nvPr/>
        </p:nvGrpSpPr>
        <p:grpSpPr>
          <a:xfrm>
            <a:off x="1596252" y="2823506"/>
            <a:ext cx="296587" cy="293005"/>
            <a:chOff x="2897417" y="3995693"/>
            <a:chExt cx="296587" cy="293005"/>
          </a:xfrm>
        </p:grpSpPr>
        <p:sp>
          <p:nvSpPr>
            <p:cNvPr id="19" name="円/楕円 77">
              <a:extLst>
                <a:ext uri="{FF2B5EF4-FFF2-40B4-BE49-F238E27FC236}">
                  <a16:creationId xmlns:a16="http://schemas.microsoft.com/office/drawing/2014/main" id="{96E38D45-7248-CDDF-9036-5FFCF810BC7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C911FD2-807C-0FB2-F479-9F6DA9B73EE7}"/>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22" name="図 21">
            <a:extLst>
              <a:ext uri="{FF2B5EF4-FFF2-40B4-BE49-F238E27FC236}">
                <a16:creationId xmlns:a16="http://schemas.microsoft.com/office/drawing/2014/main" id="{51A05897-727B-E699-6C50-452E42CC2EDB}"/>
              </a:ext>
            </a:extLst>
          </p:cNvPr>
          <p:cNvPicPr>
            <a:picLocks noChangeAspect="1"/>
          </p:cNvPicPr>
          <p:nvPr/>
        </p:nvPicPr>
        <p:blipFill>
          <a:blip r:embed="rId9"/>
          <a:stretch>
            <a:fillRect/>
          </a:stretch>
        </p:blipFill>
        <p:spPr>
          <a:xfrm>
            <a:off x="1629657" y="2198899"/>
            <a:ext cx="380278" cy="268065"/>
          </a:xfrm>
          <a:prstGeom prst="rect">
            <a:avLst/>
          </a:prstGeom>
        </p:spPr>
      </p:pic>
      <p:sp>
        <p:nvSpPr>
          <p:cNvPr id="23" name="矢印: 右 22">
            <a:extLst>
              <a:ext uri="{FF2B5EF4-FFF2-40B4-BE49-F238E27FC236}">
                <a16:creationId xmlns:a16="http://schemas.microsoft.com/office/drawing/2014/main" id="{920A6FE5-FB06-9596-9DFE-7732617A8B67}"/>
              </a:ext>
            </a:extLst>
          </p:cNvPr>
          <p:cNvSpPr/>
          <p:nvPr/>
        </p:nvSpPr>
        <p:spPr>
          <a:xfrm>
            <a:off x="2306097" y="3936079"/>
            <a:ext cx="418646" cy="27699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24" name="正方形/長方形 23">
            <a:extLst>
              <a:ext uri="{FF2B5EF4-FFF2-40B4-BE49-F238E27FC236}">
                <a16:creationId xmlns:a16="http://schemas.microsoft.com/office/drawing/2014/main" id="{2714F42B-D67A-8B76-EDEA-185A57C8DD7C}"/>
              </a:ext>
            </a:extLst>
          </p:cNvPr>
          <p:cNvSpPr/>
          <p:nvPr/>
        </p:nvSpPr>
        <p:spPr>
          <a:xfrm>
            <a:off x="890909" y="2969402"/>
            <a:ext cx="257935" cy="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1" name="図 30">
            <a:extLst>
              <a:ext uri="{FF2B5EF4-FFF2-40B4-BE49-F238E27FC236}">
                <a16:creationId xmlns:a16="http://schemas.microsoft.com/office/drawing/2014/main" id="{FEB7267C-52B1-8948-82DB-1C73B8A68590}"/>
              </a:ext>
            </a:extLst>
          </p:cNvPr>
          <p:cNvPicPr>
            <a:picLocks noChangeAspect="1"/>
          </p:cNvPicPr>
          <p:nvPr/>
        </p:nvPicPr>
        <p:blipFill>
          <a:blip r:embed="rId10"/>
          <a:stretch>
            <a:fillRect/>
          </a:stretch>
        </p:blipFill>
        <p:spPr>
          <a:xfrm>
            <a:off x="6952493" y="2919655"/>
            <a:ext cx="1497410" cy="2708950"/>
          </a:xfrm>
          <a:prstGeom prst="rect">
            <a:avLst/>
          </a:prstGeom>
          <a:ln>
            <a:solidFill>
              <a:schemeClr val="tx1"/>
            </a:solidFill>
          </a:ln>
        </p:spPr>
      </p:pic>
      <p:sp>
        <p:nvSpPr>
          <p:cNvPr id="94" name="正方形/長方形 93"/>
          <p:cNvSpPr>
            <a:spLocks/>
          </p:cNvSpPr>
          <p:nvPr/>
        </p:nvSpPr>
        <p:spPr>
          <a:xfrm>
            <a:off x="8139970" y="3371907"/>
            <a:ext cx="322282" cy="273117"/>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右 33">
            <a:extLst>
              <a:ext uri="{FF2B5EF4-FFF2-40B4-BE49-F238E27FC236}">
                <a16:creationId xmlns:a16="http://schemas.microsoft.com/office/drawing/2014/main" id="{880EC3B6-4228-75BF-302B-382064FD4662}"/>
              </a:ext>
            </a:extLst>
          </p:cNvPr>
          <p:cNvSpPr/>
          <p:nvPr/>
        </p:nvSpPr>
        <p:spPr>
          <a:xfrm>
            <a:off x="6416435" y="3931553"/>
            <a:ext cx="418646" cy="27699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35" name="矢印: 右 34">
            <a:extLst>
              <a:ext uri="{FF2B5EF4-FFF2-40B4-BE49-F238E27FC236}">
                <a16:creationId xmlns:a16="http://schemas.microsoft.com/office/drawing/2014/main" id="{A213327F-F460-F7D8-F819-4034FE51C63C}"/>
              </a:ext>
            </a:extLst>
          </p:cNvPr>
          <p:cNvSpPr/>
          <p:nvPr/>
        </p:nvSpPr>
        <p:spPr>
          <a:xfrm>
            <a:off x="4381067" y="3938857"/>
            <a:ext cx="418646" cy="27699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37" name="テキスト ボックス 36">
            <a:extLst>
              <a:ext uri="{FF2B5EF4-FFF2-40B4-BE49-F238E27FC236}">
                <a16:creationId xmlns:a16="http://schemas.microsoft.com/office/drawing/2014/main" id="{14320370-AE2D-E4DE-EAB0-F6484968C24D}"/>
              </a:ext>
            </a:extLst>
          </p:cNvPr>
          <p:cNvSpPr txBox="1"/>
          <p:nvPr/>
        </p:nvSpPr>
        <p:spPr>
          <a:xfrm>
            <a:off x="4577027" y="1919931"/>
            <a:ext cx="2177387" cy="584775"/>
          </a:xfrm>
          <a:prstGeom prst="rect">
            <a:avLst/>
          </a:prstGeom>
          <a:noFill/>
        </p:spPr>
        <p:txBody>
          <a:bodyPr wrap="square" rtlCol="0">
            <a:spAutoFit/>
          </a:bodyPr>
          <a:lstStyle/>
          <a:p>
            <a:r>
              <a:rPr lang="ja-JP" altLang="en-US" sz="1600" b="1" spc="-16" dirty="0">
                <a:latin typeface="メイリオ" panose="020B0604030504040204" pitchFamily="50" charset="-128"/>
                <a:ea typeface="メイリオ" panose="020B0604030504040204" pitchFamily="50" charset="-128"/>
              </a:rPr>
              <a:t>「メールアドレス」</a:t>
            </a:r>
            <a:endParaRPr lang="en-US" altLang="ja-JP" sz="1600" b="1" spc="-16"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を押す</a:t>
            </a:r>
          </a:p>
        </p:txBody>
      </p:sp>
      <p:pic>
        <p:nvPicPr>
          <p:cNvPr id="39" name="図 38" descr="グラフィカル ユーザー インターフェイス, アプリケーション&#10;&#10;自動的に生成された説明">
            <a:extLst>
              <a:ext uri="{FF2B5EF4-FFF2-40B4-BE49-F238E27FC236}">
                <a16:creationId xmlns:a16="http://schemas.microsoft.com/office/drawing/2014/main" id="{E52642CD-F6DE-81C3-FF0D-7294C9A0879D}"/>
              </a:ext>
            </a:extLst>
          </p:cNvPr>
          <p:cNvPicPr>
            <a:picLocks noChangeAspect="1"/>
          </p:cNvPicPr>
          <p:nvPr/>
        </p:nvPicPr>
        <p:blipFill rotWithShape="1">
          <a:blip r:embed="rId11"/>
          <a:srcRect t="35332" b="33624"/>
          <a:stretch/>
        </p:blipFill>
        <p:spPr>
          <a:xfrm>
            <a:off x="4928550" y="4581128"/>
            <a:ext cx="1436229" cy="926408"/>
          </a:xfrm>
          <a:prstGeom prst="rect">
            <a:avLst/>
          </a:prstGeom>
        </p:spPr>
      </p:pic>
      <p:sp>
        <p:nvSpPr>
          <p:cNvPr id="40" name="テキスト ボックス 39">
            <a:extLst>
              <a:ext uri="{FF2B5EF4-FFF2-40B4-BE49-F238E27FC236}">
                <a16:creationId xmlns:a16="http://schemas.microsoft.com/office/drawing/2014/main" id="{1CBB8C26-CC5D-45E0-D107-20E177A97A6C}"/>
              </a:ext>
            </a:extLst>
          </p:cNvPr>
          <p:cNvSpPr txBox="1"/>
          <p:nvPr/>
        </p:nvSpPr>
        <p:spPr>
          <a:xfrm>
            <a:off x="5152456" y="2805110"/>
            <a:ext cx="1539561" cy="369332"/>
          </a:xfrm>
          <a:prstGeom prst="rect">
            <a:avLst/>
          </a:prstGeom>
          <a:noFill/>
        </p:spPr>
        <p:txBody>
          <a:bodyPr wrap="square">
            <a:spAutoFit/>
          </a:bodyPr>
          <a:lstStyle/>
          <a:p>
            <a:r>
              <a:rPr lang="en-US" altLang="ja-JP"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iPhone</a:t>
            </a:r>
          </a:p>
        </p:txBody>
      </p:sp>
      <p:sp>
        <p:nvSpPr>
          <p:cNvPr id="41" name="テキスト ボックス 40">
            <a:extLst>
              <a:ext uri="{FF2B5EF4-FFF2-40B4-BE49-F238E27FC236}">
                <a16:creationId xmlns:a16="http://schemas.microsoft.com/office/drawing/2014/main" id="{A957E75E-9976-6F7E-A55B-E98CC3B999A5}"/>
              </a:ext>
            </a:extLst>
          </p:cNvPr>
          <p:cNvSpPr txBox="1"/>
          <p:nvPr/>
        </p:nvSpPr>
        <p:spPr>
          <a:xfrm>
            <a:off x="5090078" y="4248311"/>
            <a:ext cx="1314467" cy="369332"/>
          </a:xfrm>
          <a:prstGeom prst="rect">
            <a:avLst/>
          </a:prstGeom>
          <a:noFill/>
        </p:spPr>
        <p:txBody>
          <a:bodyPr wrap="square">
            <a:spAutoFit/>
          </a:bodyPr>
          <a:lstStyle/>
          <a:p>
            <a:r>
              <a:rPr lang="en-US" altLang="ja-JP"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Android</a:t>
            </a:r>
          </a:p>
        </p:txBody>
      </p:sp>
      <p:sp>
        <p:nvSpPr>
          <p:cNvPr id="62" name="正方形/長方形 61">
            <a:extLst>
              <a:ext uri="{FF2B5EF4-FFF2-40B4-BE49-F238E27FC236}">
                <a16:creationId xmlns:a16="http://schemas.microsoft.com/office/drawing/2014/main" id="{A276593D-8E7D-CF58-03BE-88CDF021C807}"/>
              </a:ext>
            </a:extLst>
          </p:cNvPr>
          <p:cNvSpPr>
            <a:spLocks/>
          </p:cNvSpPr>
          <p:nvPr/>
        </p:nvSpPr>
        <p:spPr>
          <a:xfrm>
            <a:off x="4919412" y="3449680"/>
            <a:ext cx="1435842" cy="249754"/>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CB2D87CE-E012-F958-36F7-AFBB74BE285A}"/>
              </a:ext>
            </a:extLst>
          </p:cNvPr>
          <p:cNvSpPr>
            <a:spLocks/>
          </p:cNvSpPr>
          <p:nvPr/>
        </p:nvSpPr>
        <p:spPr>
          <a:xfrm>
            <a:off x="5090078" y="5118166"/>
            <a:ext cx="1138106" cy="249754"/>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図形グループ 41"/>
          <p:cNvGrpSpPr/>
          <p:nvPr/>
        </p:nvGrpSpPr>
        <p:grpSpPr>
          <a:xfrm>
            <a:off x="7944844" y="3159940"/>
            <a:ext cx="296586" cy="293005"/>
            <a:chOff x="5101121" y="3995693"/>
            <a:chExt cx="296586" cy="293005"/>
          </a:xfrm>
        </p:grpSpPr>
        <p:sp>
          <p:nvSpPr>
            <p:cNvPr id="44" name="円/楕円 4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図形グループ 47"/>
          <p:cNvGrpSpPr/>
          <p:nvPr/>
        </p:nvGrpSpPr>
        <p:grpSpPr>
          <a:xfrm>
            <a:off x="4725236" y="3242514"/>
            <a:ext cx="296586" cy="293005"/>
            <a:chOff x="4232441" y="3995693"/>
            <a:chExt cx="296586" cy="293005"/>
          </a:xfrm>
        </p:grpSpPr>
        <p:sp>
          <p:nvSpPr>
            <p:cNvPr id="49" name="円/楕円 4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5" name="図形グループ 47">
            <a:extLst>
              <a:ext uri="{FF2B5EF4-FFF2-40B4-BE49-F238E27FC236}">
                <a16:creationId xmlns:a16="http://schemas.microsoft.com/office/drawing/2014/main" id="{466BED6A-562F-A38F-4DBE-DBC1FE16591A}"/>
              </a:ext>
            </a:extLst>
          </p:cNvPr>
          <p:cNvGrpSpPr/>
          <p:nvPr/>
        </p:nvGrpSpPr>
        <p:grpSpPr>
          <a:xfrm>
            <a:off x="4905014" y="4908857"/>
            <a:ext cx="296586" cy="293005"/>
            <a:chOff x="4232441" y="3995693"/>
            <a:chExt cx="296586" cy="293005"/>
          </a:xfrm>
        </p:grpSpPr>
        <p:sp>
          <p:nvSpPr>
            <p:cNvPr id="66" name="円/楕円 48">
              <a:extLst>
                <a:ext uri="{FF2B5EF4-FFF2-40B4-BE49-F238E27FC236}">
                  <a16:creationId xmlns:a16="http://schemas.microsoft.com/office/drawing/2014/main" id="{45A4DED3-F724-CFA9-5920-1125984C2210}"/>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50">
              <a:extLst>
                <a:ext uri="{FF2B5EF4-FFF2-40B4-BE49-F238E27FC236}">
                  <a16:creationId xmlns:a16="http://schemas.microsoft.com/office/drawing/2014/main" id="{9DC4F2BE-0C07-3E39-BAB5-4AF994AFADD2}"/>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a:extLst>
              <a:ext uri="{FF2B5EF4-FFF2-40B4-BE49-F238E27FC236}">
                <a16:creationId xmlns:a16="http://schemas.microsoft.com/office/drawing/2014/main" id="{EAD979A3-0EB0-430E-2C00-87E765949792}"/>
              </a:ext>
            </a:extLst>
          </p:cNvPr>
          <p:cNvSpPr>
            <a:spLocks noChangeAspect="1"/>
          </p:cNvSpPr>
          <p:nvPr/>
        </p:nvSpPr>
        <p:spPr>
          <a:xfrm>
            <a:off x="759419" y="5621920"/>
            <a:ext cx="265643" cy="2096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87000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a:cxnSpLocks/>
          </p:cNvCxnSpPr>
          <p:nvPr/>
        </p:nvCxnSpPr>
        <p:spPr>
          <a:xfrm>
            <a:off x="3347864" y="2033429"/>
            <a:ext cx="0" cy="4419907"/>
          </a:xfrm>
          <a:prstGeom prst="line">
            <a:avLst/>
          </a:prstGeom>
          <a:ln w="28575">
            <a:solidFill>
              <a:srgbClr val="00965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844509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16168" y="2314443"/>
            <a:ext cx="3034299"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　　」を押して送信する</a:t>
            </a:r>
            <a:endParaRPr lang="en-US" altLang="ja-JP" sz="1600" b="1" dirty="0">
              <a:latin typeface="メイリオ" panose="020B0604030504040204" pitchFamily="50" charset="-128"/>
              <a:ea typeface="メイリオ" panose="020B0604030504040204" pitchFamily="50" charset="-128"/>
            </a:endParaRPr>
          </a:p>
        </p:txBody>
      </p:sp>
      <p:sp>
        <p:nvSpPr>
          <p:cNvPr id="41" name="タイトル 1"/>
          <p:cNvSpPr>
            <a:spLocks noGrp="1"/>
          </p:cNvSpPr>
          <p:nvPr>
            <p:ph type="ctrTitle"/>
          </p:nvPr>
        </p:nvSpPr>
        <p:spPr>
          <a:xfrm>
            <a:off x="1767718" y="348936"/>
            <a:ext cx="7200000" cy="720000"/>
          </a:xfrm>
        </p:spPr>
        <p:txBody>
          <a:bodyPr vert="horz">
            <a:noAutofit/>
          </a:bodyPr>
          <a:lstStyle/>
          <a:p>
            <a:pPr>
              <a:lnSpc>
                <a:spcPct val="100000"/>
              </a:lnSpc>
            </a:pPr>
            <a:r>
              <a:rPr kumimoji="0" lang="en-US" altLang="ja-JP" sz="1800" kern="0" dirty="0"/>
              <a:t>LINE</a:t>
            </a:r>
            <a:r>
              <a:rPr kumimoji="0" lang="ja-JP" altLang="en-US" sz="1800" kern="0" dirty="0"/>
              <a:t>の使い方</a:t>
            </a:r>
            <a:br>
              <a:rPr kumimoji="0" lang="ja-JP" altLang="en-US" sz="1800" kern="0" dirty="0"/>
            </a:br>
            <a:r>
              <a:rPr kumimoji="0" lang="ja-JP" altLang="en-US" kern="0" dirty="0"/>
              <a:t>メールを使って友だちに追加する方法</a:t>
            </a:r>
          </a:p>
        </p:txBody>
      </p:sp>
      <p:sp>
        <p:nvSpPr>
          <p:cNvPr id="3" name="字幕 14">
            <a:extLst>
              <a:ext uri="{FF2B5EF4-FFF2-40B4-BE49-F238E27FC236}">
                <a16:creationId xmlns:a16="http://schemas.microsoft.com/office/drawing/2014/main" id="{963EFF2C-CFA7-4F28-53FE-0C64E6F438AB}"/>
              </a:ext>
            </a:extLst>
          </p:cNvPr>
          <p:cNvSpPr txBox="1">
            <a:spLocks/>
          </p:cNvSpPr>
          <p:nvPr/>
        </p:nvSpPr>
        <p:spPr>
          <a:xfrm>
            <a:off x="379662" y="1357581"/>
            <a:ext cx="8384676"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dirty="0"/>
              <a:t>メールで</a:t>
            </a:r>
            <a:r>
              <a:rPr lang="en-US" altLang="ja-JP" dirty="0"/>
              <a:t>LINE</a:t>
            </a:r>
            <a:r>
              <a:rPr lang="ja-JP" altLang="en-US" dirty="0"/>
              <a:t>の「友だち」を追加する方法です。</a:t>
            </a:r>
          </a:p>
        </p:txBody>
      </p:sp>
      <p:sp>
        <p:nvSpPr>
          <p:cNvPr id="9" name="テキスト ボックス 8">
            <a:extLst>
              <a:ext uri="{FF2B5EF4-FFF2-40B4-BE49-F238E27FC236}">
                <a16:creationId xmlns:a16="http://schemas.microsoft.com/office/drawing/2014/main" id="{E1A1C906-E275-678D-E909-85C5D9DA9776}"/>
              </a:ext>
            </a:extLst>
          </p:cNvPr>
          <p:cNvSpPr txBox="1"/>
          <p:nvPr/>
        </p:nvSpPr>
        <p:spPr>
          <a:xfrm>
            <a:off x="351801" y="1927673"/>
            <a:ext cx="1539561" cy="400110"/>
          </a:xfrm>
          <a:prstGeom prst="rect">
            <a:avLst/>
          </a:prstGeom>
          <a:noFill/>
        </p:spPr>
        <p:txBody>
          <a:bodyPr wrap="square">
            <a:spAutoFit/>
          </a:bodyPr>
          <a:lstStyle/>
          <a:p>
            <a:r>
              <a:rPr lang="en-US" altLang="ja-JP" sz="20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iPhone</a:t>
            </a:r>
          </a:p>
        </p:txBody>
      </p:sp>
      <p:sp>
        <p:nvSpPr>
          <p:cNvPr id="10" name="テキスト ボックス 9">
            <a:extLst>
              <a:ext uri="{FF2B5EF4-FFF2-40B4-BE49-F238E27FC236}">
                <a16:creationId xmlns:a16="http://schemas.microsoft.com/office/drawing/2014/main" id="{D324865E-6E52-DF4B-C4AA-AA2C648FEEB5}"/>
              </a:ext>
            </a:extLst>
          </p:cNvPr>
          <p:cNvSpPr txBox="1"/>
          <p:nvPr/>
        </p:nvSpPr>
        <p:spPr>
          <a:xfrm>
            <a:off x="3713814" y="1928047"/>
            <a:ext cx="1314467" cy="400110"/>
          </a:xfrm>
          <a:prstGeom prst="rect">
            <a:avLst/>
          </a:prstGeom>
          <a:noFill/>
        </p:spPr>
        <p:txBody>
          <a:bodyPr wrap="square">
            <a:spAutoFit/>
          </a:bodyPr>
          <a:lstStyle/>
          <a:p>
            <a:r>
              <a:rPr lang="en-US" altLang="ja-JP" sz="20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Android</a:t>
            </a:r>
          </a:p>
        </p:txBody>
      </p:sp>
      <p:pic>
        <p:nvPicPr>
          <p:cNvPr id="22" name="図 21">
            <a:extLst>
              <a:ext uri="{FF2B5EF4-FFF2-40B4-BE49-F238E27FC236}">
                <a16:creationId xmlns:a16="http://schemas.microsoft.com/office/drawing/2014/main" id="{BC374B5B-A805-4ADF-C308-CCC8FFB35A4A}"/>
              </a:ext>
            </a:extLst>
          </p:cNvPr>
          <p:cNvPicPr>
            <a:picLocks noChangeAspect="1"/>
          </p:cNvPicPr>
          <p:nvPr/>
        </p:nvPicPr>
        <p:blipFill>
          <a:blip r:embed="rId6"/>
          <a:stretch>
            <a:fillRect/>
          </a:stretch>
        </p:blipFill>
        <p:spPr>
          <a:xfrm>
            <a:off x="1056321" y="2924646"/>
            <a:ext cx="1553995" cy="3424058"/>
          </a:xfrm>
          <a:prstGeom prst="rect">
            <a:avLst/>
          </a:prstGeom>
          <a:ln>
            <a:solidFill>
              <a:schemeClr val="tx1"/>
            </a:solidFill>
          </a:ln>
        </p:spPr>
      </p:pic>
      <p:pic>
        <p:nvPicPr>
          <p:cNvPr id="26" name="図 25">
            <a:extLst>
              <a:ext uri="{FF2B5EF4-FFF2-40B4-BE49-F238E27FC236}">
                <a16:creationId xmlns:a16="http://schemas.microsoft.com/office/drawing/2014/main" id="{555F0A8A-E146-0750-655A-82D04E583168}"/>
              </a:ext>
            </a:extLst>
          </p:cNvPr>
          <p:cNvPicPr>
            <a:picLocks noChangeAspect="1"/>
          </p:cNvPicPr>
          <p:nvPr/>
        </p:nvPicPr>
        <p:blipFill>
          <a:blip r:embed="rId7"/>
          <a:stretch>
            <a:fillRect/>
          </a:stretch>
        </p:blipFill>
        <p:spPr>
          <a:xfrm>
            <a:off x="686764" y="2314152"/>
            <a:ext cx="283695" cy="292292"/>
          </a:xfrm>
          <a:prstGeom prst="rect">
            <a:avLst/>
          </a:prstGeom>
        </p:spPr>
      </p:pic>
      <p:pic>
        <p:nvPicPr>
          <p:cNvPr id="35" name="図 34">
            <a:extLst>
              <a:ext uri="{FF2B5EF4-FFF2-40B4-BE49-F238E27FC236}">
                <a16:creationId xmlns:a16="http://schemas.microsoft.com/office/drawing/2014/main" id="{9BA641F1-6175-3588-5674-F64480B3DD78}"/>
              </a:ext>
            </a:extLst>
          </p:cNvPr>
          <p:cNvPicPr>
            <a:picLocks noChangeAspect="1"/>
          </p:cNvPicPr>
          <p:nvPr/>
        </p:nvPicPr>
        <p:blipFill>
          <a:blip r:embed="rId8"/>
          <a:stretch>
            <a:fillRect/>
          </a:stretch>
        </p:blipFill>
        <p:spPr>
          <a:xfrm>
            <a:off x="3997967" y="2921126"/>
            <a:ext cx="1651605" cy="3331686"/>
          </a:xfrm>
          <a:prstGeom prst="rect">
            <a:avLst/>
          </a:prstGeom>
          <a:ln>
            <a:solidFill>
              <a:schemeClr val="tx1"/>
            </a:solidFill>
          </a:ln>
        </p:spPr>
      </p:pic>
      <p:sp>
        <p:nvSpPr>
          <p:cNvPr id="40" name="テキスト ボックス 39">
            <a:extLst>
              <a:ext uri="{FF2B5EF4-FFF2-40B4-BE49-F238E27FC236}">
                <a16:creationId xmlns:a16="http://schemas.microsoft.com/office/drawing/2014/main" id="{AEC26C30-2060-E4DD-48BE-CD7050BB6AC8}"/>
              </a:ext>
            </a:extLst>
          </p:cNvPr>
          <p:cNvSpPr txBox="1"/>
          <p:nvPr/>
        </p:nvSpPr>
        <p:spPr>
          <a:xfrm>
            <a:off x="6609565" y="2301023"/>
            <a:ext cx="1490827" cy="584775"/>
          </a:xfrm>
          <a:prstGeom prst="rect">
            <a:avLst/>
          </a:prstGeom>
          <a:noFill/>
        </p:spPr>
        <p:txBody>
          <a:bodyPr wrap="square" rtlCol="0">
            <a:spAutoFit/>
          </a:bodyPr>
          <a:lstStyle/>
          <a:p>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を押して</a:t>
            </a:r>
            <a:endParaRPr lang="en-US" altLang="ja-JP" sz="1600" b="1" spc="-16" dirty="0">
              <a:latin typeface="メイリオ" panose="020B0604030504040204" pitchFamily="50" charset="-128"/>
              <a:ea typeface="メイリオ" panose="020B0604030504040204" pitchFamily="50" charset="-128"/>
              <a:cs typeface="AoyagiKouzanFontT"/>
            </a:endParaRPr>
          </a:p>
          <a:p>
            <a:r>
              <a:rPr lang="ja-JP" altLang="en-US" sz="1600" b="1" spc="-16" dirty="0">
                <a:latin typeface="メイリオ" panose="020B0604030504040204" pitchFamily="50" charset="-128"/>
                <a:ea typeface="メイリオ" panose="020B0604030504040204" pitchFamily="50" charset="-128"/>
              </a:rPr>
              <a:t>メールを送信</a:t>
            </a:r>
            <a:endParaRPr lang="ja-JP" altLang="en-US" sz="1600" b="1"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B0AA0834-0C9A-6F63-EF84-2E1769C9957D}"/>
              </a:ext>
            </a:extLst>
          </p:cNvPr>
          <p:cNvSpPr txBox="1"/>
          <p:nvPr/>
        </p:nvSpPr>
        <p:spPr>
          <a:xfrm>
            <a:off x="3851919" y="2319685"/>
            <a:ext cx="2244013" cy="584775"/>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Gmail</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」を押す</a:t>
            </a:r>
            <a:endParaRPr lang="ja-JP" altLang="en-US" sz="1600" b="1" dirty="0">
              <a:latin typeface="メイリオ" panose="020B0604030504040204" pitchFamily="50" charset="-128"/>
              <a:ea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endParaRPr>
          </a:p>
        </p:txBody>
      </p:sp>
      <p:sp>
        <p:nvSpPr>
          <p:cNvPr id="59" name="楕円 58">
            <a:extLst>
              <a:ext uri="{FF2B5EF4-FFF2-40B4-BE49-F238E27FC236}">
                <a16:creationId xmlns:a16="http://schemas.microsoft.com/office/drawing/2014/main" id="{8CB8940E-B32D-2E0A-2FC8-F1B2337FA0EE}"/>
              </a:ext>
            </a:extLst>
          </p:cNvPr>
          <p:cNvSpPr/>
          <p:nvPr/>
        </p:nvSpPr>
        <p:spPr>
          <a:xfrm>
            <a:off x="6701640" y="3361585"/>
            <a:ext cx="168668" cy="161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正方形/長方形 59">
            <a:extLst>
              <a:ext uri="{FF2B5EF4-FFF2-40B4-BE49-F238E27FC236}">
                <a16:creationId xmlns:a16="http://schemas.microsoft.com/office/drawing/2014/main" id="{ABBDE117-1BEF-8776-8C61-96AF19A2B7E7}"/>
              </a:ext>
            </a:extLst>
          </p:cNvPr>
          <p:cNvSpPr/>
          <p:nvPr/>
        </p:nvSpPr>
        <p:spPr>
          <a:xfrm>
            <a:off x="6872996" y="3394080"/>
            <a:ext cx="596048" cy="102166"/>
          </a:xfrm>
          <a:prstGeom prst="rect">
            <a:avLst/>
          </a:prstGeom>
          <a:solidFill>
            <a:srgbClr val="FEF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0" name="図 79">
            <a:extLst>
              <a:ext uri="{FF2B5EF4-FFF2-40B4-BE49-F238E27FC236}">
                <a16:creationId xmlns:a16="http://schemas.microsoft.com/office/drawing/2014/main" id="{6783702B-431E-EF07-5376-B84D77771578}"/>
              </a:ext>
            </a:extLst>
          </p:cNvPr>
          <p:cNvPicPr>
            <a:picLocks noChangeAspect="1"/>
          </p:cNvPicPr>
          <p:nvPr/>
        </p:nvPicPr>
        <p:blipFill>
          <a:blip r:embed="rId9"/>
          <a:stretch>
            <a:fillRect/>
          </a:stretch>
        </p:blipFill>
        <p:spPr>
          <a:xfrm>
            <a:off x="6465081" y="2920244"/>
            <a:ext cx="1790631" cy="3329456"/>
          </a:xfrm>
          <a:prstGeom prst="rect">
            <a:avLst/>
          </a:prstGeom>
        </p:spPr>
      </p:pic>
      <p:pic>
        <p:nvPicPr>
          <p:cNvPr id="84" name="図 83">
            <a:extLst>
              <a:ext uri="{FF2B5EF4-FFF2-40B4-BE49-F238E27FC236}">
                <a16:creationId xmlns:a16="http://schemas.microsoft.com/office/drawing/2014/main" id="{F82676F0-2D24-D56E-C2B8-78B812889FFD}"/>
              </a:ext>
            </a:extLst>
          </p:cNvPr>
          <p:cNvPicPr>
            <a:picLocks noChangeAspect="1"/>
          </p:cNvPicPr>
          <p:nvPr/>
        </p:nvPicPr>
        <p:blipFill>
          <a:blip r:embed="rId10"/>
          <a:stretch>
            <a:fillRect/>
          </a:stretch>
        </p:blipFill>
        <p:spPr>
          <a:xfrm>
            <a:off x="6836649" y="2360703"/>
            <a:ext cx="205721" cy="168797"/>
          </a:xfrm>
          <a:prstGeom prst="rect">
            <a:avLst/>
          </a:prstGeom>
        </p:spPr>
      </p:pic>
      <p:pic>
        <p:nvPicPr>
          <p:cNvPr id="104" name="図 103">
            <a:extLst>
              <a:ext uri="{FF2B5EF4-FFF2-40B4-BE49-F238E27FC236}">
                <a16:creationId xmlns:a16="http://schemas.microsoft.com/office/drawing/2014/main" id="{40BF4EE1-B137-328A-4403-11303A4203E3}"/>
              </a:ext>
            </a:extLst>
          </p:cNvPr>
          <p:cNvPicPr>
            <a:picLocks noChangeAspect="1"/>
          </p:cNvPicPr>
          <p:nvPr/>
        </p:nvPicPr>
        <p:blipFill>
          <a:blip r:embed="rId11"/>
          <a:stretch>
            <a:fillRect/>
          </a:stretch>
        </p:blipFill>
        <p:spPr>
          <a:xfrm>
            <a:off x="4787090" y="2328157"/>
            <a:ext cx="356915" cy="256007"/>
          </a:xfrm>
          <a:prstGeom prst="rect">
            <a:avLst/>
          </a:prstGeom>
        </p:spPr>
      </p:pic>
      <p:sp>
        <p:nvSpPr>
          <p:cNvPr id="105" name="正方形/長方形 104">
            <a:extLst>
              <a:ext uri="{FF2B5EF4-FFF2-40B4-BE49-F238E27FC236}">
                <a16:creationId xmlns:a16="http://schemas.microsoft.com/office/drawing/2014/main" id="{39178A8B-89AB-232F-4108-049BDF18C1E2}"/>
              </a:ext>
            </a:extLst>
          </p:cNvPr>
          <p:cNvSpPr>
            <a:spLocks/>
          </p:cNvSpPr>
          <p:nvPr/>
        </p:nvSpPr>
        <p:spPr>
          <a:xfrm>
            <a:off x="5276502" y="5777809"/>
            <a:ext cx="349932" cy="360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ADB3F2AC-5D1C-1C27-78E3-A4C195A6AFE9}"/>
              </a:ext>
            </a:extLst>
          </p:cNvPr>
          <p:cNvSpPr>
            <a:spLocks/>
          </p:cNvSpPr>
          <p:nvPr/>
        </p:nvSpPr>
        <p:spPr>
          <a:xfrm>
            <a:off x="7786169" y="3110112"/>
            <a:ext cx="217217" cy="216198"/>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矢印: 右 106">
            <a:extLst>
              <a:ext uri="{FF2B5EF4-FFF2-40B4-BE49-F238E27FC236}">
                <a16:creationId xmlns:a16="http://schemas.microsoft.com/office/drawing/2014/main" id="{34F9F74C-FD6E-934D-E3E1-F8B3785632ED}"/>
              </a:ext>
            </a:extLst>
          </p:cNvPr>
          <p:cNvSpPr/>
          <p:nvPr/>
        </p:nvSpPr>
        <p:spPr>
          <a:xfrm>
            <a:off x="5828712" y="4141983"/>
            <a:ext cx="493528" cy="36000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テキスト ボックス 5">
            <a:extLst>
              <a:ext uri="{FF2B5EF4-FFF2-40B4-BE49-F238E27FC236}">
                <a16:creationId xmlns:a16="http://schemas.microsoft.com/office/drawing/2014/main" id="{93B025F4-BA90-1E31-0157-ED48CD9C5B60}"/>
              </a:ext>
            </a:extLst>
          </p:cNvPr>
          <p:cNvSpPr txBox="1"/>
          <p:nvPr/>
        </p:nvSpPr>
        <p:spPr>
          <a:xfrm>
            <a:off x="3383905" y="2335025"/>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p:txBody>
      </p:sp>
      <p:sp>
        <p:nvSpPr>
          <p:cNvPr id="11" name="フローチャート: 結合子 10">
            <a:extLst>
              <a:ext uri="{FF2B5EF4-FFF2-40B4-BE49-F238E27FC236}">
                <a16:creationId xmlns:a16="http://schemas.microsoft.com/office/drawing/2014/main" id="{1171D430-04D4-9240-811B-C7F87874A062}"/>
              </a:ext>
            </a:extLst>
          </p:cNvPr>
          <p:cNvSpPr/>
          <p:nvPr/>
        </p:nvSpPr>
        <p:spPr>
          <a:xfrm>
            <a:off x="5026843" y="5525678"/>
            <a:ext cx="300088" cy="3079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a:cs typeface="Calibri"/>
            </a:endParaRPr>
          </a:p>
        </p:txBody>
      </p:sp>
      <p:sp>
        <p:nvSpPr>
          <p:cNvPr id="8" name="テキスト ボックス 7">
            <a:extLst>
              <a:ext uri="{FF2B5EF4-FFF2-40B4-BE49-F238E27FC236}">
                <a16:creationId xmlns:a16="http://schemas.microsoft.com/office/drawing/2014/main" id="{AF8A2B0D-FF5E-D162-0A45-13C9E4D285B4}"/>
              </a:ext>
            </a:extLst>
          </p:cNvPr>
          <p:cNvSpPr txBox="1"/>
          <p:nvPr/>
        </p:nvSpPr>
        <p:spPr>
          <a:xfrm>
            <a:off x="4884338" y="5524427"/>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4232683E-0581-FC46-483B-8E15B890EE2D}"/>
              </a:ext>
            </a:extLst>
          </p:cNvPr>
          <p:cNvSpPr txBox="1"/>
          <p:nvPr/>
        </p:nvSpPr>
        <p:spPr>
          <a:xfrm>
            <a:off x="6126878" y="2315173"/>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p:txBody>
      </p:sp>
      <p:sp>
        <p:nvSpPr>
          <p:cNvPr id="15" name="フローチャート: 結合子 14">
            <a:extLst>
              <a:ext uri="{FF2B5EF4-FFF2-40B4-BE49-F238E27FC236}">
                <a16:creationId xmlns:a16="http://schemas.microsoft.com/office/drawing/2014/main" id="{73DFA711-05F5-9EF3-8C11-35425EEE3618}"/>
              </a:ext>
            </a:extLst>
          </p:cNvPr>
          <p:cNvSpPr/>
          <p:nvPr/>
        </p:nvSpPr>
        <p:spPr>
          <a:xfrm>
            <a:off x="7524947" y="2925451"/>
            <a:ext cx="260810" cy="2372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a:cs typeface="Calibri"/>
            </a:endParaRPr>
          </a:p>
        </p:txBody>
      </p:sp>
      <p:sp>
        <p:nvSpPr>
          <p:cNvPr id="14" name="テキスト ボックス 13">
            <a:extLst>
              <a:ext uri="{FF2B5EF4-FFF2-40B4-BE49-F238E27FC236}">
                <a16:creationId xmlns:a16="http://schemas.microsoft.com/office/drawing/2014/main" id="{660BCF23-4725-68B0-EE06-710DBBE6D287}"/>
              </a:ext>
            </a:extLst>
          </p:cNvPr>
          <p:cNvSpPr txBox="1"/>
          <p:nvPr/>
        </p:nvSpPr>
        <p:spPr>
          <a:xfrm>
            <a:off x="7415208" y="2920059"/>
            <a:ext cx="540000" cy="406265"/>
          </a:xfrm>
          <a:prstGeom prst="rect">
            <a:avLst/>
          </a:prstGeom>
          <a:noFill/>
        </p:spPr>
        <p:txBody>
          <a:bodyPr wrap="square" rtlCol="0">
            <a:spAutoFit/>
          </a:bodyPr>
          <a:lstStyle/>
          <a:p>
            <a:pPr>
              <a:lnSpc>
                <a:spcPct val="80000"/>
              </a:lnSpc>
            </a:pPr>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968212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808F7190-F0AC-F903-C205-BED4A6F8C63E}"/>
              </a:ext>
            </a:extLst>
          </p:cNvPr>
          <p:cNvPicPr>
            <a:picLocks noChangeAspect="1"/>
          </p:cNvPicPr>
          <p:nvPr/>
        </p:nvPicPr>
        <p:blipFill rotWithShape="1">
          <a:blip r:embed="rId4"/>
          <a:srcRect r="1448"/>
          <a:stretch/>
        </p:blipFill>
        <p:spPr>
          <a:xfrm>
            <a:off x="4720439" y="2585365"/>
            <a:ext cx="2095200" cy="3219899"/>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50520"/>
            <a:ext cx="7200000" cy="720000"/>
          </a:xfrm>
        </p:spPr>
        <p:txBody>
          <a:bodyPr vert="horz">
            <a:noAutofit/>
          </a:bodyPr>
          <a:lstStyle/>
          <a:p>
            <a:pPr>
              <a:lnSpc>
                <a:spcPct val="100000"/>
              </a:lnSpc>
            </a:pPr>
            <a:r>
              <a:rPr kumimoji="0" lang="en-US" altLang="ja-JP" sz="1800" kern="0" dirty="0"/>
              <a:t>LINE</a:t>
            </a:r>
            <a:r>
              <a:rPr kumimoji="0" lang="ja-JP" altLang="en-US" sz="1800" kern="0" dirty="0"/>
              <a:t>の使い方</a:t>
            </a:r>
            <a:br>
              <a:rPr kumimoji="0" lang="ja-JP" altLang="en-US" sz="2000" kern="0" dirty="0"/>
            </a:br>
            <a:r>
              <a:rPr kumimoji="0" lang="ja-JP" altLang="en-US" kern="0" dirty="0"/>
              <a:t>相手が「友だち」追加後の登録方法</a:t>
            </a:r>
            <a:endParaRPr kumimoji="0" lang="ja-JP" altLang="en-US" sz="1400" kern="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749840" y="1986929"/>
            <a:ext cx="2880000" cy="541687"/>
          </a:xfrm>
          <a:prstGeom prst="rect">
            <a:avLst/>
          </a:prstGeom>
          <a:noFill/>
        </p:spPr>
        <p:txBody>
          <a:bodyPr wrap="square" rtlCol="0">
            <a:spAutoFit/>
          </a:bodyPr>
          <a:lstStyle/>
          <a:p>
            <a:pPr>
              <a:lnSpc>
                <a:spcPct val="90000"/>
              </a:lnSpc>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右上の「　  」アイコン</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を押す</a:t>
            </a:r>
            <a:endParaRPr lang="ja-JP" altLang="en-US" sz="1600" b="1" dirty="0">
              <a:latin typeface="メイリオ" panose="020B0604030504040204" pitchFamily="50" charset="-128"/>
              <a:ea typeface="メイリオ" panose="020B0604030504040204" pitchFamily="50" charset="-128"/>
            </a:endParaRPr>
          </a:p>
        </p:txBody>
      </p:sp>
      <p:sp>
        <p:nvSpPr>
          <p:cNvPr id="24"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8119" y="1421477"/>
            <a:ext cx="8280000" cy="396000"/>
          </a:xfrm>
        </p:spPr>
        <p:txBody>
          <a:bodyPr vert="horz" lIns="91440" tIns="45720" rIns="91440" bIns="45720" rtlCol="0" anchor="t">
            <a:noAutofit/>
          </a:bodyPr>
          <a:lstStyle/>
          <a:p>
            <a:r>
              <a:rPr lang="ja-JP" altLang="en-US">
                <a:latin typeface="Meiryo"/>
                <a:ea typeface="Meiryo"/>
              </a:rPr>
              <a:t>相手が「友だち」追加した後の登録方法です。</a:t>
            </a:r>
            <a:endParaRPr lang="ja-JP" altLang="en-US" dirty="0"/>
          </a:p>
        </p:txBody>
      </p:sp>
      <p:sp>
        <p:nvSpPr>
          <p:cNvPr id="34" name="テキスト ボックス 33">
            <a:extLst>
              <a:ext uri="{FF2B5EF4-FFF2-40B4-BE49-F238E27FC236}">
                <a16:creationId xmlns:a16="http://schemas.microsoft.com/office/drawing/2014/main" id="{323D4157-2A7C-4AFC-8848-0CFBA8FF4594}"/>
              </a:ext>
            </a:extLst>
          </p:cNvPr>
          <p:cNvSpPr txBox="1"/>
          <p:nvPr/>
        </p:nvSpPr>
        <p:spPr>
          <a:xfrm>
            <a:off x="4716016" y="5851074"/>
            <a:ext cx="4162051" cy="523220"/>
          </a:xfrm>
          <a:prstGeom prst="rect">
            <a:avLst/>
          </a:prstGeom>
          <a:noFill/>
        </p:spPr>
        <p:txBody>
          <a:bodyPr wrap="square">
            <a:spAutoFit/>
          </a:bodyPr>
          <a:lstStyle/>
          <a:p>
            <a:r>
              <a:rPr lang="en-US" altLang="ja-JP" sz="14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グループを作成すれば、</a:t>
            </a:r>
            <a:endParaRPr lang="en-US" altLang="ja-JP" sz="14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複数人と同時にやりとりすることもできます</a:t>
            </a:r>
            <a:endParaRPr lang="ja-JP" altLang="en-US" sz="1400" b="1" dirty="0">
              <a:solidFill>
                <a:srgbClr val="009650"/>
              </a:solidFill>
              <a:latin typeface="メイリオ" panose="020B0604030504040204" pitchFamily="50" charset="-128"/>
              <a:ea typeface="メイリオ" panose="020B0604030504040204" pitchFamily="50" charset="-128"/>
            </a:endParaRPr>
          </a:p>
        </p:txBody>
      </p:sp>
      <p:sp>
        <p:nvSpPr>
          <p:cNvPr id="46" name="正方形/長方形 45">
            <a:extLst>
              <a:ext uri="{FF2B5EF4-FFF2-40B4-BE49-F238E27FC236}">
                <a16:creationId xmlns:a16="http://schemas.microsoft.com/office/drawing/2014/main" id="{D7E98241-494B-345B-065B-7A9D8B6C31E2}"/>
              </a:ext>
            </a:extLst>
          </p:cNvPr>
          <p:cNvSpPr/>
          <p:nvPr/>
        </p:nvSpPr>
        <p:spPr>
          <a:xfrm>
            <a:off x="6548954" y="4328195"/>
            <a:ext cx="282852" cy="2916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4450884F-B57A-4907-265A-F80DB5841F8D}"/>
              </a:ext>
            </a:extLst>
          </p:cNvPr>
          <p:cNvSpPr txBox="1"/>
          <p:nvPr/>
        </p:nvSpPr>
        <p:spPr>
          <a:xfrm>
            <a:off x="4558371" y="1975073"/>
            <a:ext cx="4229748" cy="584775"/>
          </a:xfrm>
          <a:prstGeom prst="rect">
            <a:avLst/>
          </a:prstGeom>
          <a:noFill/>
        </p:spPr>
        <p:txBody>
          <a:bodyPr wrap="square" rtlCol="0">
            <a:spAutoFit/>
          </a:bodyPr>
          <a:lstStyle/>
          <a:p>
            <a:r>
              <a:rPr lang="ja-JP" altLang="ja-JP" sz="1600" b="1" kern="100" dirty="0">
                <a:latin typeface="メイリオ" panose="020B0604030504040204" pitchFamily="50" charset="-128"/>
                <a:ea typeface="メイリオ" panose="020B0604030504040204" pitchFamily="50" charset="-128"/>
                <a:cs typeface="メイリオ" panose="020B0604030504040204" pitchFamily="50" charset="-128"/>
              </a:rPr>
              <a:t>「友だち追加</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b="1" kern="100" dirty="0">
                <a:latin typeface="メイリオ" panose="020B0604030504040204" pitchFamily="50" charset="-128"/>
                <a:ea typeface="メイリオ" panose="020B0604030504040204" pitchFamily="50" charset="-128"/>
                <a:cs typeface="メイリオ" panose="020B0604030504040204" pitchFamily="50" charset="-128"/>
              </a:rPr>
              <a:t>画面で「</a:t>
            </a:r>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b="1" kern="100" dirty="0">
                <a:latin typeface="メイリオ" panose="020B0604030504040204" pitchFamily="50" charset="-128"/>
                <a:ea typeface="メイリオ" panose="020B0604030504040204" pitchFamily="50" charset="-128"/>
                <a:cs typeface="メイリオ" panose="020B0604030504040204" pitchFamily="50" charset="-128"/>
              </a:rPr>
              <a:t>ボタン</a:t>
            </a:r>
            <a:endPar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b="1" kern="1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押すと登録完了です</a:t>
            </a:r>
            <a:endPar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3" name="図形グループ 38">
            <a:extLst>
              <a:ext uri="{FF2B5EF4-FFF2-40B4-BE49-F238E27FC236}">
                <a16:creationId xmlns:a16="http://schemas.microsoft.com/office/drawing/2014/main" id="{5FAC63FF-7B48-31CA-6C1F-32A577D53BF2}"/>
              </a:ext>
            </a:extLst>
          </p:cNvPr>
          <p:cNvGrpSpPr/>
          <p:nvPr/>
        </p:nvGrpSpPr>
        <p:grpSpPr>
          <a:xfrm>
            <a:off x="6372544" y="4103702"/>
            <a:ext cx="287688" cy="293005"/>
            <a:chOff x="3546641" y="3995693"/>
            <a:chExt cx="296586" cy="293005"/>
          </a:xfrm>
        </p:grpSpPr>
        <p:sp>
          <p:nvSpPr>
            <p:cNvPr id="17" name="円/楕円 46">
              <a:extLst>
                <a:ext uri="{FF2B5EF4-FFF2-40B4-BE49-F238E27FC236}">
                  <a16:creationId xmlns:a16="http://schemas.microsoft.com/office/drawing/2014/main" id="{5CB2206B-D3D0-B707-97D1-E00B71C7C54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48">
              <a:extLst>
                <a:ext uri="{FF2B5EF4-FFF2-40B4-BE49-F238E27FC236}">
                  <a16:creationId xmlns:a16="http://schemas.microsoft.com/office/drawing/2014/main" id="{C5EC2147-99AB-EA01-04D8-D3A1756BAE2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068891B6-C78D-8B2D-84CE-227EB23F5CDB}"/>
              </a:ext>
            </a:extLst>
          </p:cNvPr>
          <p:cNvSpPr txBox="1"/>
          <p:nvPr/>
        </p:nvSpPr>
        <p:spPr>
          <a:xfrm>
            <a:off x="248046" y="1918360"/>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D0C53C32-3502-D0D4-E0E2-10B003C73119}"/>
              </a:ext>
            </a:extLst>
          </p:cNvPr>
          <p:cNvSpPr txBox="1"/>
          <p:nvPr/>
        </p:nvSpPr>
        <p:spPr>
          <a:xfrm>
            <a:off x="4066132" y="1920988"/>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pic>
        <p:nvPicPr>
          <p:cNvPr id="57" name="図 56">
            <a:extLst>
              <a:ext uri="{FF2B5EF4-FFF2-40B4-BE49-F238E27FC236}">
                <a16:creationId xmlns:a16="http://schemas.microsoft.com/office/drawing/2014/main" id="{6377E5D9-6BFC-0CFF-D5DA-8786934ECFAD}"/>
              </a:ext>
            </a:extLst>
          </p:cNvPr>
          <p:cNvPicPr>
            <a:picLocks noChangeAspect="1"/>
          </p:cNvPicPr>
          <p:nvPr/>
        </p:nvPicPr>
        <p:blipFill>
          <a:blip r:embed="rId7"/>
          <a:stretch>
            <a:fillRect/>
          </a:stretch>
        </p:blipFill>
        <p:spPr>
          <a:xfrm>
            <a:off x="1642895" y="1980592"/>
            <a:ext cx="380278" cy="268065"/>
          </a:xfrm>
          <a:prstGeom prst="rect">
            <a:avLst/>
          </a:prstGeom>
        </p:spPr>
      </p:pic>
      <p:pic>
        <p:nvPicPr>
          <p:cNvPr id="59" name="図 58">
            <a:extLst>
              <a:ext uri="{FF2B5EF4-FFF2-40B4-BE49-F238E27FC236}">
                <a16:creationId xmlns:a16="http://schemas.microsoft.com/office/drawing/2014/main" id="{66D6469D-2B30-0A83-7E5C-F2E06D996138}"/>
              </a:ext>
            </a:extLst>
          </p:cNvPr>
          <p:cNvPicPr>
            <a:picLocks noChangeAspect="1"/>
          </p:cNvPicPr>
          <p:nvPr/>
        </p:nvPicPr>
        <p:blipFill>
          <a:blip r:embed="rId8"/>
          <a:stretch>
            <a:fillRect/>
          </a:stretch>
        </p:blipFill>
        <p:spPr>
          <a:xfrm>
            <a:off x="6818760" y="1952178"/>
            <a:ext cx="300139" cy="296479"/>
          </a:xfrm>
          <a:prstGeom prst="rect">
            <a:avLst/>
          </a:prstGeom>
        </p:spPr>
      </p:pic>
      <p:grpSp>
        <p:nvGrpSpPr>
          <p:cNvPr id="61" name="グループ化 60">
            <a:extLst>
              <a:ext uri="{FF2B5EF4-FFF2-40B4-BE49-F238E27FC236}">
                <a16:creationId xmlns:a16="http://schemas.microsoft.com/office/drawing/2014/main" id="{63D1B87D-99ED-57BD-90D9-B6F05407CE59}"/>
              </a:ext>
            </a:extLst>
          </p:cNvPr>
          <p:cNvGrpSpPr/>
          <p:nvPr/>
        </p:nvGrpSpPr>
        <p:grpSpPr>
          <a:xfrm>
            <a:off x="748608" y="2464525"/>
            <a:ext cx="2095200" cy="3615208"/>
            <a:chOff x="748608" y="2464525"/>
            <a:chExt cx="2095200" cy="3615208"/>
          </a:xfrm>
        </p:grpSpPr>
        <p:grpSp>
          <p:nvGrpSpPr>
            <p:cNvPr id="6" name="グループ化 5" descr="「LINE」のホーム画面の画像">
              <a:extLst>
                <a:ext uri="{FF2B5EF4-FFF2-40B4-BE49-F238E27FC236}">
                  <a16:creationId xmlns:a16="http://schemas.microsoft.com/office/drawing/2014/main" id="{5CE8B09E-B7DB-49FB-9FA4-6543140193AC}"/>
                </a:ext>
              </a:extLst>
            </p:cNvPr>
            <p:cNvGrpSpPr/>
            <p:nvPr/>
          </p:nvGrpSpPr>
          <p:grpSpPr>
            <a:xfrm>
              <a:off x="748608" y="2464525"/>
              <a:ext cx="2095200" cy="3615208"/>
              <a:chOff x="2954490" y="2230317"/>
              <a:chExt cx="2160000" cy="3615208"/>
            </a:xfrm>
          </p:grpSpPr>
          <p:pic>
            <p:nvPicPr>
              <p:cNvPr id="31" name="図 30" descr="「LINE」のホーム画面の画像"/>
              <p:cNvPicPr>
                <a:picLocks noChangeAspect="1"/>
              </p:cNvPicPr>
              <p:nvPr/>
            </p:nvPicPr>
            <p:blipFill>
              <a:blip r:embed="rId9"/>
              <a:stretch>
                <a:fillRect/>
              </a:stretch>
            </p:blipFill>
            <p:spPr>
              <a:xfrm>
                <a:off x="2954490" y="2347172"/>
                <a:ext cx="2160000" cy="3498353"/>
              </a:xfrm>
              <a:prstGeom prst="rect">
                <a:avLst/>
              </a:prstGeom>
              <a:ln w="9525">
                <a:solidFill>
                  <a:schemeClr val="tx1">
                    <a:lumMod val="50000"/>
                    <a:lumOff val="50000"/>
                  </a:schemeClr>
                </a:solidFill>
              </a:ln>
            </p:spPr>
          </p:pic>
          <p:pic>
            <p:nvPicPr>
              <p:cNvPr id="33" name="図 32">
                <a:extLst>
                  <a:ext uri="{FF2B5EF4-FFF2-40B4-BE49-F238E27FC236}">
                    <a16:creationId xmlns:a16="http://schemas.microsoft.com/office/drawing/2014/main" id="{16508163-990C-4D44-A9A3-EF4C3AEDF4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2894"/>
              <a:stretch/>
            </p:blipFill>
            <p:spPr>
              <a:xfrm>
                <a:off x="2962719" y="2348057"/>
                <a:ext cx="2144993" cy="2178747"/>
              </a:xfrm>
              <a:prstGeom prst="rect">
                <a:avLst/>
              </a:prstGeom>
            </p:spPr>
          </p:pic>
          <p:sp>
            <p:nvSpPr>
              <p:cNvPr id="43" name="正方形/長方形 42">
                <a:extLst>
                  <a:ext uri="{FF2B5EF4-FFF2-40B4-BE49-F238E27FC236}">
                    <a16:creationId xmlns:a16="http://schemas.microsoft.com/office/drawing/2014/main" id="{08CBEAF1-BBB8-4A67-B752-96484AD5D339}"/>
                  </a:ext>
                </a:extLst>
              </p:cNvPr>
              <p:cNvSpPr/>
              <p:nvPr/>
            </p:nvSpPr>
            <p:spPr>
              <a:xfrm>
                <a:off x="2994547" y="4669732"/>
                <a:ext cx="2052000" cy="576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08CBEAF1-BBB8-4A67-B752-96484AD5D339}"/>
                  </a:ext>
                </a:extLst>
              </p:cNvPr>
              <p:cNvSpPr/>
              <p:nvPr/>
            </p:nvSpPr>
            <p:spPr>
              <a:xfrm>
                <a:off x="4491867" y="2369228"/>
                <a:ext cx="432000" cy="432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4308449" y="2230317"/>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4323120" y="2241037"/>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20" name="図 19" descr="グラフィカル ユーザー インターフェイス, テキスト, アプリケーション&#10;&#10;自動的に生成された説明">
              <a:extLst>
                <a:ext uri="{FF2B5EF4-FFF2-40B4-BE49-F238E27FC236}">
                  <a16:creationId xmlns:a16="http://schemas.microsoft.com/office/drawing/2014/main" id="{4B72CD0B-39DC-253D-421F-6547C9D67E55}"/>
                </a:ext>
              </a:extLst>
            </p:cNvPr>
            <p:cNvPicPr>
              <a:picLocks noChangeAspect="1"/>
            </p:cNvPicPr>
            <p:nvPr/>
          </p:nvPicPr>
          <p:blipFill rotWithShape="1">
            <a:blip r:embed="rId11"/>
            <a:srcRect l="793" t="26550" r="56958" b="66884"/>
            <a:stretch/>
          </p:blipFill>
          <p:spPr>
            <a:xfrm>
              <a:off x="803202" y="5094809"/>
              <a:ext cx="1008253" cy="325563"/>
            </a:xfrm>
            <a:prstGeom prst="rect">
              <a:avLst/>
            </a:prstGeom>
            <a:ln>
              <a:noFill/>
            </a:ln>
          </p:spPr>
        </p:pic>
        <p:sp>
          <p:nvSpPr>
            <p:cNvPr id="60" name="正方形/長方形 59">
              <a:extLst>
                <a:ext uri="{FF2B5EF4-FFF2-40B4-BE49-F238E27FC236}">
                  <a16:creationId xmlns:a16="http://schemas.microsoft.com/office/drawing/2014/main" id="{77D8294B-BBD8-CC0C-E4BE-AE18B6F99669}"/>
                </a:ext>
              </a:extLst>
            </p:cNvPr>
            <p:cNvSpPr/>
            <p:nvPr/>
          </p:nvSpPr>
          <p:spPr>
            <a:xfrm>
              <a:off x="895010" y="2599431"/>
              <a:ext cx="148598" cy="98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4015732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黒い背景に白い文字がある&#10;&#10;中程度の精度で自動的に生成された説明">
            <a:extLst>
              <a:ext uri="{FF2B5EF4-FFF2-40B4-BE49-F238E27FC236}">
                <a16:creationId xmlns:a16="http://schemas.microsoft.com/office/drawing/2014/main" id="{ABDC94B9-5AFE-3ADF-277D-47865A3EFC05}"/>
              </a:ext>
            </a:extLst>
          </p:cNvPr>
          <p:cNvPicPr>
            <a:picLocks noChangeAspect="1"/>
          </p:cNvPicPr>
          <p:nvPr/>
        </p:nvPicPr>
        <p:blipFill rotWithShape="1">
          <a:blip r:embed="rId4"/>
          <a:srcRect t="3465" b="3086"/>
          <a:stretch/>
        </p:blipFill>
        <p:spPr>
          <a:xfrm>
            <a:off x="4812430" y="2835105"/>
            <a:ext cx="1631778" cy="3168352"/>
          </a:xfrm>
          <a:prstGeom prst="rect">
            <a:avLst/>
          </a:prstGeom>
          <a:ln>
            <a:solidFill>
              <a:schemeClr val="tx1"/>
            </a:solidFill>
          </a:ln>
        </p:spPr>
      </p:pic>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9D2A3B9B-2E07-5832-845C-68D596FC2D10}"/>
              </a:ext>
            </a:extLst>
          </p:cNvPr>
          <p:cNvPicPr>
            <a:picLocks noChangeAspect="1"/>
          </p:cNvPicPr>
          <p:nvPr/>
        </p:nvPicPr>
        <p:blipFill rotWithShape="1">
          <a:blip r:embed="rId5"/>
          <a:srcRect t="4220" b="3381"/>
          <a:stretch/>
        </p:blipFill>
        <p:spPr>
          <a:xfrm>
            <a:off x="617423" y="2831332"/>
            <a:ext cx="1650321" cy="3168352"/>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50520"/>
            <a:ext cx="7200000" cy="720000"/>
          </a:xfrm>
        </p:spPr>
        <p:txBody>
          <a:bodyPr vert="horz">
            <a:noAutofit/>
          </a:bodyPr>
          <a:lstStyle/>
          <a:p>
            <a:pPr>
              <a:lnSpc>
                <a:spcPct val="100000"/>
              </a:lnSpc>
            </a:pPr>
            <a:r>
              <a:rPr kumimoji="0" lang="en-US" altLang="ja-JP" sz="1800" kern="0" dirty="0"/>
              <a:t>LINE</a:t>
            </a:r>
            <a:r>
              <a:rPr kumimoji="0" lang="ja-JP" altLang="en-US" sz="1800" kern="0" dirty="0"/>
              <a:t>の使い方</a:t>
            </a:r>
            <a:br>
              <a:rPr kumimoji="0" lang="ja-JP" altLang="en-US" sz="2000" kern="0" dirty="0"/>
            </a:br>
            <a:r>
              <a:rPr kumimoji="0" lang="ja-JP" altLang="en-US" kern="0" dirty="0"/>
              <a:t>ト－クの開始</a:t>
            </a:r>
            <a:endParaRPr kumimoji="0" lang="ja-JP" altLang="en-US" sz="1400" kern="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2701950" y="2060657"/>
            <a:ext cx="2156528" cy="584775"/>
          </a:xfrm>
          <a:prstGeom prst="rect">
            <a:avLst/>
          </a:prstGeom>
          <a:noFill/>
        </p:spPr>
        <p:txBody>
          <a:bodyPr wrap="square" rtlCol="0">
            <a:spAutoFit/>
          </a:bodyPr>
          <a:lstStyle/>
          <a:p>
            <a:pPr>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トークをしたい相手の名前を押す</a:t>
            </a:r>
            <a:endParaRPr lang="ja-JP" altLang="en-US" sz="1600" b="1" dirty="0">
              <a:latin typeface="メイリオ" panose="020B0604030504040204" pitchFamily="50" charset="-128"/>
              <a:ea typeface="メイリオ" panose="020B0604030504040204" pitchFamily="50" charset="-128"/>
            </a:endParaRPr>
          </a:p>
        </p:txBody>
      </p:sp>
      <p:sp>
        <p:nvSpPr>
          <p:cNvPr id="24"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8119" y="1421477"/>
            <a:ext cx="8280000" cy="396000"/>
          </a:xfrm>
        </p:spPr>
        <p:txBody>
          <a:bodyPr>
            <a:noAutofit/>
          </a:bodyPr>
          <a:lstStyle/>
          <a:p>
            <a:r>
              <a:rPr lang="ja-JP" altLang="en-US" dirty="0">
                <a:latin typeface="AoyagiKouzanFontT"/>
                <a:cs typeface="AoyagiKouzanFontT"/>
              </a:rPr>
              <a:t>ト－クを楽しみましょう</a:t>
            </a:r>
            <a:endParaRPr lang="ja-JP" altLang="en-US" dirty="0"/>
          </a:p>
        </p:txBody>
      </p:sp>
      <p:sp>
        <p:nvSpPr>
          <p:cNvPr id="43" name="正方形/長方形 42">
            <a:extLst>
              <a:ext uri="{FF2B5EF4-FFF2-40B4-BE49-F238E27FC236}">
                <a16:creationId xmlns:a16="http://schemas.microsoft.com/office/drawing/2014/main" id="{08CBEAF1-BBB8-4A67-B752-96484AD5D339}"/>
              </a:ext>
            </a:extLst>
          </p:cNvPr>
          <p:cNvSpPr/>
          <p:nvPr/>
        </p:nvSpPr>
        <p:spPr>
          <a:xfrm>
            <a:off x="5015098" y="5339553"/>
            <a:ext cx="360040" cy="353951"/>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08CBEAF1-BBB8-4A67-B752-96484AD5D339}"/>
              </a:ext>
            </a:extLst>
          </p:cNvPr>
          <p:cNvSpPr/>
          <p:nvPr/>
        </p:nvSpPr>
        <p:spPr>
          <a:xfrm>
            <a:off x="611560" y="3889302"/>
            <a:ext cx="1653633" cy="259778"/>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ｖ</a:t>
            </a:r>
          </a:p>
        </p:txBody>
      </p:sp>
      <p:grpSp>
        <p:nvGrpSpPr>
          <p:cNvPr id="31" name="図形グループ 30"/>
          <p:cNvGrpSpPr/>
          <p:nvPr/>
        </p:nvGrpSpPr>
        <p:grpSpPr>
          <a:xfrm>
            <a:off x="464160" y="3651324"/>
            <a:ext cx="296587" cy="293005"/>
            <a:chOff x="2897417" y="3995693"/>
            <a:chExt cx="296587" cy="293005"/>
          </a:xfrm>
        </p:grpSpPr>
        <p:sp>
          <p:nvSpPr>
            <p:cNvPr id="32" name="円/楕円 3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AD0CCB5D-25C1-01AF-7A2C-075298FA767C}"/>
              </a:ext>
            </a:extLst>
          </p:cNvPr>
          <p:cNvPicPr>
            <a:picLocks noChangeAspect="1"/>
          </p:cNvPicPr>
          <p:nvPr/>
        </p:nvPicPr>
        <p:blipFill rotWithShape="1">
          <a:blip r:embed="rId8"/>
          <a:srcRect l="298" t="3928" r="-298" b="2608"/>
          <a:stretch/>
        </p:blipFill>
        <p:spPr>
          <a:xfrm>
            <a:off x="2724465" y="2835105"/>
            <a:ext cx="1631511" cy="3168352"/>
          </a:xfrm>
          <a:prstGeom prst="rect">
            <a:avLst/>
          </a:prstGeom>
          <a:ln>
            <a:solidFill>
              <a:schemeClr val="tx1"/>
            </a:solidFill>
          </a:ln>
        </p:spPr>
      </p:pic>
      <p:sp>
        <p:nvSpPr>
          <p:cNvPr id="15" name="正方形/長方形 14">
            <a:extLst>
              <a:ext uri="{FF2B5EF4-FFF2-40B4-BE49-F238E27FC236}">
                <a16:creationId xmlns:a16="http://schemas.microsoft.com/office/drawing/2014/main" id="{AC212EEE-1A7D-BFAA-4A62-11F11E25A443}"/>
              </a:ext>
            </a:extLst>
          </p:cNvPr>
          <p:cNvSpPr/>
          <p:nvPr/>
        </p:nvSpPr>
        <p:spPr>
          <a:xfrm>
            <a:off x="2721914" y="3573016"/>
            <a:ext cx="1631511" cy="259778"/>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ｖ</a:t>
            </a:r>
          </a:p>
        </p:txBody>
      </p:sp>
      <p:sp>
        <p:nvSpPr>
          <p:cNvPr id="16" name="テキスト ボックス 15">
            <a:extLst>
              <a:ext uri="{FF2B5EF4-FFF2-40B4-BE49-F238E27FC236}">
                <a16:creationId xmlns:a16="http://schemas.microsoft.com/office/drawing/2014/main" id="{D1BD2C3D-B4AE-2D79-02B6-C0E40DA9FBC8}"/>
              </a:ext>
            </a:extLst>
          </p:cNvPr>
          <p:cNvSpPr txBox="1"/>
          <p:nvPr/>
        </p:nvSpPr>
        <p:spPr>
          <a:xfrm>
            <a:off x="507567" y="1906870"/>
            <a:ext cx="1970511" cy="584775"/>
          </a:xfrm>
          <a:prstGeom prst="rect">
            <a:avLst/>
          </a:prstGeom>
          <a:noFill/>
        </p:spPr>
        <p:txBody>
          <a:bodyPr wrap="square" rtlCol="0">
            <a:spAutoFit/>
          </a:bodyPr>
          <a:lstStyle/>
          <a:p>
            <a:pPr>
              <a:defRPr/>
            </a:pPr>
            <a:r>
              <a:rPr kumimoji="1" lang="en-US" altLang="ja-JP" sz="3200" b="1" i="0" u="none" strike="noStrike" kern="1200" cap="none" normalizeH="0" baseline="0" noProof="0" dirty="0">
                <a:ln>
                  <a:noFill/>
                </a:ln>
                <a:solidFill>
                  <a:srgbClr val="009650"/>
                </a:solidFill>
                <a:effectLst/>
                <a:uLnTx/>
                <a:uFillTx/>
                <a:latin typeface="Meiryo" charset="-128"/>
                <a:ea typeface="Meiryo" charset="-128"/>
                <a:cs typeface="Meiryo" charset="-128"/>
              </a:rPr>
              <a:t> </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「友だち</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を押す</a:t>
            </a:r>
            <a:endParaRPr lang="ja-JP" altLang="en-US" sz="1600" b="1"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590E56D5-8067-69D3-0A6B-7890FC2B9E06}"/>
              </a:ext>
            </a:extLst>
          </p:cNvPr>
          <p:cNvSpPr txBox="1"/>
          <p:nvPr/>
        </p:nvSpPr>
        <p:spPr>
          <a:xfrm>
            <a:off x="5043972" y="2060656"/>
            <a:ext cx="1760276" cy="584775"/>
          </a:xfrm>
          <a:prstGeom prst="rect">
            <a:avLst/>
          </a:prstGeom>
          <a:noFill/>
        </p:spPr>
        <p:txBody>
          <a:bodyPr wrap="square" rtlCol="0">
            <a:spAutoFit/>
          </a:bodyPr>
          <a:lstStyle/>
          <a:p>
            <a:pPr>
              <a:defRPr/>
            </a:pPr>
            <a:r>
              <a:rPr lang="ja-JP" altLang="en-US" sz="1600" b="1" dirty="0">
                <a:latin typeface="Meiryo" charset="-128"/>
                <a:ea typeface="Meiryo" charset="-128"/>
                <a:cs typeface="メイリオ" panose="020B0604030504040204" pitchFamily="50" charset="-128"/>
              </a:rPr>
              <a:t>トーク「　　」</a:t>
            </a:r>
            <a:endParaRPr lang="en-US" altLang="ja-JP" sz="1600" b="1" dirty="0">
              <a:latin typeface="Meiryo" charset="-128"/>
              <a:ea typeface="Meiryo" charset="-128"/>
              <a:cs typeface="メイリオ" panose="020B0604030504040204" pitchFamily="50" charset="-128"/>
            </a:endParaRPr>
          </a:p>
          <a:p>
            <a:pPr>
              <a:defRPr/>
            </a:pPr>
            <a:r>
              <a:rPr lang="ja-JP" altLang="en-US" sz="1600" b="1" dirty="0">
                <a:latin typeface="Meiryo" charset="-128"/>
                <a:ea typeface="Meiryo" charset="-128"/>
                <a:cs typeface="メイリオ" panose="020B0604030504040204" pitchFamily="50" charset="-128"/>
              </a:rPr>
              <a:t>を押す</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9" name="図 18"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EAD73D29-A7AF-8483-E182-2DBB9A1648AB}"/>
              </a:ext>
            </a:extLst>
          </p:cNvPr>
          <p:cNvPicPr>
            <a:picLocks noChangeAspect="1"/>
          </p:cNvPicPr>
          <p:nvPr/>
        </p:nvPicPr>
        <p:blipFill rotWithShape="1">
          <a:blip r:embed="rId9"/>
          <a:srcRect t="4082" b="2469"/>
          <a:stretch/>
        </p:blipFill>
        <p:spPr>
          <a:xfrm>
            <a:off x="6948264" y="2835105"/>
            <a:ext cx="1629835" cy="3164579"/>
          </a:xfrm>
          <a:prstGeom prst="rect">
            <a:avLst/>
          </a:prstGeom>
          <a:ln>
            <a:solidFill>
              <a:schemeClr val="tx1"/>
            </a:solidFill>
          </a:ln>
        </p:spPr>
      </p:pic>
      <p:grpSp>
        <p:nvGrpSpPr>
          <p:cNvPr id="28" name="図形グループ 27"/>
          <p:cNvGrpSpPr/>
          <p:nvPr/>
        </p:nvGrpSpPr>
        <p:grpSpPr>
          <a:xfrm>
            <a:off x="2508015" y="3426513"/>
            <a:ext cx="296586" cy="293005"/>
            <a:chOff x="3546641" y="3995693"/>
            <a:chExt cx="296586" cy="293005"/>
          </a:xfrm>
        </p:grpSpPr>
        <p:sp>
          <p:nvSpPr>
            <p:cNvPr id="29" name="円/楕円 2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図形グループ 109">
            <a:extLst>
              <a:ext uri="{FF2B5EF4-FFF2-40B4-BE49-F238E27FC236}">
                <a16:creationId xmlns:a16="http://schemas.microsoft.com/office/drawing/2014/main" id="{64FD8377-6F7C-D3F6-F585-CBB75E0EAB00}"/>
              </a:ext>
            </a:extLst>
          </p:cNvPr>
          <p:cNvGrpSpPr/>
          <p:nvPr/>
        </p:nvGrpSpPr>
        <p:grpSpPr>
          <a:xfrm>
            <a:off x="4817876" y="5143518"/>
            <a:ext cx="296586" cy="293005"/>
            <a:chOff x="4232441" y="3995693"/>
            <a:chExt cx="296586" cy="293005"/>
          </a:xfrm>
        </p:grpSpPr>
        <p:sp>
          <p:nvSpPr>
            <p:cNvPr id="39" name="円/楕円 110">
              <a:extLst>
                <a:ext uri="{FF2B5EF4-FFF2-40B4-BE49-F238E27FC236}">
                  <a16:creationId xmlns:a16="http://schemas.microsoft.com/office/drawing/2014/main" id="{5FFFA82E-A444-2775-4576-5322E97AEB6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111">
              <a:extLst>
                <a:ext uri="{FF2B5EF4-FFF2-40B4-BE49-F238E27FC236}">
                  <a16:creationId xmlns:a16="http://schemas.microsoft.com/office/drawing/2014/main" id="{0DFE954E-4529-165B-B9E0-29C12DDABEEE}"/>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5" name="図 44">
            <a:extLst>
              <a:ext uri="{FF2B5EF4-FFF2-40B4-BE49-F238E27FC236}">
                <a16:creationId xmlns:a16="http://schemas.microsoft.com/office/drawing/2014/main" id="{592485DB-612A-1DA2-61A4-50C5FB99263E}"/>
              </a:ext>
            </a:extLst>
          </p:cNvPr>
          <p:cNvPicPr>
            <a:picLocks noChangeAspect="1"/>
          </p:cNvPicPr>
          <p:nvPr/>
        </p:nvPicPr>
        <p:blipFill>
          <a:blip r:embed="rId10"/>
          <a:stretch>
            <a:fillRect/>
          </a:stretch>
        </p:blipFill>
        <p:spPr>
          <a:xfrm>
            <a:off x="6026822" y="2068913"/>
            <a:ext cx="283149" cy="279968"/>
          </a:xfrm>
          <a:prstGeom prst="rect">
            <a:avLst/>
          </a:prstGeom>
        </p:spPr>
      </p:pic>
      <p:sp>
        <p:nvSpPr>
          <p:cNvPr id="46" name="テキスト ボックス 45">
            <a:extLst>
              <a:ext uri="{FF2B5EF4-FFF2-40B4-BE49-F238E27FC236}">
                <a16:creationId xmlns:a16="http://schemas.microsoft.com/office/drawing/2014/main" id="{904EE766-8F89-94C2-DF70-A2A1CD5E58B2}"/>
              </a:ext>
            </a:extLst>
          </p:cNvPr>
          <p:cNvSpPr txBox="1"/>
          <p:nvPr/>
        </p:nvSpPr>
        <p:spPr>
          <a:xfrm>
            <a:off x="4550767" y="1908822"/>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47" name="テキスト ボックス 46">
            <a:extLst>
              <a:ext uri="{FF2B5EF4-FFF2-40B4-BE49-F238E27FC236}">
                <a16:creationId xmlns:a16="http://schemas.microsoft.com/office/drawing/2014/main" id="{2AC5021F-6BB6-A47A-59DD-233032E107C0}"/>
              </a:ext>
            </a:extLst>
          </p:cNvPr>
          <p:cNvSpPr txBox="1"/>
          <p:nvPr/>
        </p:nvSpPr>
        <p:spPr>
          <a:xfrm>
            <a:off x="276008" y="1944209"/>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5E1F5A52-0CB3-5BF8-161A-1A7FC3BC57AD}"/>
              </a:ext>
            </a:extLst>
          </p:cNvPr>
          <p:cNvSpPr txBox="1"/>
          <p:nvPr/>
        </p:nvSpPr>
        <p:spPr>
          <a:xfrm>
            <a:off x="2339752" y="1938589"/>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A09F31F7-A771-AEE8-C205-CA84109144A7}"/>
              </a:ext>
            </a:extLst>
          </p:cNvPr>
          <p:cNvSpPr txBox="1"/>
          <p:nvPr/>
        </p:nvSpPr>
        <p:spPr>
          <a:xfrm>
            <a:off x="6702410" y="2004108"/>
            <a:ext cx="2420380" cy="830997"/>
          </a:xfrm>
          <a:prstGeom prst="rect">
            <a:avLst/>
          </a:prstGeom>
          <a:noFill/>
        </p:spPr>
        <p:txBody>
          <a:bodyPr wrap="square" rtlCol="0">
            <a:spAutoFit/>
          </a:bodyPr>
          <a:lstStyle/>
          <a:p>
            <a:pPr>
              <a:defRPr/>
            </a:pPr>
            <a:r>
              <a:rPr lang="ja-JP" altLang="en-US" sz="1600" b="1" dirty="0">
                <a:latin typeface="Meiryo" charset="-128"/>
                <a:ea typeface="Meiryo" charset="-128"/>
                <a:cs typeface="メイリオ" panose="020B0604030504040204" pitchFamily="50" charset="-128"/>
              </a:rPr>
              <a:t>一度やり取りした人</a:t>
            </a:r>
            <a:endParaRPr lang="en-US" altLang="ja-JP" sz="1600" b="1" dirty="0">
              <a:latin typeface="Meiryo" charset="-128"/>
              <a:ea typeface="Meiryo" charset="-128"/>
              <a:cs typeface="メイリオ" panose="020B0604030504040204" pitchFamily="50" charset="-128"/>
            </a:endParaRPr>
          </a:p>
          <a:p>
            <a:pPr>
              <a:defRPr/>
            </a:pPr>
            <a:r>
              <a:rPr lang="ja-JP" altLang="en-US" sz="1600" b="1" dirty="0">
                <a:latin typeface="Meiryo" charset="-128"/>
                <a:ea typeface="Meiryo" charset="-128"/>
                <a:cs typeface="メイリオ" panose="020B0604030504040204" pitchFamily="50" charset="-128"/>
              </a:rPr>
              <a:t>はトーク「　 」から</a:t>
            </a:r>
            <a:endParaRPr lang="en-US" altLang="ja-JP" sz="1600" b="1" dirty="0">
              <a:latin typeface="Meiryo" charset="-128"/>
              <a:ea typeface="Meiryo" charset="-128"/>
              <a:cs typeface="メイリオ" panose="020B0604030504040204" pitchFamily="50" charset="-128"/>
            </a:endParaRPr>
          </a:p>
          <a:p>
            <a:pPr>
              <a:defRPr/>
            </a:pPr>
            <a:r>
              <a:rPr lang="ja-JP" altLang="en-US" sz="1600" b="1" dirty="0">
                <a:latin typeface="Meiryo" charset="-128"/>
                <a:ea typeface="Meiryo" charset="-128"/>
                <a:cs typeface="メイリオ" panose="020B0604030504040204" pitchFamily="50" charset="-128"/>
              </a:rPr>
              <a:t>やり取りできます</a:t>
            </a:r>
            <a:endParaRPr lang="en-US" altLang="ja-JP" sz="1600" b="1" dirty="0">
              <a:latin typeface="Meiryo" charset="-128"/>
              <a:ea typeface="Meiryo" charset="-128"/>
              <a:cs typeface="メイリオ" panose="020B0604030504040204" pitchFamily="50" charset="-128"/>
            </a:endParaRPr>
          </a:p>
        </p:txBody>
      </p:sp>
      <p:pic>
        <p:nvPicPr>
          <p:cNvPr id="52" name="図 51">
            <a:extLst>
              <a:ext uri="{FF2B5EF4-FFF2-40B4-BE49-F238E27FC236}">
                <a16:creationId xmlns:a16="http://schemas.microsoft.com/office/drawing/2014/main" id="{2DD476CD-ABE1-3D2A-90D1-630204D18906}"/>
              </a:ext>
            </a:extLst>
          </p:cNvPr>
          <p:cNvPicPr>
            <a:picLocks noChangeAspect="1"/>
          </p:cNvPicPr>
          <p:nvPr/>
        </p:nvPicPr>
        <p:blipFill>
          <a:blip r:embed="rId11"/>
          <a:stretch>
            <a:fillRect/>
          </a:stretch>
        </p:blipFill>
        <p:spPr>
          <a:xfrm>
            <a:off x="7809651" y="2255390"/>
            <a:ext cx="266975" cy="250290"/>
          </a:xfrm>
          <a:prstGeom prst="rect">
            <a:avLst/>
          </a:prstGeom>
        </p:spPr>
      </p:pic>
      <p:sp>
        <p:nvSpPr>
          <p:cNvPr id="53" name="正方形/長方形 52">
            <a:extLst>
              <a:ext uri="{FF2B5EF4-FFF2-40B4-BE49-F238E27FC236}">
                <a16:creationId xmlns:a16="http://schemas.microsoft.com/office/drawing/2014/main" id="{206F6F2A-45A9-3DBE-9391-D5619BE5B5AB}"/>
              </a:ext>
            </a:extLst>
          </p:cNvPr>
          <p:cNvSpPr/>
          <p:nvPr/>
        </p:nvSpPr>
        <p:spPr>
          <a:xfrm>
            <a:off x="7296000" y="5739906"/>
            <a:ext cx="282000" cy="259778"/>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矢印: 右 53">
            <a:extLst>
              <a:ext uri="{FF2B5EF4-FFF2-40B4-BE49-F238E27FC236}">
                <a16:creationId xmlns:a16="http://schemas.microsoft.com/office/drawing/2014/main" id="{F042A784-651E-FB5F-C17C-F9DD52F3959C}"/>
              </a:ext>
            </a:extLst>
          </p:cNvPr>
          <p:cNvSpPr/>
          <p:nvPr/>
        </p:nvSpPr>
        <p:spPr>
          <a:xfrm>
            <a:off x="2317483" y="4294134"/>
            <a:ext cx="321190" cy="23301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55" name="矢印: 右 54">
            <a:extLst>
              <a:ext uri="{FF2B5EF4-FFF2-40B4-BE49-F238E27FC236}">
                <a16:creationId xmlns:a16="http://schemas.microsoft.com/office/drawing/2014/main" id="{D04B73AB-05B6-186A-30F2-A0D5072F9B5F}"/>
              </a:ext>
            </a:extLst>
          </p:cNvPr>
          <p:cNvSpPr/>
          <p:nvPr/>
        </p:nvSpPr>
        <p:spPr>
          <a:xfrm>
            <a:off x="4423608" y="4287419"/>
            <a:ext cx="321190" cy="23301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cxnSp>
        <p:nvCxnSpPr>
          <p:cNvPr id="58" name="直線コネクタ 57">
            <a:extLst>
              <a:ext uri="{FF2B5EF4-FFF2-40B4-BE49-F238E27FC236}">
                <a16:creationId xmlns:a16="http://schemas.microsoft.com/office/drawing/2014/main" id="{FCCE16A5-D096-26D6-E2A0-D6E2F167D5AE}"/>
              </a:ext>
            </a:extLst>
          </p:cNvPr>
          <p:cNvCxnSpPr/>
          <p:nvPr/>
        </p:nvCxnSpPr>
        <p:spPr>
          <a:xfrm>
            <a:off x="6638910" y="1268760"/>
            <a:ext cx="0" cy="5256584"/>
          </a:xfrm>
          <a:prstGeom prst="line">
            <a:avLst/>
          </a:prstGeom>
          <a:ln w="12700">
            <a:solidFill>
              <a:srgbClr val="009650"/>
            </a:solidFill>
            <a:prstDash val="sysDot"/>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8C77EFBC-F415-6DBC-AB28-45F85E6F7295}"/>
              </a:ext>
            </a:extLst>
          </p:cNvPr>
          <p:cNvSpPr/>
          <p:nvPr/>
        </p:nvSpPr>
        <p:spPr>
          <a:xfrm>
            <a:off x="6948263" y="3577994"/>
            <a:ext cx="1629835" cy="283054"/>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64301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スマートフォンを使うウサギのキャラクター">
            <a:extLst>
              <a:ext uri="{FF2B5EF4-FFF2-40B4-BE49-F238E27FC236}">
                <a16:creationId xmlns:a16="http://schemas.microsoft.com/office/drawing/2014/main" id="{E08441E6-5697-4F47-90D3-83E4451B8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8" y="354181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スマートフォンを使う猫のキャラクター">
            <a:extLst>
              <a:ext uri="{FF2B5EF4-FFF2-40B4-BE49-F238E27FC236}">
                <a16:creationId xmlns:a16="http://schemas.microsoft.com/office/drawing/2014/main" id="{C31B8183-11BF-46C7-A556-A8F557AE4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07" y="4273345"/>
            <a:ext cx="1330479" cy="1440000"/>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5" y="441902"/>
            <a:ext cx="6840000" cy="5704639"/>
          </a:xfrm>
          <a:prstGeom prst="rect">
            <a:avLst/>
          </a:prstGeom>
          <a:noFill/>
        </p:spPr>
        <p:txBody>
          <a:bodyPr wrap="square" rtlCol="0">
            <a:spAutoFit/>
          </a:bodyPr>
          <a:lstStyle/>
          <a:p>
            <a:pPr>
              <a:lnSpc>
                <a:spcPct val="120000"/>
              </a:lnSpc>
              <a:spcAft>
                <a:spcPts val="600"/>
              </a:spcAft>
            </a:pPr>
            <a:r>
              <a:rPr lang="ja-JP" altLang="en-US" sz="2400" b="1" dirty="0">
                <a:solidFill>
                  <a:srgbClr val="009650"/>
                </a:solidFill>
                <a:latin typeface="Meiryo" charset="-128"/>
                <a:ea typeface="Meiryo" charset="-128"/>
                <a:cs typeface="Meiryo" charset="-128"/>
              </a:rPr>
              <a:t>１</a:t>
            </a:r>
            <a:r>
              <a:rPr lang="ja-JP" altLang="en-US" sz="2400" b="1" spc="-1000" dirty="0">
                <a:solidFill>
                  <a:srgbClr val="009650"/>
                </a:solidFill>
                <a:latin typeface="Meiryo" charset="-128"/>
                <a:ea typeface="Meiryo" charset="-128"/>
                <a:cs typeface="Meiryo" charset="-128"/>
              </a:rPr>
              <a:t>．</a:t>
            </a:r>
            <a:r>
              <a:rPr lang="en-US" altLang="ja-JP" sz="2400" b="1" dirty="0">
                <a:solidFill>
                  <a:srgbClr val="009650"/>
                </a:solidFill>
                <a:latin typeface="Meiryo" charset="-128"/>
                <a:ea typeface="Meiryo" charset="-128"/>
                <a:cs typeface="Meiryo" charset="-128"/>
              </a:rPr>
              <a:t>LINE</a:t>
            </a:r>
            <a:r>
              <a:rPr lang="ja-JP" altLang="en-US" sz="2400" b="1" dirty="0">
                <a:solidFill>
                  <a:srgbClr val="009650"/>
                </a:solidFill>
                <a:latin typeface="Meiryo" charset="-128"/>
                <a:ea typeface="Meiryo" charset="-128"/>
                <a:cs typeface="Meiryo" charset="-128"/>
              </a:rPr>
              <a:t>の設定</a:t>
            </a:r>
            <a:endParaRPr lang="en-US" altLang="ja-JP" sz="2400" b="1" dirty="0">
              <a:latin typeface="Meiryo" charset="-128"/>
              <a:ea typeface="Meiryo" charset="-128"/>
              <a:cs typeface="Meiryo" charset="-128"/>
            </a:endParaRPr>
          </a:p>
          <a:p>
            <a:pPr marL="176213" lvl="1" algn="dist">
              <a:lnSpc>
                <a:spcPct val="120000"/>
              </a:lnSpc>
              <a:tabLst>
                <a:tab pos="530225" algn="l"/>
                <a:tab pos="1055688" algn="l"/>
              </a:tabLst>
            </a:pPr>
            <a:r>
              <a:rPr lang="en-US" altLang="ja-JP" b="1" dirty="0">
                <a:latin typeface="Meiryo" charset="-128"/>
                <a:ea typeface="Meiryo" charset="-128"/>
                <a:cs typeface="Meiryo" charset="-128"/>
              </a:rPr>
              <a:t>	1-A	</a:t>
            </a:r>
            <a:r>
              <a:rPr lang="ja-JP" altLang="en-US" b="1" dirty="0">
                <a:latin typeface="Meiryo" charset="-128"/>
                <a:ea typeface="Meiryo" charset="-128"/>
                <a:cs typeface="Meiryo" charset="-128"/>
              </a:rPr>
              <a:t>そもそも</a:t>
            </a:r>
            <a:r>
              <a:rPr lang="en-US" altLang="ja-JP" b="1" dirty="0">
                <a:latin typeface="Meiryo" charset="-128"/>
                <a:ea typeface="Meiryo" charset="-128"/>
                <a:cs typeface="Meiryo" charset="-128"/>
              </a:rPr>
              <a:t>SNS</a:t>
            </a:r>
            <a:r>
              <a:rPr lang="ja-JP" altLang="en-US" b="1" dirty="0">
                <a:latin typeface="Meiryo" charset="-128"/>
                <a:ea typeface="Meiryo" charset="-128"/>
                <a:cs typeface="Meiryo" charset="-128"/>
              </a:rPr>
              <a:t>とは</a:t>
            </a:r>
            <a:r>
              <a:rPr lang="en-US" altLang="ja-JP" b="1" dirty="0">
                <a:latin typeface="Meiryo" charset="-128"/>
                <a:ea typeface="Meiryo" charset="-128"/>
                <a:cs typeface="Meiryo" charset="-128"/>
              </a:rPr>
              <a:t>…………………………………… P4</a:t>
            </a:r>
          </a:p>
          <a:p>
            <a:pPr marL="176213" lvl="1" algn="dist">
              <a:lnSpc>
                <a:spcPct val="120000"/>
              </a:lnSpc>
              <a:tabLst>
                <a:tab pos="530225" algn="l"/>
                <a:tab pos="1055688" algn="l"/>
              </a:tabLst>
            </a:pPr>
            <a:r>
              <a:rPr lang="en-US" altLang="ja-JP" b="1" dirty="0">
                <a:latin typeface="Meiryo" charset="-128"/>
                <a:ea typeface="Meiryo" charset="-128"/>
                <a:cs typeface="Meiryo" charset="-128"/>
              </a:rPr>
              <a:t>	1-B	LINE</a:t>
            </a:r>
            <a:r>
              <a:rPr lang="ja-JP" altLang="en-US" b="1" dirty="0">
                <a:latin typeface="Meiryo" charset="-128"/>
                <a:ea typeface="Meiryo" charset="-128"/>
                <a:cs typeface="Meiryo" charset="-128"/>
              </a:rPr>
              <a:t>のインストール</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P5</a:t>
            </a:r>
          </a:p>
          <a:p>
            <a:pPr marL="176213" lvl="1" algn="dist">
              <a:lnSpc>
                <a:spcPct val="120000"/>
              </a:lnSpc>
              <a:tabLst>
                <a:tab pos="530225" algn="l"/>
                <a:tab pos="1055688" algn="l"/>
              </a:tabLst>
            </a:pPr>
            <a:r>
              <a:rPr lang="en-US" altLang="ja-JP" b="1" dirty="0">
                <a:latin typeface="Meiryo" charset="-128"/>
                <a:ea typeface="Meiryo" charset="-128"/>
                <a:cs typeface="Meiryo" charset="-128"/>
              </a:rPr>
              <a:t>	1-C	LINE</a:t>
            </a:r>
            <a:r>
              <a:rPr lang="ja-JP" altLang="en-US" b="1" dirty="0">
                <a:latin typeface="Meiryo" charset="-128"/>
                <a:ea typeface="Meiryo" charset="-128"/>
                <a:cs typeface="Meiryo" charset="-128"/>
              </a:rPr>
              <a:t>への利用登録</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P7</a:t>
            </a:r>
            <a:endParaRPr lang="ja-JP" altLang="en-US" b="1" dirty="0">
              <a:latin typeface="Meiryo" charset="-128"/>
              <a:ea typeface="Meiryo" charset="-128"/>
              <a:cs typeface="Meiryo" charset="-128"/>
            </a:endParaRPr>
          </a:p>
          <a:p>
            <a:pPr marL="176213" lvl="1" algn="dist">
              <a:lnSpc>
                <a:spcPct val="120000"/>
              </a:lnSpc>
              <a:tabLst>
                <a:tab pos="530225" algn="l"/>
                <a:tab pos="1055688" algn="l"/>
              </a:tabLst>
            </a:pPr>
            <a:r>
              <a:rPr lang="en-US" altLang="ja-JP" b="1" dirty="0">
                <a:latin typeface="Meiryo" charset="-128"/>
                <a:ea typeface="Meiryo" charset="-128"/>
                <a:cs typeface="Meiryo" charset="-128"/>
              </a:rPr>
              <a:t>	1-D	</a:t>
            </a:r>
            <a:r>
              <a:rPr lang="ja-JP" altLang="en-US" b="1" dirty="0">
                <a:latin typeface="Meiryo" charset="-128"/>
                <a:ea typeface="Meiryo" charset="-128"/>
                <a:cs typeface="Meiryo" charset="-128"/>
              </a:rPr>
              <a:t>アカウントの新規登録</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P10</a:t>
            </a:r>
            <a:endParaRPr lang="ja-JP" altLang="en-US" b="1" dirty="0">
              <a:latin typeface="Meiryo" charset="-128"/>
              <a:ea typeface="Meiryo" charset="-128"/>
              <a:cs typeface="Meiryo" charset="-128"/>
            </a:endParaRPr>
          </a:p>
          <a:p>
            <a:pPr marL="176213" lvl="1" algn="dist">
              <a:lnSpc>
                <a:spcPct val="120000"/>
              </a:lnSpc>
              <a:tabLst>
                <a:tab pos="530225" algn="l"/>
                <a:tab pos="1055688" algn="l"/>
              </a:tabLst>
            </a:pPr>
            <a:r>
              <a:rPr lang="en-US" altLang="ja-JP" b="1" dirty="0">
                <a:latin typeface="Meiryo" charset="-128"/>
                <a:ea typeface="Meiryo" charset="-128"/>
                <a:cs typeface="Meiryo" charset="-128"/>
              </a:rPr>
              <a:t>	1-E	</a:t>
            </a:r>
            <a:r>
              <a:rPr lang="ja-JP" altLang="en-US" b="1" dirty="0">
                <a:latin typeface="Meiryo" charset="-128"/>
                <a:ea typeface="Meiryo" charset="-128"/>
                <a:cs typeface="Meiryo" charset="-128"/>
              </a:rPr>
              <a:t>友達の追加設定</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P11</a:t>
            </a:r>
            <a:endParaRPr lang="ja-JP" altLang="en-US" b="1" dirty="0">
              <a:latin typeface="Meiryo" charset="-128"/>
              <a:ea typeface="Meiryo" charset="-128"/>
              <a:cs typeface="Meiryo" charset="-128"/>
            </a:endParaRPr>
          </a:p>
          <a:p>
            <a:pPr marL="176213" lvl="1" algn="dist">
              <a:lnSpc>
                <a:spcPct val="120000"/>
              </a:lnSpc>
              <a:tabLst>
                <a:tab pos="530225" algn="l"/>
                <a:tab pos="1055688" algn="l"/>
              </a:tabLst>
            </a:pPr>
            <a:r>
              <a:rPr lang="en-US" altLang="ja-JP" b="1" dirty="0">
                <a:latin typeface="Meiryo" charset="-128"/>
                <a:ea typeface="Meiryo" charset="-128"/>
                <a:cs typeface="Meiryo" charset="-128"/>
              </a:rPr>
              <a:t>	1-F	</a:t>
            </a:r>
            <a:r>
              <a:rPr lang="ja-JP" altLang="en-US" b="1" dirty="0">
                <a:latin typeface="Meiryo" charset="-128"/>
                <a:ea typeface="Meiryo" charset="-128"/>
                <a:cs typeface="Meiryo" charset="-128"/>
              </a:rPr>
              <a:t>情報利用に関するお願い</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P12</a:t>
            </a:r>
          </a:p>
          <a:p>
            <a:pPr>
              <a:lnSpc>
                <a:spcPct val="150000"/>
              </a:lnSpc>
              <a:spcBef>
                <a:spcPts val="1200"/>
              </a:spcBef>
              <a:spcAft>
                <a:spcPts val="600"/>
              </a:spcAft>
            </a:pPr>
            <a:r>
              <a:rPr lang="en-US" altLang="ja-JP" sz="2400" b="1" dirty="0">
                <a:solidFill>
                  <a:srgbClr val="009650"/>
                </a:solidFill>
                <a:latin typeface="Meiryo" charset="-128"/>
                <a:ea typeface="Meiryo" charset="-128"/>
                <a:cs typeface="Meiryo" charset="-128"/>
              </a:rPr>
              <a:t> 2</a:t>
            </a:r>
            <a:r>
              <a:rPr lang="ja-JP" altLang="en-US" sz="2400" b="1" spc="-1000" dirty="0">
                <a:solidFill>
                  <a:srgbClr val="009650"/>
                </a:solidFill>
                <a:latin typeface="Meiryo" charset="-128"/>
                <a:ea typeface="Meiryo" charset="-128"/>
                <a:cs typeface="Meiryo" charset="-128"/>
              </a:rPr>
              <a:t>．</a:t>
            </a:r>
            <a:r>
              <a:rPr lang="en-US" altLang="ja-JP" sz="2400" b="1" dirty="0">
                <a:solidFill>
                  <a:srgbClr val="009650"/>
                </a:solidFill>
                <a:latin typeface="Meiryo" charset="-128"/>
                <a:ea typeface="Meiryo" charset="-128"/>
                <a:cs typeface="Meiryo" charset="-128"/>
              </a:rPr>
              <a:t>LINE</a:t>
            </a:r>
            <a:r>
              <a:rPr lang="ja-JP" altLang="en-US" sz="2400" b="1" dirty="0">
                <a:solidFill>
                  <a:srgbClr val="009650"/>
                </a:solidFill>
                <a:latin typeface="Meiryo" charset="-128"/>
                <a:ea typeface="Meiryo" charset="-128"/>
                <a:cs typeface="Meiryo" charset="-128"/>
              </a:rPr>
              <a:t>の使い方</a:t>
            </a:r>
            <a:endParaRPr lang="en-US" altLang="ja-JP" sz="2400" b="1" dirty="0">
              <a:latin typeface="Meiryo" charset="-128"/>
              <a:ea typeface="Meiryo" charset="-128"/>
              <a:cs typeface="Meiryo" charset="-128"/>
            </a:endParaRPr>
          </a:p>
          <a:p>
            <a:pPr marL="176213" algn="dist">
              <a:lnSpc>
                <a:spcPct val="120000"/>
              </a:lnSpc>
              <a:tabLst>
                <a:tab pos="530225" algn="l"/>
                <a:tab pos="1055688" algn="l"/>
              </a:tabLst>
            </a:pPr>
            <a:r>
              <a:rPr lang="en-US" altLang="ja-JP" b="1" dirty="0">
                <a:latin typeface="Meiryo" charset="-128"/>
                <a:ea typeface="Meiryo" charset="-128"/>
                <a:cs typeface="Meiryo" charset="-128"/>
              </a:rPr>
              <a:t>	2-A	QR</a:t>
            </a:r>
            <a:r>
              <a:rPr lang="ja-JP" altLang="en-US" b="1" dirty="0">
                <a:latin typeface="Meiryo" charset="-128"/>
                <a:ea typeface="Meiryo" charset="-128"/>
                <a:cs typeface="Meiryo" charset="-128"/>
              </a:rPr>
              <a:t>コードを使った友だちの追加</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P14</a:t>
            </a:r>
            <a:endParaRPr lang="ja-JP" altLang="en-US" b="1" dirty="0">
              <a:latin typeface="Meiryo" charset="-128"/>
              <a:ea typeface="Meiryo" charset="-128"/>
              <a:cs typeface="Meiryo" charset="-128"/>
            </a:endParaRPr>
          </a:p>
          <a:p>
            <a:pPr marL="176213" algn="dist">
              <a:lnSpc>
                <a:spcPct val="120000"/>
              </a:lnSpc>
              <a:tabLst>
                <a:tab pos="530225" algn="l"/>
                <a:tab pos="1055688" algn="l"/>
              </a:tabLst>
            </a:pPr>
            <a:r>
              <a:rPr lang="en-US" altLang="ja-JP" b="1" dirty="0">
                <a:latin typeface="Meiryo" charset="-128"/>
                <a:ea typeface="Meiryo" charset="-128"/>
                <a:cs typeface="Meiryo" charset="-128"/>
              </a:rPr>
              <a:t>	2-B	</a:t>
            </a:r>
            <a:r>
              <a:rPr lang="ja-JP" altLang="en-US" b="1" dirty="0">
                <a:latin typeface="Meiryo" charset="-128"/>
                <a:ea typeface="Meiryo" charset="-128"/>
                <a:cs typeface="Meiryo" charset="-128"/>
              </a:rPr>
              <a:t>メールを使って友だちに追加する方法</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P16</a:t>
            </a:r>
            <a:endParaRPr lang="ja-JP" altLang="en-US" b="1" dirty="0">
              <a:latin typeface="Meiryo" charset="-128"/>
              <a:ea typeface="Meiryo" charset="-128"/>
              <a:cs typeface="Meiryo" charset="-128"/>
            </a:endParaRPr>
          </a:p>
          <a:p>
            <a:pPr marL="176213" algn="dist">
              <a:lnSpc>
                <a:spcPct val="120000"/>
              </a:lnSpc>
              <a:tabLst>
                <a:tab pos="530225" algn="l"/>
                <a:tab pos="1055688" algn="l"/>
              </a:tabLst>
            </a:pPr>
            <a:r>
              <a:rPr lang="en-US" altLang="ja-JP" b="1" dirty="0">
                <a:latin typeface="Meiryo" charset="-128"/>
                <a:ea typeface="Meiryo" charset="-128"/>
                <a:cs typeface="Meiryo" charset="-128"/>
              </a:rPr>
              <a:t>	2-C	</a:t>
            </a:r>
            <a:r>
              <a:rPr lang="ja-JP" altLang="en-US" b="1" dirty="0">
                <a:latin typeface="Meiryo" charset="-128"/>
                <a:ea typeface="Meiryo" charset="-128"/>
                <a:cs typeface="Meiryo" charset="-128"/>
              </a:rPr>
              <a:t>相手が承認後の登録方法</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P17</a:t>
            </a:r>
          </a:p>
          <a:p>
            <a:pPr marL="176213" algn="dist">
              <a:lnSpc>
                <a:spcPct val="120000"/>
              </a:lnSpc>
              <a:tabLst>
                <a:tab pos="530225" algn="l"/>
                <a:tab pos="1055688" algn="l"/>
              </a:tabLst>
            </a:pPr>
            <a:r>
              <a:rPr lang="en-US" altLang="ja-JP" b="1" dirty="0">
                <a:latin typeface="Meiryo" charset="-128"/>
                <a:ea typeface="Meiryo" charset="-128"/>
                <a:cs typeface="Meiryo" charset="-128"/>
              </a:rPr>
              <a:t>	2-D	</a:t>
            </a:r>
            <a:r>
              <a:rPr lang="ja-JP" altLang="en-US" b="1" dirty="0">
                <a:latin typeface="Meiryo" charset="-128"/>
                <a:ea typeface="Meiryo" charset="-128"/>
                <a:cs typeface="Meiryo" charset="-128"/>
              </a:rPr>
              <a:t>トークの開始</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P19</a:t>
            </a:r>
            <a:endParaRPr lang="ja-JP" altLang="en-US" b="1" dirty="0">
              <a:latin typeface="Meiryo" charset="-128"/>
              <a:ea typeface="Meiryo" charset="-128"/>
              <a:cs typeface="Meiryo" charset="-128"/>
            </a:endParaRPr>
          </a:p>
          <a:p>
            <a:pPr marL="176213" algn="dist">
              <a:lnSpc>
                <a:spcPct val="120000"/>
              </a:lnSpc>
              <a:tabLst>
                <a:tab pos="530225" algn="l"/>
                <a:tab pos="1055688" algn="l"/>
              </a:tabLst>
            </a:pPr>
            <a:r>
              <a:rPr lang="en-US" altLang="ja-JP" b="1" dirty="0">
                <a:latin typeface="Meiryo" charset="-128"/>
                <a:ea typeface="Meiryo" charset="-128"/>
                <a:cs typeface="Meiryo" charset="-128"/>
              </a:rPr>
              <a:t>	2-E	</a:t>
            </a:r>
            <a:r>
              <a:rPr lang="ja-JP" altLang="en-US" b="1" dirty="0">
                <a:latin typeface="Meiryo" charset="-128"/>
                <a:ea typeface="Meiryo" charset="-128"/>
                <a:cs typeface="Meiryo" charset="-128"/>
              </a:rPr>
              <a:t>メッセージのやり取り</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P20</a:t>
            </a:r>
            <a:endParaRPr lang="ja-JP" altLang="en-US" b="1" dirty="0">
              <a:latin typeface="Meiryo" charset="-128"/>
              <a:ea typeface="Meiryo" charset="-128"/>
              <a:cs typeface="Meiryo" charset="-128"/>
            </a:endParaRPr>
          </a:p>
          <a:p>
            <a:pPr marL="176213" algn="dist">
              <a:lnSpc>
                <a:spcPct val="120000"/>
              </a:lnSpc>
              <a:tabLst>
                <a:tab pos="530225" algn="l"/>
                <a:tab pos="1055688" algn="l"/>
              </a:tabLst>
            </a:pPr>
            <a:r>
              <a:rPr lang="en-US" altLang="ja-JP" b="1" dirty="0">
                <a:latin typeface="Meiryo" charset="-128"/>
                <a:ea typeface="Meiryo" charset="-128"/>
                <a:cs typeface="Meiryo" charset="-128"/>
              </a:rPr>
              <a:t>	2-F	</a:t>
            </a:r>
            <a:r>
              <a:rPr lang="ja-JP" altLang="en-US" b="1" dirty="0">
                <a:latin typeface="Meiryo" charset="-128"/>
                <a:ea typeface="Meiryo" charset="-128"/>
                <a:cs typeface="Meiryo" charset="-128"/>
              </a:rPr>
              <a:t>画像の送信</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P21</a:t>
            </a:r>
          </a:p>
          <a:p>
            <a:pPr marL="176213" algn="dist">
              <a:lnSpc>
                <a:spcPct val="120000"/>
              </a:lnSpc>
              <a:tabLst>
                <a:tab pos="530225" algn="l"/>
                <a:tab pos="1055688" algn="l"/>
              </a:tabLst>
            </a:pPr>
            <a:r>
              <a:rPr lang="ja-JP" altLang="en-US" sz="1800" b="1" dirty="0">
                <a:latin typeface="Meiryo" charset="-128"/>
                <a:ea typeface="Meiryo" charset="-128"/>
                <a:cs typeface="Meiryo" charset="-128"/>
              </a:rPr>
              <a:t>　</a:t>
            </a:r>
            <a:r>
              <a:rPr lang="en-US" altLang="ja-JP" sz="1800" b="1" dirty="0">
                <a:latin typeface="Meiryo" charset="-128"/>
                <a:ea typeface="Meiryo" charset="-128"/>
                <a:cs typeface="Meiryo" charset="-128"/>
              </a:rPr>
              <a:t>	2-G	SNS</a:t>
            </a:r>
            <a:r>
              <a:rPr lang="ja-JP" altLang="en-US" sz="1800" b="1" dirty="0">
                <a:latin typeface="Meiryo" charset="-128"/>
                <a:ea typeface="Meiryo" charset="-128"/>
                <a:cs typeface="Meiryo" charset="-128"/>
              </a:rPr>
              <a:t>を使う際の注意点</a:t>
            </a:r>
            <a:r>
              <a:rPr lang="en-US" altLang="ja-JP" b="1" dirty="0">
                <a:latin typeface="Meiryo" charset="-128"/>
                <a:ea typeface="Meiryo" charset="-128"/>
                <a:cs typeface="Meiryo" charset="-128"/>
              </a:rPr>
              <a:t>………………………………</a:t>
            </a:r>
            <a:r>
              <a:rPr lang="en-US" altLang="ja-JP" sz="1800" b="1" dirty="0">
                <a:latin typeface="Meiryo" charset="-128"/>
                <a:ea typeface="Meiryo" charset="-128"/>
                <a:cs typeface="Meiryo" charset="-128"/>
              </a:rPr>
              <a:t>P22</a:t>
            </a:r>
            <a:endParaRPr lang="ja-JP" altLang="en-US" sz="1800" b="1" dirty="0">
              <a:latin typeface="Meiryo" charset="-128"/>
              <a:ea typeface="Meiryo" charset="-128"/>
              <a:cs typeface="Meiryo" charset="-128"/>
            </a:endParaRPr>
          </a:p>
        </p:txBody>
      </p:sp>
      <p:cxnSp>
        <p:nvCxnSpPr>
          <p:cNvPr id="7" name="直線コネクタ 6"/>
          <p:cNvCxnSpPr/>
          <p:nvPr/>
        </p:nvCxnSpPr>
        <p:spPr>
          <a:xfrm>
            <a:off x="1690311" y="310366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46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入力したメッセージとその右にある「送信」アイコン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4861" y="3181824"/>
            <a:ext cx="1607747" cy="2839464"/>
          </a:xfrm>
          <a:prstGeom prst="rect">
            <a:avLst/>
          </a:prstGeom>
          <a:ln w="9525">
            <a:solidFill>
              <a:schemeClr val="tx1">
                <a:lumMod val="50000"/>
                <a:lumOff val="50000"/>
              </a:schemeClr>
            </a:solidFill>
          </a:ln>
        </p:spPr>
      </p:pic>
      <p:pic>
        <p:nvPicPr>
          <p:cNvPr id="10" name="図 9" descr="入力したメッセージがトークルームに表示されている画像"/>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978" y="3181824"/>
            <a:ext cx="1555490" cy="2839464"/>
          </a:xfrm>
          <a:prstGeom prst="rect">
            <a:avLst/>
          </a:prstGeom>
          <a:ln w="9525">
            <a:solidFill>
              <a:schemeClr val="tx1">
                <a:lumMod val="50000"/>
                <a:lumOff val="50000"/>
              </a:schemeClr>
            </a:solidFill>
          </a:ln>
        </p:spPr>
      </p:pic>
      <p:pic>
        <p:nvPicPr>
          <p:cNvPr id="11" name="図 10" descr="相手から送られてきたメッセージとスタンプがトークルームに表示されている画像"/>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1415" y="3181824"/>
            <a:ext cx="1644886" cy="2839464"/>
          </a:xfrm>
          <a:prstGeom prst="rect">
            <a:avLst/>
          </a:prstGeom>
          <a:ln w="9525">
            <a:solidFill>
              <a:schemeClr val="tx1">
                <a:lumMod val="50000"/>
                <a:lumOff val="50000"/>
              </a:schemeClr>
            </a:solidFill>
          </a:ln>
        </p:spPr>
      </p:pic>
      <p:pic>
        <p:nvPicPr>
          <p:cNvPr id="12" name="図 11" descr="「LINE」のトークルーム画面の画像"/>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568" y="3181824"/>
            <a:ext cx="1607747" cy="2839464"/>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2603"/>
            <a:ext cx="8384676" cy="360000"/>
          </a:xfrm>
        </p:spPr>
        <p:txBody>
          <a:bodyPr>
            <a:noAutofit/>
          </a:bodyPr>
          <a:lstStyle/>
          <a:p>
            <a:r>
              <a:rPr lang="ja-JP" altLang="en-US" dirty="0">
                <a:latin typeface="AoyagiKouzanFontT"/>
                <a:cs typeface="AoyagiKouzanFontT"/>
              </a:rPr>
              <a:t>メッセージのやり取りをしましょう</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2-E</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2845399" y="1931435"/>
            <a:ext cx="2016000" cy="1569660"/>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メッセージ</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を入力</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送信</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ボタン</a:t>
            </a:r>
            <a:endParaRPr lang="en-US" altLang="ja-JP" sz="1600" b="1" spc="-16" dirty="0">
              <a:latin typeface="メイリオ" panose="020B0604030504040204" pitchFamily="50" charset="-128"/>
              <a:ea typeface="メイリオ" panose="020B0604030504040204" pitchFamily="50" charset="-128"/>
              <a:cs typeface="AoyagiKouzanFontT"/>
            </a:endParaRPr>
          </a:p>
          <a:p>
            <a:pPr>
              <a:lnSpc>
                <a:spcPct val="150000"/>
              </a:lnSpc>
            </a:pPr>
            <a:r>
              <a:rPr lang="ja-JP" altLang="en-US" sz="1600" b="1" spc="-16" dirty="0">
                <a:latin typeface="メイリオ" panose="020B0604030504040204" pitchFamily="50" charset="-128"/>
                <a:ea typeface="メイリオ" panose="020B0604030504040204" pitchFamily="50" charset="-128"/>
                <a:cs typeface="AoyagiKouzanFontT"/>
              </a:rPr>
              <a:t>「　 」</a:t>
            </a:r>
            <a:r>
              <a:rPr lang="ja-JP" altLang="en-US" sz="1600" b="1" dirty="0">
                <a:latin typeface="メイリオ" panose="020B0604030504040204" pitchFamily="50" charset="-128"/>
                <a:ea typeface="メイリオ" panose="020B0604030504040204" pitchFamily="50" charset="-128"/>
              </a:rPr>
              <a:t>を押す</a:t>
            </a:r>
          </a:p>
          <a:p>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277495" y="1950097"/>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2433216"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756834" y="1940832"/>
            <a:ext cx="1836000" cy="1077218"/>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画面下にある</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薄いグレー色の枠を押す</a:t>
            </a:r>
          </a:p>
          <a:p>
            <a:endParaRPr lang="ja-JP" altLang="en-US" sz="1600"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6A013054-7987-46D2-89A9-B09248912486}"/>
              </a:ext>
            </a:extLst>
          </p:cNvPr>
          <p:cNvSpPr txBox="1"/>
          <p:nvPr/>
        </p:nvSpPr>
        <p:spPr>
          <a:xfrm>
            <a:off x="4839344" y="1931435"/>
            <a:ext cx="1980000"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メッセージが</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送信されました</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テキスト ボックス 71">
            <a:extLst>
              <a:ext uri="{FF2B5EF4-FFF2-40B4-BE49-F238E27FC236}">
                <a16:creationId xmlns:a16="http://schemas.microsoft.com/office/drawing/2014/main" id="{6A013054-7987-46D2-89A9-B09248912486}"/>
              </a:ext>
            </a:extLst>
          </p:cNvPr>
          <p:cNvSpPr txBox="1"/>
          <p:nvPr/>
        </p:nvSpPr>
        <p:spPr>
          <a:xfrm>
            <a:off x="4403308"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6A013054-7987-46D2-89A9-B09248912486}"/>
              </a:ext>
            </a:extLst>
          </p:cNvPr>
          <p:cNvSpPr txBox="1"/>
          <p:nvPr/>
        </p:nvSpPr>
        <p:spPr>
          <a:xfrm>
            <a:off x="6696455" y="1950097"/>
            <a:ext cx="2015999" cy="83099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相手のメッセージは白枠で左に表示されます</a:t>
            </a:r>
            <a:endParaRPr lang="ja-JP" altLang="en-US" sz="1600" b="1" dirty="0">
              <a:latin typeface="メイリオ" panose="020B0604030504040204" pitchFamily="50" charset="-128"/>
              <a:ea typeface="メイリオ" panose="020B0604030504040204" pitchFamily="50" charset="-128"/>
            </a:endParaRPr>
          </a:p>
        </p:txBody>
      </p:sp>
      <p:sp>
        <p:nvSpPr>
          <p:cNvPr id="55" name="タイトル 1"/>
          <p:cNvSpPr>
            <a:spLocks noGrp="1"/>
          </p:cNvSpPr>
          <p:nvPr>
            <p:ph type="ctrTitle"/>
          </p:nvPr>
        </p:nvSpPr>
        <p:spPr>
          <a:xfrm>
            <a:off x="1767718" y="348936"/>
            <a:ext cx="7200000" cy="720000"/>
          </a:xfrm>
        </p:spPr>
        <p:txBody>
          <a:bodyPr vert="horz">
            <a:noAutofit/>
          </a:bodyPr>
          <a:lstStyle/>
          <a:p>
            <a:pPr>
              <a:lnSpc>
                <a:spcPct val="100000"/>
              </a:lnSpc>
            </a:pPr>
            <a:r>
              <a:rPr kumimoji="0" lang="en-US" altLang="ja-JP" sz="1800" kern="0" dirty="0"/>
              <a:t>LINE</a:t>
            </a:r>
            <a:r>
              <a:rPr kumimoji="0" lang="ja-JP" altLang="en-US" sz="1800" kern="0" dirty="0"/>
              <a:t>の使い方</a:t>
            </a:r>
            <a:br>
              <a:rPr kumimoji="0" lang="ja-JP" altLang="en-US" sz="1800" kern="0" dirty="0"/>
            </a:br>
            <a:r>
              <a:rPr kumimoji="0" lang="ja-JP" altLang="en-US" kern="0" dirty="0"/>
              <a:t>メッセージのやり取り</a:t>
            </a:r>
          </a:p>
        </p:txBody>
      </p:sp>
      <p:sp>
        <p:nvSpPr>
          <p:cNvPr id="44" name="テキスト ボックス 43">
            <a:extLst>
              <a:ext uri="{FF2B5EF4-FFF2-40B4-BE49-F238E27FC236}">
                <a16:creationId xmlns:a16="http://schemas.microsoft.com/office/drawing/2014/main" id="{6A013054-7987-46D2-89A9-B09248912486}"/>
              </a:ext>
            </a:extLst>
          </p:cNvPr>
          <p:cNvSpPr txBox="1"/>
          <p:nvPr/>
        </p:nvSpPr>
        <p:spPr>
          <a:xfrm>
            <a:off x="2433216" y="2518411"/>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45" name="テキスト ボックス 44">
            <a:extLst>
              <a:ext uri="{FF2B5EF4-FFF2-40B4-BE49-F238E27FC236}">
                <a16:creationId xmlns:a16="http://schemas.microsoft.com/office/drawing/2014/main" id="{6A013054-7987-46D2-89A9-B09248912486}"/>
              </a:ext>
            </a:extLst>
          </p:cNvPr>
          <p:cNvSpPr txBox="1"/>
          <p:nvPr/>
        </p:nvSpPr>
        <p:spPr>
          <a:xfrm>
            <a:off x="6274792" y="1950097"/>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p:txBody>
      </p:sp>
      <p:sp>
        <p:nvSpPr>
          <p:cNvPr id="64" name="テキスト ボックス 63">
            <a:extLst>
              <a:ext uri="{FF2B5EF4-FFF2-40B4-BE49-F238E27FC236}">
                <a16:creationId xmlns:a16="http://schemas.microsoft.com/office/drawing/2014/main" id="{95CF3C1C-D2E8-4043-8D2E-E9511BBF4106}"/>
              </a:ext>
            </a:extLst>
          </p:cNvPr>
          <p:cNvSpPr txBox="1"/>
          <p:nvPr/>
        </p:nvSpPr>
        <p:spPr>
          <a:xfrm>
            <a:off x="6787002" y="6061806"/>
            <a:ext cx="2396311" cy="400110"/>
          </a:xfrm>
          <a:prstGeom prst="rect">
            <a:avLst/>
          </a:prstGeom>
          <a:noFill/>
        </p:spPr>
        <p:txBody>
          <a:bodyPr wrap="square">
            <a:spAutoFit/>
          </a:bodyPr>
          <a:lstStyle/>
          <a:p>
            <a:r>
              <a:rPr lang="en-US" altLang="ja-JP" sz="10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文字入力が苦手な場合は</a:t>
            </a:r>
            <a:endParaRPr lang="en-US" altLang="ja-JP" sz="10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b="1" kern="100" dirty="0">
                <a:solidFill>
                  <a:srgbClr val="009650"/>
                </a:solidFill>
                <a:latin typeface="メイリオ" panose="020B0604030504040204" pitchFamily="50" charset="-128"/>
                <a:ea typeface="メイリオ" panose="020B0604030504040204" pitchFamily="50" charset="-128"/>
                <a:cs typeface="メイリオ" panose="020B0604030504040204" pitchFamily="50" charset="-128"/>
              </a:rPr>
              <a:t>音声入力も可能です。</a:t>
            </a:r>
            <a:endParaRPr lang="ja-JP" altLang="en-US" sz="1000" b="1" dirty="0">
              <a:solidFill>
                <a:srgbClr val="009650"/>
              </a:solidFill>
              <a:latin typeface="メイリオ" panose="020B0604030504040204" pitchFamily="50" charset="-128"/>
              <a:ea typeface="メイリオ" panose="020B0604030504040204" pitchFamily="50" charset="-128"/>
            </a:endParaRPr>
          </a:p>
        </p:txBody>
      </p:sp>
      <p:sp>
        <p:nvSpPr>
          <p:cNvPr id="58" name="正方形/長方形 57"/>
          <p:cNvSpPr>
            <a:spLocks noChangeAspect="1"/>
          </p:cNvSpPr>
          <p:nvPr/>
        </p:nvSpPr>
        <p:spPr>
          <a:xfrm>
            <a:off x="8231400" y="5770590"/>
            <a:ext cx="288000" cy="288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a:spLocks/>
          </p:cNvSpPr>
          <p:nvPr/>
        </p:nvSpPr>
        <p:spPr>
          <a:xfrm>
            <a:off x="6841415" y="5530632"/>
            <a:ext cx="1204295" cy="252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p:cNvSpPr>
            <a:spLocks/>
          </p:cNvSpPr>
          <p:nvPr/>
        </p:nvSpPr>
        <p:spPr>
          <a:xfrm>
            <a:off x="5245023" y="4387900"/>
            <a:ext cx="1166046" cy="324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a:spLocks/>
          </p:cNvSpPr>
          <p:nvPr/>
        </p:nvSpPr>
        <p:spPr>
          <a:xfrm>
            <a:off x="2981461" y="4599191"/>
            <a:ext cx="946862" cy="324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a:spLocks/>
          </p:cNvSpPr>
          <p:nvPr/>
        </p:nvSpPr>
        <p:spPr>
          <a:xfrm>
            <a:off x="1223720" y="5809806"/>
            <a:ext cx="828000" cy="252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4" name="図形グループ 103"/>
          <p:cNvGrpSpPr/>
          <p:nvPr/>
        </p:nvGrpSpPr>
        <p:grpSpPr>
          <a:xfrm>
            <a:off x="6715339" y="5291976"/>
            <a:ext cx="296586" cy="293005"/>
            <a:chOff x="5878361" y="3995693"/>
            <a:chExt cx="296586" cy="293005"/>
          </a:xfrm>
        </p:grpSpPr>
        <p:sp>
          <p:nvSpPr>
            <p:cNvPr id="105" name="円/楕円 104"/>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105"/>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7" name="図形グループ 106"/>
          <p:cNvGrpSpPr/>
          <p:nvPr/>
        </p:nvGrpSpPr>
        <p:grpSpPr>
          <a:xfrm>
            <a:off x="5063858" y="4195530"/>
            <a:ext cx="296586" cy="293005"/>
            <a:chOff x="5101121" y="3995693"/>
            <a:chExt cx="296586" cy="293005"/>
          </a:xfrm>
        </p:grpSpPr>
        <p:sp>
          <p:nvSpPr>
            <p:cNvPr id="108" name="円/楕円 10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フリーフォーム 10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3" name="図形グループ 112"/>
          <p:cNvGrpSpPr/>
          <p:nvPr/>
        </p:nvGrpSpPr>
        <p:grpSpPr>
          <a:xfrm>
            <a:off x="2815240" y="4345694"/>
            <a:ext cx="296586" cy="293005"/>
            <a:chOff x="3546641" y="3995693"/>
            <a:chExt cx="296586" cy="293005"/>
          </a:xfrm>
        </p:grpSpPr>
        <p:sp>
          <p:nvSpPr>
            <p:cNvPr id="114" name="円/楕円 11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フリーフォーム 11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6" name="図形グループ 115"/>
          <p:cNvGrpSpPr/>
          <p:nvPr/>
        </p:nvGrpSpPr>
        <p:grpSpPr>
          <a:xfrm>
            <a:off x="1048119" y="5560209"/>
            <a:ext cx="296587" cy="293005"/>
            <a:chOff x="2897417" y="3995693"/>
            <a:chExt cx="296587" cy="293005"/>
          </a:xfrm>
        </p:grpSpPr>
        <p:sp>
          <p:nvSpPr>
            <p:cNvPr id="117" name="円/楕円 11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2" name="図 1">
            <a:extLst>
              <a:ext uri="{FF2B5EF4-FFF2-40B4-BE49-F238E27FC236}">
                <a16:creationId xmlns:a16="http://schemas.microsoft.com/office/drawing/2014/main" id="{34792C9C-F421-03F5-0D16-3BD9C418DA4F}"/>
              </a:ext>
            </a:extLst>
          </p:cNvPr>
          <p:cNvPicPr>
            <a:picLocks noChangeAspect="1"/>
          </p:cNvPicPr>
          <p:nvPr/>
        </p:nvPicPr>
        <p:blipFill>
          <a:blip r:embed="rId10"/>
          <a:stretch>
            <a:fillRect/>
          </a:stretch>
        </p:blipFill>
        <p:spPr>
          <a:xfrm>
            <a:off x="3147752" y="2880990"/>
            <a:ext cx="262617" cy="242191"/>
          </a:xfrm>
          <a:prstGeom prst="rect">
            <a:avLst/>
          </a:prstGeom>
        </p:spPr>
      </p:pic>
      <p:sp>
        <p:nvSpPr>
          <p:cNvPr id="3" name="正方形/長方形 2">
            <a:extLst>
              <a:ext uri="{FF2B5EF4-FFF2-40B4-BE49-F238E27FC236}">
                <a16:creationId xmlns:a16="http://schemas.microsoft.com/office/drawing/2014/main" id="{8FFFE2B9-DCBC-AC88-00F9-146DAE76AC7F}"/>
              </a:ext>
            </a:extLst>
          </p:cNvPr>
          <p:cNvSpPr>
            <a:spLocks noChangeAspect="1"/>
          </p:cNvSpPr>
          <p:nvPr/>
        </p:nvSpPr>
        <p:spPr>
          <a:xfrm>
            <a:off x="4105198" y="4672583"/>
            <a:ext cx="247410" cy="24741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0" name="図形グループ 109"/>
          <p:cNvGrpSpPr/>
          <p:nvPr/>
        </p:nvGrpSpPr>
        <p:grpSpPr>
          <a:xfrm>
            <a:off x="3981085" y="4430507"/>
            <a:ext cx="296586" cy="293005"/>
            <a:chOff x="4232441" y="3995693"/>
            <a:chExt cx="296586" cy="293005"/>
          </a:xfrm>
        </p:grpSpPr>
        <p:sp>
          <p:nvSpPr>
            <p:cNvPr id="111" name="円/楕円 11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11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矢印: 右 4">
            <a:extLst>
              <a:ext uri="{FF2B5EF4-FFF2-40B4-BE49-F238E27FC236}">
                <a16:creationId xmlns:a16="http://schemas.microsoft.com/office/drawing/2014/main" id="{2AF6F208-5620-83EC-15C2-96729FC4AED4}"/>
              </a:ext>
            </a:extLst>
          </p:cNvPr>
          <p:cNvSpPr/>
          <p:nvPr/>
        </p:nvSpPr>
        <p:spPr>
          <a:xfrm>
            <a:off x="2361694" y="4287419"/>
            <a:ext cx="321190" cy="23301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矢印: 右 5">
            <a:extLst>
              <a:ext uri="{FF2B5EF4-FFF2-40B4-BE49-F238E27FC236}">
                <a16:creationId xmlns:a16="http://schemas.microsoft.com/office/drawing/2014/main" id="{8C05B636-D989-E87F-F46E-46A40CB6359B}"/>
              </a:ext>
            </a:extLst>
          </p:cNvPr>
          <p:cNvSpPr/>
          <p:nvPr/>
        </p:nvSpPr>
        <p:spPr>
          <a:xfrm>
            <a:off x="4434893" y="4290797"/>
            <a:ext cx="321190" cy="23301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 name="矢印: 右 6">
            <a:extLst>
              <a:ext uri="{FF2B5EF4-FFF2-40B4-BE49-F238E27FC236}">
                <a16:creationId xmlns:a16="http://schemas.microsoft.com/office/drawing/2014/main" id="{731EC866-AE02-C2D0-9646-173C21EE639E}"/>
              </a:ext>
            </a:extLst>
          </p:cNvPr>
          <p:cNvSpPr/>
          <p:nvPr/>
        </p:nvSpPr>
        <p:spPr>
          <a:xfrm>
            <a:off x="6457187" y="4287419"/>
            <a:ext cx="321190" cy="23301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482217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descr="選択した写真がトークルームに表示され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879" y="2705231"/>
            <a:ext cx="1966992" cy="3430800"/>
          </a:xfrm>
          <a:prstGeom prst="rect">
            <a:avLst/>
          </a:prstGeom>
          <a:ln w="9525">
            <a:solidFill>
              <a:schemeClr val="tx1">
                <a:lumMod val="50000"/>
                <a:lumOff val="50000"/>
              </a:schemeClr>
            </a:solidFill>
          </a:ln>
        </p:spPr>
      </p:pic>
      <p:pic>
        <p:nvPicPr>
          <p:cNvPr id="73" name="図 72" descr="「LINE」のトークルーム画面の画像"/>
          <p:cNvPicPr>
            <a:picLocks noChangeAspect="1"/>
          </p:cNvPicPr>
          <p:nvPr/>
        </p:nvPicPr>
        <p:blipFill>
          <a:blip r:embed="rId5"/>
          <a:stretch>
            <a:fillRect/>
          </a:stretch>
        </p:blipFill>
        <p:spPr>
          <a:xfrm>
            <a:off x="980545" y="2716785"/>
            <a:ext cx="1934699" cy="3420000"/>
          </a:xfrm>
          <a:prstGeom prst="rect">
            <a:avLst/>
          </a:prstGeom>
          <a:ln>
            <a:solidFill>
              <a:schemeClr val="tx1">
                <a:lumMod val="50000"/>
                <a:lumOff val="50000"/>
              </a:schemeClr>
            </a:solidFill>
          </a:ln>
        </p:spPr>
      </p:pic>
      <p:grpSp>
        <p:nvGrpSpPr>
          <p:cNvPr id="6" name="図形グループ 5" descr="トークルームの下にスマートフォンで撮った写真の一覧が表示されている画像"/>
          <p:cNvGrpSpPr>
            <a:grpSpLocks noChangeAspect="1"/>
          </p:cNvGrpSpPr>
          <p:nvPr/>
        </p:nvGrpSpPr>
        <p:grpSpPr>
          <a:xfrm>
            <a:off x="3668593" y="2716785"/>
            <a:ext cx="1919466" cy="3420000"/>
            <a:chOff x="4048917" y="2569151"/>
            <a:chExt cx="2400300" cy="4276725"/>
          </a:xfrm>
        </p:grpSpPr>
        <p:pic>
          <p:nvPicPr>
            <p:cNvPr id="72" name="図 71"/>
            <p:cNvPicPr>
              <a:picLocks noChangeAspect="1"/>
            </p:cNvPicPr>
            <p:nvPr/>
          </p:nvPicPr>
          <p:blipFill>
            <a:blip r:embed="rId6"/>
            <a:stretch>
              <a:fillRect/>
            </a:stretch>
          </p:blipFill>
          <p:spPr>
            <a:xfrm>
              <a:off x="4048917" y="2569151"/>
              <a:ext cx="2400300" cy="4276725"/>
            </a:xfrm>
            <a:prstGeom prst="rect">
              <a:avLst/>
            </a:prstGeom>
            <a:ln w="9525">
              <a:solidFill>
                <a:schemeClr val="tx1">
                  <a:lumMod val="50000"/>
                  <a:lumOff val="50000"/>
                </a:schemeClr>
              </a:solidFill>
            </a:ln>
          </p:spPr>
        </p:pic>
        <p:sp>
          <p:nvSpPr>
            <p:cNvPr id="74" name="正方形/長方形 73">
              <a:extLst>
                <a:ext uri="{FF2B5EF4-FFF2-40B4-BE49-F238E27FC236}">
                  <a16:creationId xmlns:a16="http://schemas.microsoft.com/office/drawing/2014/main" id="{27D03F02-AB59-48A0-9FF6-C676D35740AD}"/>
                </a:ext>
              </a:extLst>
            </p:cNvPr>
            <p:cNvSpPr/>
            <p:nvPr/>
          </p:nvSpPr>
          <p:spPr>
            <a:xfrm>
              <a:off x="4569909" y="5467005"/>
              <a:ext cx="325730" cy="261610"/>
            </a:xfrm>
            <a:prstGeom prst="rect">
              <a:avLst/>
            </a:prstGeom>
            <a:ln w="9525">
              <a:noFill/>
            </a:ln>
          </p:spPr>
          <p:txBody>
            <a:bodyPr wrap="none">
              <a:spAutoFit/>
            </a:bodyPr>
            <a:lstStyle/>
            <a:p>
              <a:pPr algn="ctr"/>
              <a:r>
                <a:rPr lang="ja-JP" altLang="en-US" sz="1100" b="1" dirty="0">
                  <a:solidFill>
                    <a:srgbClr val="92D050"/>
                  </a:solidFill>
                  <a:effectLst>
                    <a:glow rad="38100">
                      <a:schemeClr val="bg1"/>
                    </a:glow>
                  </a:effectLst>
                  <a:latin typeface="Meiryo" charset="-128"/>
                  <a:ea typeface="Meiryo" charset="-128"/>
                  <a:cs typeface="Meiryo" charset="-128"/>
                </a:rPr>
                <a:t>❶</a:t>
              </a:r>
              <a:endParaRPr lang="en-US" altLang="ja-JP" sz="1100" b="1" dirty="0">
                <a:solidFill>
                  <a:srgbClr val="92D050"/>
                </a:solidFill>
                <a:effectLst>
                  <a:glow rad="38100">
                    <a:schemeClr val="bg1"/>
                  </a:glow>
                </a:effectLst>
                <a:latin typeface="Meiryo" charset="-128"/>
                <a:ea typeface="Meiryo" charset="-128"/>
                <a:cs typeface="Meiryo" charset="-128"/>
              </a:endParaRPr>
            </a:p>
          </p:txBody>
        </p:sp>
        <p:sp>
          <p:nvSpPr>
            <p:cNvPr id="75" name="正方形/長方形 74">
              <a:extLst>
                <a:ext uri="{FF2B5EF4-FFF2-40B4-BE49-F238E27FC236}">
                  <a16:creationId xmlns:a16="http://schemas.microsoft.com/office/drawing/2014/main" id="{CF740763-9E58-4B8E-9DC0-B382F9CDEC14}"/>
                </a:ext>
              </a:extLst>
            </p:cNvPr>
            <p:cNvSpPr/>
            <p:nvPr/>
          </p:nvSpPr>
          <p:spPr>
            <a:xfrm>
              <a:off x="5324183" y="5428533"/>
              <a:ext cx="389851" cy="338554"/>
            </a:xfrm>
            <a:prstGeom prst="rect">
              <a:avLst/>
            </a:prstGeom>
            <a:ln w="9525">
              <a:noFill/>
            </a:ln>
          </p:spPr>
          <p:txBody>
            <a:bodyPr wrap="none">
              <a:spAutoFit/>
            </a:bodyPr>
            <a:lstStyle/>
            <a:p>
              <a:pPr algn="ctr"/>
              <a:r>
                <a:rPr lang="ja-JP" altLang="en-US" sz="1600" b="1" dirty="0">
                  <a:solidFill>
                    <a:schemeClr val="tx1">
                      <a:lumMod val="65000"/>
                      <a:lumOff val="35000"/>
                    </a:schemeClr>
                  </a:solidFill>
                  <a:effectLst>
                    <a:glow rad="38100">
                      <a:schemeClr val="bg1"/>
                    </a:glow>
                  </a:effectLst>
                  <a:latin typeface="Meiryo" charset="-128"/>
                  <a:ea typeface="Meiryo" charset="-128"/>
                  <a:cs typeface="Meiryo" charset="-128"/>
                </a:rPr>
                <a:t>●</a:t>
              </a:r>
              <a:endParaRPr lang="en-US" altLang="ja-JP" sz="1600" b="1" dirty="0">
                <a:solidFill>
                  <a:schemeClr val="tx1">
                    <a:lumMod val="65000"/>
                    <a:lumOff val="35000"/>
                  </a:schemeClr>
                </a:solidFill>
                <a:effectLst>
                  <a:glow rad="38100">
                    <a:schemeClr val="bg1"/>
                  </a:glow>
                </a:effectLst>
                <a:latin typeface="Meiryo" charset="-128"/>
                <a:ea typeface="Meiryo" charset="-128"/>
                <a:cs typeface="Meiryo"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2014600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r>
              <a:rPr lang="ja-JP" altLang="en-US" dirty="0">
                <a:latin typeface="AoyagiKouzanFontT"/>
                <a:cs typeface="AoyagiKouzanFontT"/>
              </a:rPr>
              <a:t>画像の送信をしてみましょう</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2-F</a:t>
            </a:r>
            <a:endParaRPr lang="en-US" sz="3600" dirty="0"/>
          </a:p>
        </p:txBody>
      </p:sp>
      <p:sp>
        <p:nvSpPr>
          <p:cNvPr id="64" name="正方形/長方形 63"/>
          <p:cNvSpPr>
            <a:spLocks/>
          </p:cNvSpPr>
          <p:nvPr/>
        </p:nvSpPr>
        <p:spPr>
          <a:xfrm>
            <a:off x="1354979" y="5829557"/>
            <a:ext cx="360000" cy="360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79103" y="1939064"/>
            <a:ext cx="2880000" cy="1077218"/>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送りたい画像を押す</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00000"/>
              </a:lnSpc>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送信ボタン「 　」を押す</a:t>
            </a:r>
            <a:endParaRPr lang="ja-JP" altLang="en-US" sz="1600" b="1" dirty="0">
              <a:latin typeface="メイリオ" panose="020B0604030504040204" pitchFamily="50" charset="-128"/>
              <a:ea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7244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123844" y="187244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画像ボタン</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押す</a:t>
            </a: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33880" y="187244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291395" y="1939064"/>
            <a:ext cx="2880000"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画像が送信されます</a:t>
            </a:r>
          </a:p>
        </p:txBody>
      </p:sp>
      <p:sp>
        <p:nvSpPr>
          <p:cNvPr id="77" name="正方形/長方形 76"/>
          <p:cNvSpPr>
            <a:spLocks noChangeAspect="1"/>
          </p:cNvSpPr>
          <p:nvPr/>
        </p:nvSpPr>
        <p:spPr>
          <a:xfrm>
            <a:off x="3612138" y="4987797"/>
            <a:ext cx="756000" cy="756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a:spLocks/>
          </p:cNvSpPr>
          <p:nvPr/>
        </p:nvSpPr>
        <p:spPr>
          <a:xfrm>
            <a:off x="5201029" y="4733886"/>
            <a:ext cx="360000" cy="360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6A013054-7987-46D2-89A9-B09248912486}"/>
              </a:ext>
            </a:extLst>
          </p:cNvPr>
          <p:cNvSpPr txBox="1"/>
          <p:nvPr/>
        </p:nvSpPr>
        <p:spPr>
          <a:xfrm>
            <a:off x="3123844" y="228496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55" name="タイトル 1"/>
          <p:cNvSpPr>
            <a:spLocks noGrp="1"/>
          </p:cNvSpPr>
          <p:nvPr>
            <p:ph type="ctrTitle"/>
          </p:nvPr>
        </p:nvSpPr>
        <p:spPr>
          <a:xfrm>
            <a:off x="1767718" y="348936"/>
            <a:ext cx="7200000" cy="720000"/>
          </a:xfrm>
        </p:spPr>
        <p:txBody>
          <a:bodyPr vert="horz">
            <a:noAutofit/>
          </a:bodyPr>
          <a:lstStyle/>
          <a:p>
            <a:pPr>
              <a:lnSpc>
                <a:spcPct val="100000"/>
              </a:lnSpc>
            </a:pPr>
            <a:r>
              <a:rPr kumimoji="0" lang="en-US" altLang="ja-JP" sz="1800" kern="0" dirty="0"/>
              <a:t>LINE</a:t>
            </a:r>
            <a:r>
              <a:rPr kumimoji="0" lang="ja-JP" altLang="en-US" sz="1800" kern="0" dirty="0"/>
              <a:t>の使い方</a:t>
            </a:r>
            <a:br>
              <a:rPr kumimoji="0" lang="ja-JP" altLang="en-US" sz="1800" kern="0" dirty="0"/>
            </a:br>
            <a:r>
              <a:rPr kumimoji="0" lang="ja-JP" altLang="en-US" kern="0" dirty="0"/>
              <a:t>画像の送信</a:t>
            </a:r>
          </a:p>
        </p:txBody>
      </p:sp>
      <p:grpSp>
        <p:nvGrpSpPr>
          <p:cNvPr id="54" name="図形グループ 53"/>
          <p:cNvGrpSpPr/>
          <p:nvPr/>
        </p:nvGrpSpPr>
        <p:grpSpPr>
          <a:xfrm>
            <a:off x="5041800" y="4584394"/>
            <a:ext cx="296586" cy="293005"/>
            <a:chOff x="4232441" y="3995693"/>
            <a:chExt cx="296586" cy="293005"/>
          </a:xfrm>
        </p:grpSpPr>
        <p:sp>
          <p:nvSpPr>
            <p:cNvPr id="56" name="円/楕円 5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3465801" y="4840819"/>
            <a:ext cx="296586" cy="293005"/>
            <a:chOff x="3546641" y="3995693"/>
            <a:chExt cx="296586" cy="293005"/>
          </a:xfrm>
        </p:grpSpPr>
        <p:sp>
          <p:nvSpPr>
            <p:cNvPr id="59" name="円/楕円 5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図形グループ 60"/>
          <p:cNvGrpSpPr/>
          <p:nvPr/>
        </p:nvGrpSpPr>
        <p:grpSpPr>
          <a:xfrm>
            <a:off x="1198550" y="5682300"/>
            <a:ext cx="296587" cy="293005"/>
            <a:chOff x="2897417" y="3995693"/>
            <a:chExt cx="296587" cy="293005"/>
          </a:xfrm>
        </p:grpSpPr>
        <p:sp>
          <p:nvSpPr>
            <p:cNvPr id="62" name="円/楕円 6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47" name="正方形/長方形 46"/>
          <p:cNvSpPr>
            <a:spLocks noChangeAspect="1"/>
          </p:cNvSpPr>
          <p:nvPr/>
        </p:nvSpPr>
        <p:spPr>
          <a:xfrm>
            <a:off x="6906115" y="4492467"/>
            <a:ext cx="1404000" cy="1404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図形グループ 50"/>
          <p:cNvGrpSpPr/>
          <p:nvPr/>
        </p:nvGrpSpPr>
        <p:grpSpPr>
          <a:xfrm>
            <a:off x="6755939" y="4345463"/>
            <a:ext cx="296586" cy="293005"/>
            <a:chOff x="5101121" y="3995693"/>
            <a:chExt cx="296586" cy="293005"/>
          </a:xfrm>
        </p:grpSpPr>
        <p:sp>
          <p:nvSpPr>
            <p:cNvPr id="52" name="円/楕円 5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8" name="図 17">
            <a:extLst>
              <a:ext uri="{FF2B5EF4-FFF2-40B4-BE49-F238E27FC236}">
                <a16:creationId xmlns:a16="http://schemas.microsoft.com/office/drawing/2014/main" id="{036006E1-4327-2890-694E-EB40C0F3D600}"/>
              </a:ext>
            </a:extLst>
          </p:cNvPr>
          <p:cNvPicPr>
            <a:picLocks noChangeAspect="1"/>
          </p:cNvPicPr>
          <p:nvPr/>
        </p:nvPicPr>
        <p:blipFill>
          <a:blip r:embed="rId9"/>
          <a:stretch>
            <a:fillRect/>
          </a:stretch>
        </p:blipFill>
        <p:spPr>
          <a:xfrm>
            <a:off x="4896518" y="2353148"/>
            <a:ext cx="262617" cy="242191"/>
          </a:xfrm>
          <a:prstGeom prst="rect">
            <a:avLst/>
          </a:prstGeom>
        </p:spPr>
      </p:pic>
      <p:pic>
        <p:nvPicPr>
          <p:cNvPr id="21" name="図 20">
            <a:extLst>
              <a:ext uri="{FF2B5EF4-FFF2-40B4-BE49-F238E27FC236}">
                <a16:creationId xmlns:a16="http://schemas.microsoft.com/office/drawing/2014/main" id="{107E3889-E3E7-FBCC-59A8-F6CE90529BDA}"/>
              </a:ext>
            </a:extLst>
          </p:cNvPr>
          <p:cNvPicPr>
            <a:picLocks noChangeAspect="1"/>
          </p:cNvPicPr>
          <p:nvPr/>
        </p:nvPicPr>
        <p:blipFill>
          <a:blip r:embed="rId10"/>
          <a:stretch>
            <a:fillRect/>
          </a:stretch>
        </p:blipFill>
        <p:spPr>
          <a:xfrm>
            <a:off x="2097163" y="1900297"/>
            <a:ext cx="396922" cy="377321"/>
          </a:xfrm>
          <a:prstGeom prst="rect">
            <a:avLst/>
          </a:prstGeom>
        </p:spPr>
      </p:pic>
      <p:sp>
        <p:nvSpPr>
          <p:cNvPr id="22" name="矢印: 右 21">
            <a:extLst>
              <a:ext uri="{FF2B5EF4-FFF2-40B4-BE49-F238E27FC236}">
                <a16:creationId xmlns:a16="http://schemas.microsoft.com/office/drawing/2014/main" id="{A5960352-D945-0C83-02F6-7547A1509B88}"/>
              </a:ext>
            </a:extLst>
          </p:cNvPr>
          <p:cNvSpPr/>
          <p:nvPr/>
        </p:nvSpPr>
        <p:spPr>
          <a:xfrm>
            <a:off x="3063024" y="4069489"/>
            <a:ext cx="462298" cy="35880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23" name="矢印: 右 22">
            <a:extLst>
              <a:ext uri="{FF2B5EF4-FFF2-40B4-BE49-F238E27FC236}">
                <a16:creationId xmlns:a16="http://schemas.microsoft.com/office/drawing/2014/main" id="{EF48A40C-41C6-8C49-DA26-23903051E702}"/>
              </a:ext>
            </a:extLst>
          </p:cNvPr>
          <p:cNvSpPr/>
          <p:nvPr/>
        </p:nvSpPr>
        <p:spPr>
          <a:xfrm>
            <a:off x="5751320" y="4084741"/>
            <a:ext cx="462298" cy="35880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868700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33521"/>
            <a:ext cx="4354077" cy="535531"/>
          </a:xfrm>
        </p:spPr>
        <p:txBody>
          <a:bodyPr wrap="none">
            <a:spAutoFit/>
          </a:bodyPr>
          <a:lstStyle/>
          <a:p>
            <a:r>
              <a:rPr kumimoji="0" lang="en-US" altLang="ja-JP" kern="0" dirty="0"/>
              <a:t>SNS</a:t>
            </a:r>
            <a:r>
              <a:rPr kumimoji="0" lang="ja-JP" altLang="en-US" kern="0" dirty="0"/>
              <a:t>を使う際の注意点</a:t>
            </a:r>
          </a:p>
        </p:txBody>
      </p:sp>
      <p:sp>
        <p:nvSpPr>
          <p:cNvPr id="3" name="サブタイトル 2"/>
          <p:cNvSpPr>
            <a:spLocks noGrp="1"/>
          </p:cNvSpPr>
          <p:nvPr>
            <p:ph type="subTitle" idx="1"/>
          </p:nvPr>
        </p:nvSpPr>
        <p:spPr>
          <a:xfrm>
            <a:off x="1771210" y="1461305"/>
            <a:ext cx="7200000" cy="4920023"/>
          </a:xfrm>
        </p:spPr>
        <p:txBody>
          <a:bodyPr vert="horz" lIns="91440" tIns="45720" rIns="91440" bIns="45720" numCol="1" rtlCol="0" anchor="t">
            <a:noAutofit/>
          </a:bodyPr>
          <a:lstStyle/>
          <a:p>
            <a:pPr indent="7620">
              <a:lnSpc>
                <a:spcPct val="100000"/>
              </a:lnSpc>
            </a:pPr>
            <a:r>
              <a:rPr lang="en-US" altLang="ja-JP" sz="1600" dirty="0">
                <a:latin typeface="メイリオ" panose="020B0604030504040204" pitchFamily="50" charset="-128"/>
                <a:ea typeface="メイリオ" panose="020B0604030504040204" pitchFamily="50" charset="-128"/>
              </a:rPr>
              <a:t>SNS</a:t>
            </a:r>
            <a:r>
              <a:rPr lang="ja-JP" altLang="en-US" sz="1600" dirty="0">
                <a:latin typeface="メイリオ" panose="020B0604030504040204" pitchFamily="50" charset="-128"/>
                <a:ea typeface="メイリオ" panose="020B0604030504040204" pitchFamily="50" charset="-128"/>
              </a:rPr>
              <a:t>とは、ソーシャル・ネットワーキング・サービスの略で、</a:t>
            </a:r>
            <a:endParaRPr lang="en-US" altLang="ja-JP" sz="1600" dirty="0">
              <a:latin typeface="メイリオ" panose="020B0604030504040204" pitchFamily="50" charset="-128"/>
              <a:ea typeface="メイリオ" panose="020B0604030504040204" pitchFamily="50" charset="-128"/>
            </a:endParaRPr>
          </a:p>
          <a:p>
            <a:pPr indent="7620">
              <a:lnSpc>
                <a:spcPct val="100000"/>
              </a:lnSpc>
            </a:pPr>
            <a:r>
              <a:rPr lang="ja-JP" altLang="en-US" sz="1600">
                <a:latin typeface="メイリオ"/>
                <a:ea typeface="メイリオ"/>
              </a:rPr>
              <a:t>人と交流をはかるためのインターネット上のサービスです。</a:t>
            </a:r>
            <a:endParaRPr lang="en-US" altLang="ja-JP" sz="1600">
              <a:latin typeface="メイリオ"/>
              <a:ea typeface="メイリオ"/>
            </a:endParaRPr>
          </a:p>
          <a:p>
            <a:pPr indent="7620">
              <a:lnSpc>
                <a:spcPct val="100000"/>
              </a:lnSpc>
            </a:pPr>
            <a:r>
              <a:rPr lang="ja-JP" altLang="en-US" sz="1600">
                <a:latin typeface="メイリオ"/>
                <a:ea typeface="メイリオ"/>
              </a:rPr>
              <a:t>今回ご紹介した</a:t>
            </a:r>
            <a:r>
              <a:rPr lang="en-US" altLang="ja-JP" sz="1600" dirty="0">
                <a:latin typeface="メイリオ"/>
                <a:ea typeface="メイリオ"/>
              </a:rPr>
              <a:t>LINE</a:t>
            </a:r>
            <a:r>
              <a:rPr lang="ja-JP" altLang="en-US" sz="1600">
                <a:latin typeface="メイリオ"/>
                <a:ea typeface="メイリオ"/>
              </a:rPr>
              <a:t>以外にも</a:t>
            </a:r>
            <a:endParaRPr lang="en-US" altLang="ja-JP" sz="1600">
              <a:latin typeface="メイリオ"/>
              <a:ea typeface="メイリオ"/>
            </a:endParaRPr>
          </a:p>
          <a:p>
            <a:pPr indent="7620">
              <a:lnSpc>
                <a:spcPct val="100000"/>
              </a:lnSpc>
            </a:pPr>
            <a:r>
              <a:rPr lang="en-US" altLang="ja-JP" sz="1600" dirty="0">
                <a:latin typeface="メイリオ"/>
                <a:ea typeface="メイリオ"/>
              </a:rPr>
              <a:t>Twitter</a:t>
            </a:r>
            <a:r>
              <a:rPr lang="ja-JP" altLang="en-US" sz="1600">
                <a:latin typeface="メイリオ"/>
                <a:ea typeface="メイリオ"/>
              </a:rPr>
              <a:t>や</a:t>
            </a:r>
            <a:r>
              <a:rPr lang="en-US" altLang="ja-JP" sz="1600" dirty="0">
                <a:latin typeface="メイリオ"/>
                <a:ea typeface="メイリオ"/>
              </a:rPr>
              <a:t>Facebook</a:t>
            </a:r>
            <a:r>
              <a:rPr lang="ja-JP" altLang="en-US" sz="1600">
                <a:latin typeface="メイリオ"/>
                <a:ea typeface="メイリオ"/>
              </a:rPr>
              <a:t>など様々なサービスがあります。</a:t>
            </a:r>
            <a:endParaRPr lang="en-US" altLang="ja-JP" sz="1600">
              <a:latin typeface="メイリオ"/>
              <a:ea typeface="メイリオ"/>
            </a:endParaRPr>
          </a:p>
          <a:p>
            <a:pPr indent="7620">
              <a:lnSpc>
                <a:spcPct val="100000"/>
              </a:lnSpc>
            </a:pPr>
            <a:r>
              <a:rPr lang="en-US" altLang="ja-JP" sz="1600" dirty="0">
                <a:latin typeface="メイリオ"/>
                <a:ea typeface="メイリオ"/>
              </a:rPr>
              <a:t>SNS</a:t>
            </a:r>
            <a:r>
              <a:rPr lang="ja-JP" altLang="en-US" sz="1600">
                <a:latin typeface="メイリオ"/>
                <a:ea typeface="メイリオ"/>
              </a:rPr>
              <a:t>は上手く活用すれば、大変楽しく便利な一方で、</a:t>
            </a:r>
            <a:endParaRPr lang="en-US" altLang="ja-JP" sz="1600">
              <a:latin typeface="メイリオ"/>
              <a:ea typeface="メイリオ"/>
            </a:endParaRPr>
          </a:p>
          <a:p>
            <a:pPr indent="7620">
              <a:lnSpc>
                <a:spcPct val="100000"/>
              </a:lnSpc>
            </a:pPr>
            <a:r>
              <a:rPr lang="ja-JP" altLang="en-US" sz="1600">
                <a:latin typeface="メイリオ"/>
                <a:ea typeface="メイリオ"/>
              </a:rPr>
              <a:t>注意して使わないと思わぬトラブルに巻き込まれることもあります。</a:t>
            </a:r>
            <a:endParaRPr lang="en-US" altLang="ja-JP" sz="1600">
              <a:latin typeface="メイリオ"/>
              <a:ea typeface="メイリオ"/>
            </a:endParaRPr>
          </a:p>
          <a:p>
            <a:pPr indent="7620">
              <a:lnSpc>
                <a:spcPct val="100000"/>
              </a:lnSpc>
            </a:pPr>
            <a:endParaRPr lang="en-US" altLang="ja-JP" sz="1600" dirty="0">
              <a:latin typeface="メイリオ" panose="020B0604030504040204" pitchFamily="50" charset="-128"/>
              <a:ea typeface="メイリオ" panose="020B0604030504040204" pitchFamily="50" charset="-128"/>
            </a:endParaRPr>
          </a:p>
          <a:p>
            <a:pPr>
              <a:lnSpc>
                <a:spcPct val="100000"/>
              </a:lnSpc>
            </a:pPr>
            <a:r>
              <a:rPr kumimoji="1" lang="ja-JP" altLang="en-US" sz="1600" dirty="0"/>
              <a:t>情報が手軽に手に入る反面、情報の真偽が不明の場合も多いです。</a:t>
            </a:r>
            <a:endParaRPr kumimoji="1" lang="en-US" altLang="ja-JP" sz="1600" dirty="0"/>
          </a:p>
          <a:p>
            <a:pPr>
              <a:lnSpc>
                <a:spcPct val="100000"/>
              </a:lnSpc>
            </a:pPr>
            <a:r>
              <a:rPr lang="ja-JP" altLang="en-US" sz="1600">
                <a:latin typeface="Meiryo"/>
                <a:ea typeface="Meiryo"/>
              </a:rPr>
              <a:t>また情報の発信も手軽なため、</a:t>
            </a:r>
            <a:endParaRPr lang="en-US" altLang="ja-JP" sz="1600">
              <a:latin typeface="Meiryo"/>
              <a:ea typeface="Meiryo"/>
            </a:endParaRPr>
          </a:p>
          <a:p>
            <a:pPr>
              <a:lnSpc>
                <a:spcPct val="100000"/>
              </a:lnSpc>
            </a:pPr>
            <a:r>
              <a:rPr lang="ja-JP" altLang="en-US" sz="1600">
                <a:latin typeface="Meiryo"/>
                <a:ea typeface="Meiryo"/>
              </a:rPr>
              <a:t>思わぬところから個人情報が流出する可能性もあります。</a:t>
            </a:r>
            <a:endParaRPr lang="en-US" altLang="ja-JP" sz="1600">
              <a:latin typeface="Meiryo"/>
              <a:ea typeface="Meiryo"/>
            </a:endParaRPr>
          </a:p>
          <a:p>
            <a:pPr indent="7620">
              <a:lnSpc>
                <a:spcPct val="100000"/>
              </a:lnSpc>
            </a:pPr>
            <a:r>
              <a:rPr lang="en-US" altLang="ja-JP" sz="1600" dirty="0">
                <a:latin typeface="メイリオ"/>
                <a:ea typeface="メイリオ"/>
              </a:rPr>
              <a:t>SNS</a:t>
            </a:r>
            <a:r>
              <a:rPr lang="ja-JP" altLang="en-US" sz="1600">
                <a:latin typeface="メイリオ"/>
                <a:ea typeface="メイリオ"/>
              </a:rPr>
              <a:t>を使う際には以上の事柄を踏まえた上で、</a:t>
            </a:r>
            <a:endParaRPr lang="en-US" altLang="ja-JP" sz="1600">
              <a:latin typeface="メイリオ"/>
              <a:ea typeface="メイリオ"/>
            </a:endParaRPr>
          </a:p>
          <a:p>
            <a:pPr indent="7620">
              <a:lnSpc>
                <a:spcPct val="100000"/>
              </a:lnSpc>
            </a:pPr>
            <a:r>
              <a:rPr lang="ja-JP" altLang="en-US" sz="1600">
                <a:latin typeface="メイリオ"/>
                <a:ea typeface="メイリオ"/>
              </a:rPr>
              <a:t>十分に注意して楽しく利用しましょう。</a:t>
            </a:r>
            <a:endParaRPr lang="en-US" altLang="ja-JP" sz="1600">
              <a:latin typeface="メイリオ"/>
              <a:ea typeface="メイリオ"/>
            </a:endParaRPr>
          </a:p>
        </p:txBody>
      </p:sp>
      <p:pic>
        <p:nvPicPr>
          <p:cNvPr id="6" name="図 5" descr="困っている人のイラスト"/>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88" y="4229180"/>
            <a:ext cx="929529" cy="1440000"/>
          </a:xfrm>
          <a:prstGeom prst="rect">
            <a:avLst/>
          </a:prstGeom>
        </p:spPr>
      </p:pic>
      <p:sp>
        <p:nvSpPr>
          <p:cNvPr id="5" name="Title 1">
            <a:extLst>
              <a:ext uri="{FF2B5EF4-FFF2-40B4-BE49-F238E27FC236}">
                <a16:creationId xmlns:a16="http://schemas.microsoft.com/office/drawing/2014/main" id="{FEAF5B09-DD53-4398-B4C4-A02A8BED180F}"/>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2-G</a:t>
            </a:r>
          </a:p>
        </p:txBody>
      </p:sp>
    </p:spTree>
    <p:extLst>
      <p:ext uri="{BB962C8B-B14F-4D97-AF65-F5344CB8AC3E}">
        <p14:creationId xmlns:p14="http://schemas.microsoft.com/office/powerpoint/2010/main" val="1677360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20401"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pPr>
              <a:lnSpc>
                <a:spcPct val="100000"/>
              </a:lnSpc>
            </a:pPr>
            <a:r>
              <a:rPr lang="en-US" altLang="ja-JP" sz="4800" spc="-14" dirty="0">
                <a:solidFill>
                  <a:srgbClr val="009650"/>
                </a:solidFill>
                <a:latin typeface="メイリオ" panose="020B0604030504040204" pitchFamily="50" charset="-128"/>
                <a:ea typeface="メイリオ" panose="020B0604030504040204" pitchFamily="50" charset="-128"/>
                <a:cs typeface="AoyagiKouzanFontT"/>
              </a:rPr>
              <a:t> LINE</a:t>
            </a:r>
            <a:r>
              <a:rPr lang="ja-JP" altLang="en-US" sz="4800" spc="-14" dirty="0">
                <a:solidFill>
                  <a:srgbClr val="009650"/>
                </a:solidFill>
                <a:latin typeface="メイリオ" panose="020B0604030504040204" pitchFamily="50" charset="-128"/>
                <a:ea typeface="メイリオ" panose="020B0604030504040204" pitchFamily="50" charset="-128"/>
                <a:cs typeface="AoyagiKouzanFontT"/>
              </a:rPr>
              <a:t>の設定</a:t>
            </a:r>
            <a:endParaRPr lang="en-US" altLang="ja-JP" sz="4800" dirty="0">
              <a:solidFill>
                <a:srgbClr val="009650"/>
              </a:solidFill>
              <a:latin typeface="メイリオ" panose="020B0604030504040204" pitchFamily="50" charset="-128"/>
              <a:ea typeface="メイリオ" panose="020B0604030504040204" pitchFamily="50" charset="-128"/>
            </a:endParaRPr>
          </a:p>
        </p:txBody>
      </p:sp>
      <p:pic>
        <p:nvPicPr>
          <p:cNvPr id="5" name="Picture 2" descr="メッセージアプリのイラスト">
            <a:extLst>
              <a:ext uri="{FF2B5EF4-FFF2-40B4-BE49-F238E27FC236}">
                <a16:creationId xmlns:a16="http://schemas.microsoft.com/office/drawing/2014/main" id="{4C89D47B-9C7B-46E8-96E9-4240D08AA1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80" r="13380"/>
          <a:stretch/>
        </p:blipFill>
        <p:spPr bwMode="auto">
          <a:xfrm rot="20555645">
            <a:off x="538423" y="4423018"/>
            <a:ext cx="1098154" cy="149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6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15200" y="4327955"/>
            <a:ext cx="7920000" cy="28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92" name="object 7" descr="「LINE」のアイコンと概要を説明する表の画像">
            <a:extLst>
              <a:ext uri="{FF2B5EF4-FFF2-40B4-BE49-F238E27FC236}">
                <a16:creationId xmlns:a16="http://schemas.microsoft.com/office/drawing/2014/main" id="{68C7B20D-4E06-4A73-BB9B-0B7DC60C7F28}"/>
              </a:ext>
            </a:extLst>
          </p:cNvPr>
          <p:cNvGraphicFramePr>
            <a:graphicFrameLocks noGrp="1"/>
          </p:cNvGraphicFramePr>
          <p:nvPr>
            <p:extLst>
              <p:ext uri="{D42A27DB-BD31-4B8C-83A1-F6EECF244321}">
                <p14:modId xmlns:p14="http://schemas.microsoft.com/office/powerpoint/2010/main" val="946158998"/>
              </p:ext>
            </p:extLst>
          </p:nvPr>
        </p:nvGraphicFramePr>
        <p:xfrm>
          <a:off x="611257" y="4323049"/>
          <a:ext cx="7920000" cy="1507761"/>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176464">
                  <a:extLst>
                    <a:ext uri="{9D8B030D-6E8A-4147-A177-3AD203B41FA5}">
                      <a16:colId xmlns:a16="http://schemas.microsoft.com/office/drawing/2014/main" val="20001"/>
                    </a:ext>
                  </a:extLst>
                </a:gridCol>
                <a:gridCol w="2519097">
                  <a:extLst>
                    <a:ext uri="{9D8B030D-6E8A-4147-A177-3AD203B41FA5}">
                      <a16:colId xmlns:a16="http://schemas.microsoft.com/office/drawing/2014/main" val="20002"/>
                    </a:ext>
                  </a:extLst>
                </a:gridCol>
              </a:tblGrid>
              <a:tr h="290505">
                <a:tc>
                  <a:txBody>
                    <a:bodyPr/>
                    <a:lstStyle/>
                    <a:p>
                      <a:pPr marL="0" indent="0" algn="l">
                        <a:lnSpc>
                          <a:spcPts val="1700"/>
                        </a:lnSpc>
                        <a:spcBef>
                          <a:spcPts val="405"/>
                        </a:spcBef>
                      </a:pPr>
                      <a:r>
                        <a:rPr lang="en-US" altLang="ja-JP" sz="1200" b="1" i="0" dirty="0">
                          <a:latin typeface="Meiryo" charset="-128"/>
                          <a:ea typeface="Meiryo" charset="-128"/>
                          <a:cs typeface="Meiryo" charset="-128"/>
                        </a:rPr>
                        <a:t>  </a:t>
                      </a:r>
                      <a:r>
                        <a:rPr lang="ja-JP" altLang="en-US" sz="1200" b="1" i="0" dirty="0">
                          <a:latin typeface="Meiryo" charset="-128"/>
                          <a:ea typeface="Meiryo" charset="-128"/>
                          <a:cs typeface="Meiryo" charset="-128"/>
                        </a:rPr>
                        <a:t>アイコン</a:t>
                      </a:r>
                      <a:endParaRPr sz="1200" b="1" i="0" dirty="0">
                        <a:latin typeface="Meiryo" charset="-128"/>
                        <a:ea typeface="Meiryo" charset="-128"/>
                        <a:cs typeface="Meiryo" charset="-128"/>
                      </a:endParaRPr>
                    </a:p>
                  </a:txBody>
                  <a:tcPr marL="0" marR="0" marT="329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l">
                        <a:lnSpc>
                          <a:spcPts val="1700"/>
                        </a:lnSpc>
                        <a:spcBef>
                          <a:spcPts val="405"/>
                        </a:spcBef>
                        <a:tabLst/>
                      </a:pPr>
                      <a:r>
                        <a:rPr lang="en-US" altLang="ja-JP" sz="1200" b="1" i="0" dirty="0">
                          <a:latin typeface="Meiryo" charset="-128"/>
                          <a:ea typeface="Meiryo" charset="-128"/>
                          <a:cs typeface="Meiryo" charset="-128"/>
                        </a:rPr>
                        <a:t>  </a:t>
                      </a:r>
                      <a:r>
                        <a:rPr lang="ja-JP" altLang="en-US" sz="1200" b="1" i="0" dirty="0">
                          <a:latin typeface="Meiryo" charset="-128"/>
                          <a:ea typeface="Meiryo" charset="-128"/>
                          <a:cs typeface="Meiryo" charset="-128"/>
                        </a:rPr>
                        <a:t>概要</a:t>
                      </a:r>
                      <a:endParaRPr lang="en-US" altLang="ja-JP" sz="1200" b="1" i="0" dirty="0">
                        <a:latin typeface="Meiryo" charset="-128"/>
                        <a:ea typeface="Meiryo" charset="-128"/>
                        <a:cs typeface="Meiryo" charset="-128"/>
                      </a:endParaRPr>
                    </a:p>
                  </a:txBody>
                  <a:tcPr marL="0" marR="0" marT="329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0" indent="0" algn="l">
                        <a:lnSpc>
                          <a:spcPts val="1700"/>
                        </a:lnSpc>
                        <a:spcBef>
                          <a:spcPts val="405"/>
                        </a:spcBef>
                      </a:pPr>
                      <a:r>
                        <a:rPr lang="en-US" altLang="ja-JP" sz="1200" b="1" i="0" dirty="0">
                          <a:latin typeface="Meiryo" charset="-128"/>
                          <a:ea typeface="Meiryo" charset="-128"/>
                          <a:cs typeface="Meiryo" charset="-128"/>
                        </a:rPr>
                        <a:t>  </a:t>
                      </a:r>
                      <a:r>
                        <a:rPr lang="ja-JP" altLang="en-US" sz="1200" b="1" i="0" dirty="0">
                          <a:latin typeface="Meiryo" charset="-128"/>
                          <a:ea typeface="Meiryo" charset="-128"/>
                          <a:cs typeface="Meiryo" charset="-128"/>
                        </a:rPr>
                        <a:t>アプリ</a:t>
                      </a:r>
                      <a:endParaRPr sz="1200" b="1" i="0" dirty="0">
                        <a:latin typeface="Meiryo" charset="-128"/>
                        <a:ea typeface="Meiryo" charset="-128"/>
                        <a:cs typeface="Meiryo" charset="-128"/>
                      </a:endParaRPr>
                    </a:p>
                  </a:txBody>
                  <a:tcPr marL="0" marR="0" marT="329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217256">
                <a:tc>
                  <a:txBody>
                    <a:bodyPr/>
                    <a:lstStyle/>
                    <a:p>
                      <a:pPr>
                        <a:lnSpc>
                          <a:spcPts val="1700"/>
                        </a:lnSpc>
                      </a:pPr>
                      <a:endParaRPr sz="1200" b="1" i="0" dirty="0">
                        <a:latin typeface="Meiryo" charset="-128"/>
                        <a:ea typeface="Meiryo"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gn="just">
                        <a:lnSpc>
                          <a:spcPct val="150000"/>
                        </a:lnSpc>
                        <a:spcBef>
                          <a:spcPts val="155"/>
                        </a:spcBef>
                      </a:pPr>
                      <a:r>
                        <a:rPr lang="en-US" altLang="ja-JP" sz="1200" b="1" i="0" kern="100" spc="0" baseline="0" dirty="0">
                          <a:effectLst/>
                          <a:latin typeface="Meiryo" charset="-128"/>
                          <a:ea typeface="Meiryo" charset="-128"/>
                          <a:cs typeface="Meiryo" charset="-128"/>
                        </a:rPr>
                        <a:t> </a:t>
                      </a:r>
                      <a:r>
                        <a:rPr lang="en-US" altLang="ja-JP" sz="1200" b="1" i="0" spc="100" dirty="0">
                          <a:latin typeface="Meiryo" charset="-128"/>
                          <a:ea typeface="Meiryo" charset="-128"/>
                          <a:cs typeface="Meiryo" charset="-128"/>
                        </a:rPr>
                        <a:t>LINE</a:t>
                      </a:r>
                      <a:r>
                        <a:rPr lang="ja-JP" altLang="en-US" sz="1200" b="1" i="0" spc="-25" dirty="0">
                          <a:latin typeface="Meiryo" charset="-128"/>
                          <a:ea typeface="Meiryo" charset="-128"/>
                          <a:cs typeface="Meiryo" charset="-128"/>
                        </a:rPr>
                        <a:t>は</a:t>
                      </a:r>
                      <a:r>
                        <a:rPr lang="ja-JP" altLang="en-US" sz="1200" b="1" i="0" spc="10" dirty="0">
                          <a:latin typeface="Meiryo" charset="-128"/>
                          <a:ea typeface="Meiryo" charset="-128"/>
                          <a:cs typeface="Meiryo" charset="-128"/>
                        </a:rPr>
                        <a:t>、</a:t>
                      </a:r>
                      <a:r>
                        <a:rPr lang="en-US" altLang="ja-JP" sz="1200" b="1" i="0" spc="285" dirty="0">
                          <a:latin typeface="Meiryo" charset="-128"/>
                          <a:ea typeface="Meiryo" charset="-128"/>
                          <a:cs typeface="Meiryo" charset="-128"/>
                        </a:rPr>
                        <a:t>24</a:t>
                      </a:r>
                      <a:r>
                        <a:rPr lang="ja-JP" altLang="en-US" sz="1200" b="1" i="0" dirty="0">
                          <a:latin typeface="Meiryo" charset="-128"/>
                          <a:ea typeface="Meiryo" charset="-128"/>
                          <a:cs typeface="Meiryo" charset="-128"/>
                        </a:rPr>
                        <a:t>時間</a:t>
                      </a:r>
                      <a:r>
                        <a:rPr lang="ja-JP" altLang="en-US" sz="1200" b="1" i="0" spc="-15" dirty="0">
                          <a:latin typeface="Meiryo" charset="-128"/>
                          <a:ea typeface="Meiryo" charset="-128"/>
                          <a:cs typeface="Meiryo" charset="-128"/>
                        </a:rPr>
                        <a:t>い</a:t>
                      </a:r>
                      <a:r>
                        <a:rPr lang="ja-JP" altLang="en-US" sz="1200" b="1" i="0" spc="-40" dirty="0">
                          <a:latin typeface="Meiryo" charset="-128"/>
                          <a:ea typeface="Meiryo" charset="-128"/>
                          <a:cs typeface="Meiryo" charset="-128"/>
                        </a:rPr>
                        <a:t>つ</a:t>
                      </a:r>
                      <a:r>
                        <a:rPr lang="ja-JP" altLang="en-US" sz="1200" b="1" i="0" spc="-20" dirty="0">
                          <a:latin typeface="Meiryo" charset="-128"/>
                          <a:ea typeface="Meiryo" charset="-128"/>
                          <a:cs typeface="Meiryo" charset="-128"/>
                        </a:rPr>
                        <a:t>で</a:t>
                      </a:r>
                      <a:r>
                        <a:rPr lang="ja-JP" altLang="en-US" sz="1200" b="1" i="0" spc="-40" dirty="0">
                          <a:latin typeface="Meiryo" charset="-128"/>
                          <a:ea typeface="Meiryo" charset="-128"/>
                          <a:cs typeface="Meiryo" charset="-128"/>
                        </a:rPr>
                        <a:t>も</a:t>
                      </a:r>
                      <a:r>
                        <a:rPr lang="ja-JP" altLang="en-US" sz="1200" b="1" i="0" spc="10" dirty="0">
                          <a:latin typeface="Meiryo" charset="-128"/>
                          <a:ea typeface="Meiryo" charset="-128"/>
                          <a:cs typeface="Meiryo" charset="-128"/>
                        </a:rPr>
                        <a:t>、ど</a:t>
                      </a:r>
                      <a:r>
                        <a:rPr lang="ja-JP" altLang="en-US" sz="1200" b="1" i="0" spc="-5" dirty="0">
                          <a:latin typeface="Meiryo" charset="-128"/>
                          <a:ea typeface="Meiryo" charset="-128"/>
                          <a:cs typeface="Meiryo" charset="-128"/>
                        </a:rPr>
                        <a:t>こ</a:t>
                      </a:r>
                      <a:r>
                        <a:rPr lang="ja-JP" altLang="en-US" sz="1200" b="1" i="0" spc="-20" dirty="0">
                          <a:latin typeface="Meiryo" charset="-128"/>
                          <a:ea typeface="Meiryo" charset="-128"/>
                          <a:cs typeface="Meiryo" charset="-128"/>
                        </a:rPr>
                        <a:t>で</a:t>
                      </a:r>
                      <a:r>
                        <a:rPr lang="ja-JP" altLang="en-US" sz="1200" b="1" i="0" spc="-40" dirty="0">
                          <a:latin typeface="Meiryo" charset="-128"/>
                          <a:ea typeface="Meiryo" charset="-128"/>
                          <a:cs typeface="Meiryo" charset="-128"/>
                        </a:rPr>
                        <a:t>も</a:t>
                      </a:r>
                      <a:r>
                        <a:rPr lang="ja-JP" altLang="en-US" sz="1200" b="1" i="0" spc="10" dirty="0">
                          <a:latin typeface="Meiryo" charset="-128"/>
                          <a:ea typeface="Meiryo" charset="-128"/>
                          <a:cs typeface="Meiryo" charset="-128"/>
                        </a:rPr>
                        <a:t>、</a:t>
                      </a:r>
                      <a:endParaRPr lang="en-US" altLang="ja-JP" sz="1200" b="1" i="0" spc="10" dirty="0">
                        <a:latin typeface="Meiryo" charset="-128"/>
                        <a:ea typeface="Meiryo" charset="-128"/>
                        <a:cs typeface="Meiryo" charset="-128"/>
                      </a:endParaRPr>
                    </a:p>
                    <a:p>
                      <a:pPr marL="68580" algn="just">
                        <a:lnSpc>
                          <a:spcPct val="100000"/>
                        </a:lnSpc>
                        <a:spcBef>
                          <a:spcPts val="155"/>
                        </a:spcBef>
                      </a:pPr>
                      <a:r>
                        <a:rPr lang="en-US" altLang="ja-JP" sz="1200" b="1" i="0" spc="10" dirty="0">
                          <a:latin typeface="Meiryo" charset="-128"/>
                          <a:ea typeface="Meiryo" charset="-128"/>
                          <a:cs typeface="Meiryo" charset="-128"/>
                        </a:rPr>
                        <a:t> </a:t>
                      </a:r>
                      <a:r>
                        <a:rPr lang="ja-JP" altLang="en-US" sz="1200" b="1" i="0" spc="10" dirty="0">
                          <a:latin typeface="Meiryo" charset="-128"/>
                          <a:ea typeface="Meiryo" charset="-128"/>
                          <a:cs typeface="Meiryo" charset="-128"/>
                        </a:rPr>
                        <a:t>無料で好きなだけ通話やメールやトーク</a:t>
                      </a:r>
                      <a:r>
                        <a:rPr lang="ja-JP" altLang="en-US" sz="1200" b="1" i="0" dirty="0">
                          <a:latin typeface="Meiryo" charset="-128"/>
                          <a:ea typeface="Meiryo" charset="-128"/>
                          <a:cs typeface="Meiryo" charset="-128"/>
                        </a:rPr>
                        <a:t>が</a:t>
                      </a:r>
                      <a:r>
                        <a:rPr lang="ja-JP" altLang="en-US" sz="1200" b="1" i="0" spc="10" dirty="0">
                          <a:latin typeface="Meiryo" charset="-128"/>
                          <a:ea typeface="Meiryo" charset="-128"/>
                          <a:cs typeface="Meiryo" charset="-128"/>
                        </a:rPr>
                        <a:t>楽しめる</a:t>
                      </a:r>
                      <a:endParaRPr lang="en-US" altLang="ja-JP" sz="1200" b="1" i="0" spc="10" dirty="0">
                        <a:latin typeface="Meiryo" charset="-128"/>
                        <a:ea typeface="Meiryo" charset="-128"/>
                        <a:cs typeface="Meiryo" charset="-128"/>
                      </a:endParaRPr>
                    </a:p>
                    <a:p>
                      <a:pPr marL="68580" algn="just">
                        <a:lnSpc>
                          <a:spcPct val="100000"/>
                        </a:lnSpc>
                        <a:spcBef>
                          <a:spcPts val="155"/>
                        </a:spcBef>
                      </a:pPr>
                      <a:r>
                        <a:rPr lang="en-US" altLang="ja-JP" sz="1200" b="1" i="0" spc="10" dirty="0">
                          <a:latin typeface="Meiryo" charset="-128"/>
                          <a:ea typeface="Meiryo" charset="-128"/>
                          <a:cs typeface="Meiryo" charset="-128"/>
                        </a:rPr>
                        <a:t> </a:t>
                      </a:r>
                      <a:r>
                        <a:rPr lang="ja-JP" altLang="en-US" sz="1200" b="1" i="0" spc="10" dirty="0">
                          <a:latin typeface="Meiryo" charset="-128"/>
                          <a:ea typeface="Meiryo" charset="-128"/>
                          <a:cs typeface="Meiryo" charset="-128"/>
                        </a:rPr>
                        <a:t>新しいコミュニケーションアプリ</a:t>
                      </a:r>
                      <a:r>
                        <a:rPr lang="ja-JP" altLang="en-US" sz="1200" b="1" i="0" spc="-20" dirty="0">
                          <a:latin typeface="Meiryo" charset="-128"/>
                          <a:ea typeface="Meiryo" charset="-128"/>
                          <a:cs typeface="Meiryo" charset="-128"/>
                        </a:rPr>
                        <a:t>で</a:t>
                      </a:r>
                      <a:r>
                        <a:rPr lang="ja-JP" altLang="en-US" sz="1200" b="1" i="0" spc="-10" dirty="0">
                          <a:latin typeface="Meiryo" charset="-128"/>
                          <a:ea typeface="Meiryo" charset="-128"/>
                          <a:cs typeface="Meiryo" charset="-128"/>
                        </a:rPr>
                        <a:t>す</a:t>
                      </a:r>
                      <a:r>
                        <a:rPr lang="ja-JP" altLang="en-US" sz="1200" b="1" i="0" spc="10" dirty="0">
                          <a:latin typeface="Meiryo" charset="-128"/>
                          <a:ea typeface="Meiryo" charset="-128"/>
                          <a:cs typeface="Meiryo" charset="-128"/>
                        </a:rPr>
                        <a:t>。</a:t>
                      </a:r>
                      <a:endParaRPr lang="ja-JP" altLang="en-US" sz="1200" b="1" i="0" dirty="0">
                        <a:latin typeface="Meiryo" charset="-128"/>
                        <a:ea typeface="Meiryo" charset="-128"/>
                        <a:cs typeface="Meiryo" charset="-128"/>
                      </a:endParaRP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50000"/>
                        </a:lnSpc>
                        <a:spcBef>
                          <a:spcPts val="155"/>
                        </a:spcBef>
                      </a:pPr>
                      <a:r>
                        <a:rPr lang="en-US" altLang="ja-JP" sz="1200" b="1" i="0" spc="-20" dirty="0">
                          <a:latin typeface="Meiryo" charset="-128"/>
                          <a:ea typeface="Meiryo" charset="-128"/>
                          <a:cs typeface="Meiryo" charset="-128"/>
                        </a:rPr>
                        <a:t> LINE</a:t>
                      </a:r>
                    </a:p>
                    <a:p>
                      <a:pPr marL="68580">
                        <a:lnSpc>
                          <a:spcPct val="100000"/>
                        </a:lnSpc>
                        <a:spcBef>
                          <a:spcPts val="155"/>
                        </a:spcBef>
                      </a:pPr>
                      <a:r>
                        <a:rPr lang="en-US" altLang="ja-JP" sz="1200" b="1" i="0" spc="100" dirty="0">
                          <a:latin typeface="Meiryo" charset="-128"/>
                          <a:ea typeface="Meiryo" charset="-128"/>
                          <a:cs typeface="Meiryo" charset="-128"/>
                        </a:rPr>
                        <a:t> LINE</a:t>
                      </a:r>
                      <a:r>
                        <a:rPr lang="en-US" altLang="ja-JP" sz="1200" b="1" i="0" spc="-215" dirty="0">
                          <a:latin typeface="Meiryo" charset="-128"/>
                          <a:ea typeface="Meiryo" charset="-128"/>
                          <a:cs typeface="Meiryo" charset="-128"/>
                        </a:rPr>
                        <a:t> </a:t>
                      </a:r>
                      <a:r>
                        <a:rPr lang="en-US" altLang="ja-JP" sz="1200" b="1" i="0" spc="60" dirty="0">
                          <a:latin typeface="Meiryo" charset="-128"/>
                          <a:ea typeface="Meiryo" charset="-128"/>
                          <a:cs typeface="Meiryo" charset="-128"/>
                        </a:rPr>
                        <a:t>Corporation</a:t>
                      </a:r>
                      <a:endParaRPr lang="en-US" altLang="ja-JP" sz="1200" b="1" i="0" dirty="0">
                        <a:latin typeface="Meiryo" charset="-128"/>
                        <a:ea typeface="Meiryo" charset="-128"/>
                        <a:cs typeface="Meiryo" charset="-128"/>
                      </a:endParaRPr>
                    </a:p>
                    <a:p>
                      <a:pPr marL="68580" lvl="0">
                        <a:lnSpc>
                          <a:spcPct val="100000"/>
                        </a:lnSpc>
                        <a:spcBef>
                          <a:spcPts val="155"/>
                        </a:spcBef>
                        <a:buNone/>
                      </a:pPr>
                      <a:r>
                        <a:rPr lang="en-US" altLang="ja-JP" sz="1200" b="1" i="0" spc="60" dirty="0">
                          <a:latin typeface="Meiryo"/>
                          <a:ea typeface="Meiryo"/>
                          <a:cs typeface="Meiryo" charset="-128"/>
                        </a:rPr>
                        <a:t>（Ver. 13.8.0）</a:t>
                      </a:r>
                    </a:p>
                    <a:p>
                      <a:pPr marL="68580">
                        <a:lnSpc>
                          <a:spcPct val="100000"/>
                        </a:lnSpc>
                        <a:spcBef>
                          <a:spcPts val="780"/>
                        </a:spcBef>
                      </a:pPr>
                      <a:r>
                        <a:rPr lang="en-US" altLang="ja-JP" sz="1200" b="1" i="0" dirty="0">
                          <a:latin typeface="Meiryo" charset="-128"/>
                          <a:ea typeface="Meiryo" charset="-128"/>
                          <a:cs typeface="Meiryo" charset="-128"/>
                        </a:rPr>
                        <a:t> </a:t>
                      </a:r>
                      <a:r>
                        <a:rPr lang="ja-JP" altLang="en-US" sz="1200" b="1" i="0" dirty="0">
                          <a:latin typeface="Meiryo" charset="-128"/>
                          <a:ea typeface="Meiryo" charset="-128"/>
                          <a:cs typeface="Meiryo" charset="-128"/>
                        </a:rPr>
                        <a:t>無料（一部有料）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2" name="図 11"/>
          <p:cNvPicPr>
            <a:picLocks noChangeAspect="1"/>
          </p:cNvPicPr>
          <p:nvPr/>
        </p:nvPicPr>
        <p:blipFill>
          <a:blip r:embed="rId4"/>
          <a:stretch>
            <a:fillRect/>
          </a:stretch>
        </p:blipFill>
        <p:spPr>
          <a:xfrm>
            <a:off x="672591" y="4739555"/>
            <a:ext cx="1159446" cy="1015359"/>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378919" y="1431034"/>
            <a:ext cx="8600336" cy="2556000"/>
          </a:xfrm>
        </p:spPr>
        <p:txBody>
          <a:bodyPr vert="horz" lIns="91440" tIns="45720" rIns="91440" bIns="45720" rtlCol="0" anchor="t">
            <a:noAutofit/>
          </a:bodyPr>
          <a:lstStyle/>
          <a:p>
            <a:pPr>
              <a:lnSpc>
                <a:spcPct val="100000"/>
              </a:lnSpc>
              <a:spcBef>
                <a:spcPts val="1200"/>
              </a:spcBef>
            </a:pPr>
            <a:r>
              <a:rPr lang="ja-JP" altLang="en-US">
                <a:latin typeface="メイリオ"/>
                <a:ea typeface="メイリオ"/>
              </a:rPr>
              <a:t>ＳＮＳとは、</a:t>
            </a:r>
            <a:endParaRPr lang="en-US" altLang="ja-JP">
              <a:latin typeface="メイリオ"/>
              <a:ea typeface="メイリオ"/>
            </a:endParaRPr>
          </a:p>
          <a:p>
            <a:pPr>
              <a:lnSpc>
                <a:spcPct val="100000"/>
              </a:lnSpc>
              <a:spcBef>
                <a:spcPts val="1200"/>
              </a:spcBef>
            </a:pPr>
            <a:r>
              <a:rPr lang="ja-JP" altLang="en-US">
                <a:latin typeface="メイリオ"/>
                <a:ea typeface="メイリオ"/>
              </a:rPr>
              <a:t>ソーシャル・ネットワーキング・サービスの略で、</a:t>
            </a:r>
            <a:endParaRPr lang="en-US" altLang="ja-JP">
              <a:latin typeface="メイリオ"/>
              <a:ea typeface="メイリオ"/>
            </a:endParaRPr>
          </a:p>
          <a:p>
            <a:pPr>
              <a:lnSpc>
                <a:spcPct val="100000"/>
              </a:lnSpc>
              <a:spcBef>
                <a:spcPts val="1200"/>
              </a:spcBef>
            </a:pPr>
            <a:r>
              <a:rPr lang="ja-JP" altLang="en-US">
                <a:latin typeface="メイリオ"/>
                <a:ea typeface="メイリオ"/>
              </a:rPr>
              <a:t>人と交流をはかるためのインターネット上のサービスです。</a:t>
            </a:r>
            <a:endParaRPr lang="en-US" altLang="ja-JP">
              <a:latin typeface="メイリオ"/>
              <a:ea typeface="メイリオ"/>
            </a:endParaRPr>
          </a:p>
          <a:p>
            <a:pPr>
              <a:lnSpc>
                <a:spcPct val="100000"/>
              </a:lnSpc>
              <a:spcBef>
                <a:spcPts val="1200"/>
              </a:spcBef>
            </a:pPr>
            <a:r>
              <a:rPr lang="en-US" altLang="ja-JP" dirty="0">
                <a:latin typeface="メイリオ" panose="020B0604030504040204" pitchFamily="50" charset="-128"/>
                <a:ea typeface="メイリオ" panose="020B0604030504040204" pitchFamily="50" charset="-128"/>
              </a:rPr>
              <a:t>Twitter</a:t>
            </a:r>
            <a:r>
              <a:rPr lang="ja-JP" altLang="en-US" dirty="0">
                <a:latin typeface="メイリオ" panose="020B0604030504040204" pitchFamily="50" charset="-128"/>
                <a:ea typeface="メイリオ" panose="020B0604030504040204" pitchFamily="50" charset="-128"/>
              </a:rPr>
              <a:t>や</a:t>
            </a:r>
            <a:r>
              <a:rPr lang="en-US" altLang="ja-JP" dirty="0">
                <a:latin typeface="メイリオ" panose="020B0604030504040204" pitchFamily="50" charset="-128"/>
                <a:ea typeface="メイリオ" panose="020B0604030504040204" pitchFamily="50" charset="-128"/>
              </a:rPr>
              <a:t>Facebook</a:t>
            </a:r>
            <a:r>
              <a:rPr lang="ja-JP" altLang="en-US" dirty="0">
                <a:latin typeface="メイリオ" panose="020B0604030504040204" pitchFamily="50" charset="-128"/>
                <a:ea typeface="メイリオ" panose="020B0604030504040204" pitchFamily="50" charset="-128"/>
              </a:rPr>
              <a:t>など様々なサービスがありますが、</a:t>
            </a:r>
            <a:endParaRPr lang="en-US" altLang="ja-JP" dirty="0">
              <a:latin typeface="メイリオ" panose="020B0604030504040204" pitchFamily="50" charset="-128"/>
              <a:ea typeface="メイリオ" panose="020B0604030504040204" pitchFamily="50" charset="-128"/>
            </a:endParaRPr>
          </a:p>
          <a:p>
            <a:pPr>
              <a:lnSpc>
                <a:spcPct val="100000"/>
              </a:lnSpc>
              <a:spcBef>
                <a:spcPts val="1200"/>
              </a:spcBef>
            </a:pPr>
            <a:r>
              <a:rPr lang="ja-JP" altLang="en-US" dirty="0">
                <a:latin typeface="メイリオ" panose="020B0604030504040204" pitchFamily="50" charset="-128"/>
                <a:ea typeface="メイリオ" panose="020B0604030504040204" pitchFamily="50" charset="-128"/>
              </a:rPr>
              <a:t>今回は、利用者の多い</a:t>
            </a:r>
            <a:r>
              <a:rPr lang="en-US" altLang="ja-JP" dirty="0">
                <a:latin typeface="メイリオ" panose="020B0604030504040204" pitchFamily="50" charset="-128"/>
                <a:ea typeface="メイリオ" panose="020B0604030504040204" pitchFamily="50" charset="-128"/>
              </a:rPr>
              <a:t>LINE</a:t>
            </a:r>
            <a:r>
              <a:rPr lang="ja-JP" altLang="en-US" dirty="0">
                <a:latin typeface="メイリオ" panose="020B0604030504040204" pitchFamily="50" charset="-128"/>
                <a:ea typeface="メイリオ" panose="020B0604030504040204" pitchFamily="50" charset="-128"/>
              </a:rPr>
              <a:t>のご紹介をさせていただきます。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85" name="タイトル 1"/>
          <p:cNvSpPr>
            <a:spLocks noGrp="1" noChangeAspect="1"/>
          </p:cNvSpPr>
          <p:nvPr>
            <p:ph type="ctrTitle"/>
          </p:nvPr>
        </p:nvSpPr>
        <p:spPr>
          <a:xfrm>
            <a:off x="1766125" y="227057"/>
            <a:ext cx="3533340" cy="861774"/>
          </a:xfrm>
        </p:spPr>
        <p:txBody>
          <a:bodyPr vert="horz" wrap="none">
            <a:spAutoFit/>
          </a:bodyPr>
          <a:lstStyle/>
          <a:p>
            <a:pPr>
              <a:lnSpc>
                <a:spcPct val="100000"/>
              </a:lnSpc>
            </a:pPr>
            <a:r>
              <a:rPr kumimoji="0" lang="en-US" altLang="ja-JP" sz="1800" kern="0" dirty="0"/>
              <a:t>LINE</a:t>
            </a:r>
            <a:r>
              <a:rPr kumimoji="0" lang="ja-JP" altLang="en-US" sz="1800" kern="0" dirty="0"/>
              <a:t>の設定</a:t>
            </a:r>
            <a:br>
              <a:rPr kumimoji="0" lang="ja-JP" altLang="en-US" sz="1800" kern="0" dirty="0"/>
            </a:br>
            <a:r>
              <a:rPr kumimoji="0" lang="ja-JP" altLang="en-US" kern="0" dirty="0"/>
              <a:t>そもそも</a:t>
            </a:r>
            <a:r>
              <a:rPr kumimoji="0" lang="en-US" altLang="ja-JP" kern="0" dirty="0"/>
              <a:t>SNS</a:t>
            </a:r>
            <a:r>
              <a:rPr kumimoji="0" lang="ja-JP" altLang="en-US" kern="0" dirty="0"/>
              <a:t>とは</a:t>
            </a:r>
          </a:p>
        </p:txBody>
      </p:sp>
    </p:spTree>
    <p:extLst>
      <p:ext uri="{BB962C8B-B14F-4D97-AF65-F5344CB8AC3E}">
        <p14:creationId xmlns:p14="http://schemas.microsoft.com/office/powerpoint/2010/main" val="101696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テーブル&#10;&#10;自動的に生成された説明">
            <a:extLst>
              <a:ext uri="{FF2B5EF4-FFF2-40B4-BE49-F238E27FC236}">
                <a16:creationId xmlns:a16="http://schemas.microsoft.com/office/drawing/2014/main" id="{8946A72C-C01A-86C1-EF68-7B8CE0B905FB}"/>
              </a:ext>
            </a:extLst>
          </p:cNvPr>
          <p:cNvPicPr>
            <a:picLocks noChangeAspect="1"/>
          </p:cNvPicPr>
          <p:nvPr/>
        </p:nvPicPr>
        <p:blipFill rotWithShape="1">
          <a:blip r:embed="rId4"/>
          <a:srcRect b="3588"/>
          <a:stretch/>
        </p:blipFill>
        <p:spPr>
          <a:xfrm>
            <a:off x="4961972" y="2795313"/>
            <a:ext cx="1563401" cy="3349575"/>
          </a:xfrm>
          <a:prstGeom prst="rect">
            <a:avLst/>
          </a:prstGeom>
          <a:ln>
            <a:solidFill>
              <a:schemeClr val="tx1"/>
            </a:solidFill>
          </a:ln>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2D339037-AED0-C9FC-DE79-A06F7C67CEF9}"/>
              </a:ext>
            </a:extLst>
          </p:cNvPr>
          <p:cNvPicPr>
            <a:picLocks noChangeAspect="1"/>
          </p:cNvPicPr>
          <p:nvPr/>
        </p:nvPicPr>
        <p:blipFill rotWithShape="1">
          <a:blip r:embed="rId5"/>
          <a:srcRect b="53880"/>
          <a:stretch/>
        </p:blipFill>
        <p:spPr>
          <a:xfrm>
            <a:off x="6994861" y="2736439"/>
            <a:ext cx="1463324" cy="1499756"/>
          </a:xfrm>
          <a:prstGeom prst="rect">
            <a:avLst/>
          </a:prstGeom>
          <a:ln>
            <a:solidFill>
              <a:schemeClr val="tx1"/>
            </a:solidFill>
          </a:ln>
        </p:spPr>
      </p:pic>
      <p:grpSp>
        <p:nvGrpSpPr>
          <p:cNvPr id="26" name="グループ化 25">
            <a:extLst>
              <a:ext uri="{FF2B5EF4-FFF2-40B4-BE49-F238E27FC236}">
                <a16:creationId xmlns:a16="http://schemas.microsoft.com/office/drawing/2014/main" id="{AA8059AB-9A95-B025-D96C-AAEA702A9F9B}"/>
              </a:ext>
            </a:extLst>
          </p:cNvPr>
          <p:cNvGrpSpPr/>
          <p:nvPr/>
        </p:nvGrpSpPr>
        <p:grpSpPr>
          <a:xfrm>
            <a:off x="-491871" y="2564904"/>
            <a:ext cx="3839735" cy="3839735"/>
            <a:chOff x="-98504" y="2438401"/>
            <a:chExt cx="3839735" cy="3839735"/>
          </a:xfrm>
        </p:grpSpPr>
        <p:pic>
          <p:nvPicPr>
            <p:cNvPr id="22" name="図 4" descr="携帯電話の画面&#10;&#10;説明は自動で生成されたものです">
              <a:extLst>
                <a:ext uri="{FF2B5EF4-FFF2-40B4-BE49-F238E27FC236}">
                  <a16:creationId xmlns:a16="http://schemas.microsoft.com/office/drawing/2014/main" id="{B1454A64-75A5-BDBC-66BC-0338FB4746B6}"/>
                </a:ext>
              </a:extLst>
            </p:cNvPr>
            <p:cNvPicPr>
              <a:picLocks noChangeAspect="1"/>
            </p:cNvPicPr>
            <p:nvPr/>
          </p:nvPicPr>
          <p:blipFill>
            <a:blip r:embed="rId6"/>
            <a:stretch>
              <a:fillRect/>
            </a:stretch>
          </p:blipFill>
          <p:spPr>
            <a:xfrm>
              <a:off x="-98504" y="2438401"/>
              <a:ext cx="3839735" cy="3839735"/>
            </a:xfrm>
            <a:prstGeom prst="rect">
              <a:avLst/>
            </a:prstGeom>
          </p:spPr>
        </p:pic>
        <p:pic>
          <p:nvPicPr>
            <p:cNvPr id="25" name="図 6" descr="グラフィカル ユーザー インターフェイス, アプリケーション&#10;&#10;説明は自動で生成されたものです">
              <a:extLst>
                <a:ext uri="{FF2B5EF4-FFF2-40B4-BE49-F238E27FC236}">
                  <a16:creationId xmlns:a16="http://schemas.microsoft.com/office/drawing/2014/main" id="{FD273F06-7EFD-135D-5EA9-7B8934B63939}"/>
                </a:ext>
              </a:extLst>
            </p:cNvPr>
            <p:cNvPicPr>
              <a:picLocks noChangeAspect="1"/>
            </p:cNvPicPr>
            <p:nvPr/>
          </p:nvPicPr>
          <p:blipFill>
            <a:blip r:embed="rId7"/>
            <a:stretch>
              <a:fillRect/>
            </a:stretch>
          </p:blipFill>
          <p:spPr>
            <a:xfrm>
              <a:off x="1049549" y="2761897"/>
              <a:ext cx="1534337" cy="3204117"/>
            </a:xfrm>
            <a:prstGeom prst="rect">
              <a:avLst/>
            </a:prstGeom>
          </p:spPr>
        </p:pic>
      </p:grpSp>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5369"/>
            <a:ext cx="7200000" cy="720000"/>
          </a:xfrm>
        </p:spPr>
        <p:txBody>
          <a:bodyPr vert="horz">
            <a:noAutofit/>
          </a:bodyPr>
          <a:lstStyle/>
          <a:p>
            <a:pPr>
              <a:lnSpc>
                <a:spcPct val="100000"/>
              </a:lnSpc>
            </a:pPr>
            <a:r>
              <a:rPr lang="en-US" altLang="ja-JP" dirty="0"/>
              <a:t>LINE</a:t>
            </a:r>
            <a:r>
              <a:rPr lang="ja-JP" altLang="en-US" dirty="0"/>
              <a:t>のインストール</a:t>
            </a:r>
            <a:endParaRPr kumimoji="0" lang="ja-JP" altLang="en-US" kern="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23" name="正方形/長方形 22">
            <a:extLst>
              <a:ext uri="{FF2B5EF4-FFF2-40B4-BE49-F238E27FC236}">
                <a16:creationId xmlns:a16="http://schemas.microsoft.com/office/drawing/2014/main" id="{BD7B8115-1923-40C8-B4EE-4A3B07578796}"/>
              </a:ext>
            </a:extLst>
          </p:cNvPr>
          <p:cNvSpPr/>
          <p:nvPr/>
        </p:nvSpPr>
        <p:spPr>
          <a:xfrm>
            <a:off x="7047615" y="3885175"/>
            <a:ext cx="1360735"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8119" y="1421477"/>
            <a:ext cx="8280000" cy="396000"/>
          </a:xfrm>
        </p:spPr>
        <p:txBody>
          <a:bodyPr>
            <a:noAutofit/>
          </a:bodyPr>
          <a:lstStyle/>
          <a:p>
            <a:r>
              <a:rPr lang="en-US" altLang="ja-JP" dirty="0"/>
              <a:t>LINE</a:t>
            </a:r>
            <a:r>
              <a:rPr lang="ja-JP" altLang="en-US" dirty="0"/>
              <a:t>のインストールをしましょう。</a:t>
            </a:r>
          </a:p>
        </p:txBody>
      </p:sp>
      <p:grpSp>
        <p:nvGrpSpPr>
          <p:cNvPr id="31" name="図形グループ 30"/>
          <p:cNvGrpSpPr/>
          <p:nvPr/>
        </p:nvGrpSpPr>
        <p:grpSpPr>
          <a:xfrm>
            <a:off x="6849191" y="3658956"/>
            <a:ext cx="296586" cy="293005"/>
            <a:chOff x="5101121" y="3995693"/>
            <a:chExt cx="296586" cy="293005"/>
          </a:xfrm>
        </p:grpSpPr>
        <p:sp>
          <p:nvSpPr>
            <p:cNvPr id="32" name="円/楕円 3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30FB08F4-C79E-6501-29BB-BCC17A41F2FE}"/>
              </a:ext>
            </a:extLst>
          </p:cNvPr>
          <p:cNvSpPr txBox="1"/>
          <p:nvPr/>
        </p:nvSpPr>
        <p:spPr>
          <a:xfrm>
            <a:off x="2483768" y="1934924"/>
            <a:ext cx="2540751"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a:t>
            </a:r>
            <a:r>
              <a:rPr lang="ja-JP" altLang="en-US" sz="1600" b="1" dirty="0">
                <a:latin typeface="Meiryo" charset="-128"/>
                <a:ea typeface="Meiryo" charset="-128"/>
                <a:cs typeface="Meiryo" charset="-128"/>
              </a:rPr>
              <a:t>アプリとゲームを</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と記載の検索枠を押す</a:t>
            </a:r>
            <a:endParaRPr lang="en-US" altLang="ja-JP" sz="1600" b="1" dirty="0">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D1D88FAD-9373-097F-27B3-C7A421A8FB2B}"/>
              </a:ext>
            </a:extLst>
          </p:cNvPr>
          <p:cNvSpPr txBox="1"/>
          <p:nvPr/>
        </p:nvSpPr>
        <p:spPr>
          <a:xfrm>
            <a:off x="248284" y="1873446"/>
            <a:ext cx="347813"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19" name="テキスト ボックス 18">
            <a:extLst>
              <a:ext uri="{FF2B5EF4-FFF2-40B4-BE49-F238E27FC236}">
                <a16:creationId xmlns:a16="http://schemas.microsoft.com/office/drawing/2014/main" id="{286C2DE5-EFEE-7822-5873-7FE9F3C16A7D}"/>
              </a:ext>
            </a:extLst>
          </p:cNvPr>
          <p:cNvSpPr txBox="1"/>
          <p:nvPr/>
        </p:nvSpPr>
        <p:spPr>
          <a:xfrm>
            <a:off x="611880" y="1940884"/>
            <a:ext cx="1855004"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a:t>
            </a:r>
            <a:r>
              <a:rPr lang="en-US" altLang="ja-JP" sz="1600" b="1" dirty="0">
                <a:latin typeface="メイリオ" panose="020B0604030504040204" pitchFamily="50" charset="-128"/>
                <a:ea typeface="メイリオ" panose="020B0604030504040204" pitchFamily="50" charset="-128"/>
                <a:cs typeface="Meiryo" charset="-128"/>
              </a:rPr>
              <a:t>Play</a:t>
            </a:r>
            <a:r>
              <a:rPr lang="ja-JP" altLang="en-US" sz="1600" b="1" dirty="0">
                <a:latin typeface="メイリオ" panose="020B0604030504040204" pitchFamily="50" charset="-128"/>
                <a:ea typeface="メイリオ" panose="020B0604030504040204" pitchFamily="50" charset="-128"/>
                <a:cs typeface="Meiryo" charset="-128"/>
              </a:rPr>
              <a:t>ストア」</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Meiryo" charset="-128"/>
                <a:ea typeface="Meiryo" charset="-128"/>
                <a:cs typeface="Meiryo" charset="-128"/>
              </a:rPr>
              <a:t>「　 」を押す</a:t>
            </a:r>
            <a:endParaRPr lang="en-US" altLang="ja-JP" sz="1600" b="1" dirty="0">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1B6DD172-ACE6-68A0-3DE6-F33666A4CE3D}"/>
              </a:ext>
            </a:extLst>
          </p:cNvPr>
          <p:cNvSpPr txBox="1"/>
          <p:nvPr/>
        </p:nvSpPr>
        <p:spPr>
          <a:xfrm>
            <a:off x="5128721" y="1911591"/>
            <a:ext cx="1288283"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「らいん」</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Meiryo" charset="-128"/>
                <a:ea typeface="Meiryo" charset="-128"/>
                <a:cs typeface="Meiryo" charset="-128"/>
              </a:rPr>
              <a:t>と入力</a:t>
            </a:r>
            <a:endParaRPr lang="en-US" altLang="ja-JP" sz="1600" b="1" dirty="0">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B1F0D553-4FE8-1BA1-D694-3300338A718A}"/>
              </a:ext>
            </a:extLst>
          </p:cNvPr>
          <p:cNvSpPr txBox="1"/>
          <p:nvPr/>
        </p:nvSpPr>
        <p:spPr>
          <a:xfrm>
            <a:off x="6917097" y="1911591"/>
            <a:ext cx="1991905"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「インストール」</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29" name="テキスト ボックス 28">
            <a:extLst>
              <a:ext uri="{FF2B5EF4-FFF2-40B4-BE49-F238E27FC236}">
                <a16:creationId xmlns:a16="http://schemas.microsoft.com/office/drawing/2014/main" id="{9E9B6C4D-697C-B50A-4212-893D43175BDC}"/>
              </a:ext>
            </a:extLst>
          </p:cNvPr>
          <p:cNvSpPr txBox="1"/>
          <p:nvPr/>
        </p:nvSpPr>
        <p:spPr>
          <a:xfrm>
            <a:off x="2142363" y="1892972"/>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11805EDA-2469-92B4-2DF4-629DCD16065B}"/>
              </a:ext>
            </a:extLst>
          </p:cNvPr>
          <p:cNvSpPr txBox="1"/>
          <p:nvPr/>
        </p:nvSpPr>
        <p:spPr>
          <a:xfrm>
            <a:off x="4651057" y="1885653"/>
            <a:ext cx="540000" cy="584775"/>
          </a:xfrm>
          <a:prstGeom prst="rect">
            <a:avLst/>
          </a:prstGeom>
          <a:noFill/>
        </p:spPr>
        <p:txBody>
          <a:bodyPr wrap="square" rtlCol="0" anchor="ctr">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33" name="テキスト ボックス 32">
            <a:extLst>
              <a:ext uri="{FF2B5EF4-FFF2-40B4-BE49-F238E27FC236}">
                <a16:creationId xmlns:a16="http://schemas.microsoft.com/office/drawing/2014/main" id="{D807AE65-C458-08FC-C7F8-F823010A53B3}"/>
              </a:ext>
            </a:extLst>
          </p:cNvPr>
          <p:cNvSpPr txBox="1"/>
          <p:nvPr/>
        </p:nvSpPr>
        <p:spPr>
          <a:xfrm>
            <a:off x="6482940" y="1885653"/>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45" name="矢印: 右 44">
            <a:extLst>
              <a:ext uri="{FF2B5EF4-FFF2-40B4-BE49-F238E27FC236}">
                <a16:creationId xmlns:a16="http://schemas.microsoft.com/office/drawing/2014/main" id="{FBD29CA3-0A89-D6A7-EDD8-C00410CAEB92}"/>
              </a:ext>
            </a:extLst>
          </p:cNvPr>
          <p:cNvSpPr/>
          <p:nvPr/>
        </p:nvSpPr>
        <p:spPr>
          <a:xfrm rot="5400000">
            <a:off x="7583744" y="4352312"/>
            <a:ext cx="267862" cy="21880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51" name="テキスト ボックス 50">
            <a:extLst>
              <a:ext uri="{FF2B5EF4-FFF2-40B4-BE49-F238E27FC236}">
                <a16:creationId xmlns:a16="http://schemas.microsoft.com/office/drawing/2014/main" id="{76103876-E30C-8340-938F-11EAA4F0118C}"/>
              </a:ext>
            </a:extLst>
          </p:cNvPr>
          <p:cNvSpPr txBox="1"/>
          <p:nvPr/>
        </p:nvSpPr>
        <p:spPr>
          <a:xfrm>
            <a:off x="6683068" y="5653712"/>
            <a:ext cx="2124815" cy="461665"/>
          </a:xfrm>
          <a:prstGeom prst="rect">
            <a:avLst/>
          </a:prstGeom>
          <a:noFill/>
        </p:spPr>
        <p:txBody>
          <a:bodyPr wrap="square" rtlCol="0">
            <a:spAutoFit/>
          </a:bodyPr>
          <a:lstStyle/>
          <a:p>
            <a:pPr algn="ctr"/>
            <a:r>
              <a:rPr kumimoji="1" lang="ja-JP" altLang="en-US" sz="1200" b="1" dirty="0">
                <a:solidFill>
                  <a:srgbClr val="009650"/>
                </a:solidFill>
                <a:latin typeface="メイリオ" panose="020B0604030504040204" pitchFamily="50" charset="-128"/>
                <a:ea typeface="メイリオ" panose="020B0604030504040204" pitchFamily="50" charset="-128"/>
              </a:rPr>
              <a:t>インストールが完了</a:t>
            </a:r>
            <a:r>
              <a:rPr lang="ja-JP" altLang="en-US" sz="1200" b="1" dirty="0">
                <a:solidFill>
                  <a:srgbClr val="009650"/>
                </a:solidFill>
                <a:latin typeface="メイリオ" panose="020B0604030504040204" pitchFamily="50" charset="-128"/>
                <a:ea typeface="メイリオ" panose="020B0604030504040204" pitchFamily="50" charset="-128"/>
              </a:rPr>
              <a:t>すると</a:t>
            </a:r>
            <a:endParaRPr lang="en-US" altLang="ja-JP" sz="1200" b="1" dirty="0">
              <a:solidFill>
                <a:srgbClr val="009650"/>
              </a:solidFill>
              <a:latin typeface="メイリオ" panose="020B0604030504040204" pitchFamily="50" charset="-128"/>
              <a:ea typeface="メイリオ" panose="020B0604030504040204" pitchFamily="50" charset="-128"/>
            </a:endParaRPr>
          </a:p>
          <a:p>
            <a:pPr algn="ctr"/>
            <a:r>
              <a:rPr kumimoji="1" lang="ja-JP" altLang="en-US" sz="1200" b="1" dirty="0">
                <a:solidFill>
                  <a:srgbClr val="009650"/>
                </a:solidFill>
                <a:latin typeface="メイリオ" panose="020B0604030504040204" pitchFamily="50" charset="-128"/>
                <a:ea typeface="メイリオ" panose="020B0604030504040204" pitchFamily="50" charset="-128"/>
              </a:rPr>
              <a:t>「開く」に変わります</a:t>
            </a:r>
            <a:endParaRPr kumimoji="1" lang="en-US" altLang="ja-JP" sz="1200" b="1" dirty="0">
              <a:solidFill>
                <a:srgbClr val="009650"/>
              </a:solidFill>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2F5DBD63-B19B-A6D1-4C34-C637845070B9}"/>
              </a:ext>
            </a:extLst>
          </p:cNvPr>
          <p:cNvSpPr txBox="1"/>
          <p:nvPr/>
        </p:nvSpPr>
        <p:spPr>
          <a:xfrm>
            <a:off x="5823362" y="1427302"/>
            <a:ext cx="2268000" cy="400110"/>
          </a:xfrm>
          <a:prstGeom prst="rect">
            <a:avLst/>
          </a:prstGeom>
          <a:noFill/>
        </p:spPr>
        <p:txBody>
          <a:bodyPr wrap="square" rtlCol="0">
            <a:spAutoFit/>
          </a:bodyPr>
          <a:lstStyle/>
          <a:p>
            <a:pPr>
              <a:defRPr/>
            </a:pPr>
            <a:r>
              <a:rPr lang="en-US" altLang="ja-JP" sz="2000" b="1" dirty="0">
                <a:solidFill>
                  <a:srgbClr val="009650"/>
                </a:solidFill>
                <a:latin typeface="Meiryo" charset="-128"/>
                <a:ea typeface="Meiryo" charset="-128"/>
                <a:cs typeface="Meiryo" charset="-128"/>
              </a:rPr>
              <a:t>Android</a:t>
            </a:r>
            <a:r>
              <a:rPr lang="ja-JP" altLang="en-US" sz="2000" b="1" dirty="0">
                <a:solidFill>
                  <a:srgbClr val="009650"/>
                </a:solidFill>
                <a:latin typeface="Meiryo" charset="-128"/>
                <a:ea typeface="Meiryo" charset="-128"/>
                <a:cs typeface="Meiryo" charset="-128"/>
              </a:rPr>
              <a:t>の場合</a:t>
            </a:r>
            <a:endParaRPr lang="en-US" altLang="ja-JP" sz="2000" b="1" dirty="0">
              <a:solidFill>
                <a:srgbClr val="009650"/>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5130997E-77BB-651B-755D-F43EA907D316}"/>
              </a:ext>
            </a:extLst>
          </p:cNvPr>
          <p:cNvSpPr/>
          <p:nvPr/>
        </p:nvSpPr>
        <p:spPr>
          <a:xfrm>
            <a:off x="4979884" y="2962100"/>
            <a:ext cx="1550791" cy="2256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34586157-7E1F-E299-4D9E-1CEABCF57073}"/>
              </a:ext>
            </a:extLst>
          </p:cNvPr>
          <p:cNvSpPr/>
          <p:nvPr/>
        </p:nvSpPr>
        <p:spPr>
          <a:xfrm>
            <a:off x="1043608" y="4721968"/>
            <a:ext cx="412660" cy="4177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75543ECE-7667-05D8-71A8-F7E5776F6201}"/>
              </a:ext>
            </a:extLst>
          </p:cNvPr>
          <p:cNvPicPr>
            <a:picLocks noChangeAspect="1"/>
          </p:cNvPicPr>
          <p:nvPr/>
        </p:nvPicPr>
        <p:blipFill>
          <a:blip r:embed="rId10"/>
          <a:stretch>
            <a:fillRect/>
          </a:stretch>
        </p:blipFill>
        <p:spPr>
          <a:xfrm>
            <a:off x="888806" y="2169242"/>
            <a:ext cx="284867" cy="323654"/>
          </a:xfrm>
          <a:prstGeom prst="rect">
            <a:avLst/>
          </a:prstGeom>
        </p:spPr>
      </p:pic>
      <p:grpSp>
        <p:nvGrpSpPr>
          <p:cNvPr id="48" name="図形グループ 47"/>
          <p:cNvGrpSpPr/>
          <p:nvPr/>
        </p:nvGrpSpPr>
        <p:grpSpPr>
          <a:xfrm>
            <a:off x="891037" y="4486634"/>
            <a:ext cx="296587" cy="293005"/>
            <a:chOff x="2897417" y="3995693"/>
            <a:chExt cx="296587" cy="293005"/>
          </a:xfrm>
        </p:grpSpPr>
        <p:sp>
          <p:nvSpPr>
            <p:cNvPr id="49" name="円/楕円 4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20" name="図 19">
            <a:extLst>
              <a:ext uri="{FF2B5EF4-FFF2-40B4-BE49-F238E27FC236}">
                <a16:creationId xmlns:a16="http://schemas.microsoft.com/office/drawing/2014/main" id="{2E2C61AF-B892-382D-3C3F-300E558010EA}"/>
              </a:ext>
            </a:extLst>
          </p:cNvPr>
          <p:cNvPicPr>
            <a:picLocks noChangeAspect="1"/>
          </p:cNvPicPr>
          <p:nvPr/>
        </p:nvPicPr>
        <p:blipFill>
          <a:blip r:embed="rId11"/>
          <a:stretch>
            <a:fillRect/>
          </a:stretch>
        </p:blipFill>
        <p:spPr>
          <a:xfrm>
            <a:off x="2778615" y="2774417"/>
            <a:ext cx="1666733" cy="3519520"/>
          </a:xfrm>
          <a:prstGeom prst="rect">
            <a:avLst/>
          </a:prstGeom>
        </p:spPr>
      </p:pic>
      <p:grpSp>
        <p:nvGrpSpPr>
          <p:cNvPr id="41" name="図形グループ 40"/>
          <p:cNvGrpSpPr/>
          <p:nvPr/>
        </p:nvGrpSpPr>
        <p:grpSpPr>
          <a:xfrm>
            <a:off x="2649408" y="2667961"/>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正方形/長方形 54">
            <a:extLst>
              <a:ext uri="{FF2B5EF4-FFF2-40B4-BE49-F238E27FC236}">
                <a16:creationId xmlns:a16="http://schemas.microsoft.com/office/drawing/2014/main" id="{9CBBE9C9-2039-97CE-D561-626D3F8B021C}"/>
              </a:ext>
            </a:extLst>
          </p:cNvPr>
          <p:cNvSpPr/>
          <p:nvPr/>
        </p:nvSpPr>
        <p:spPr>
          <a:xfrm>
            <a:off x="2880569" y="2958125"/>
            <a:ext cx="1095792" cy="2538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図形グループ 35"/>
          <p:cNvGrpSpPr/>
          <p:nvPr/>
        </p:nvGrpSpPr>
        <p:grpSpPr>
          <a:xfrm>
            <a:off x="4782424" y="2786798"/>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3" name="図 52" descr="グラフィカル ユーザー インターフェイス, アプリケーション&#10;&#10;自動的に生成された説明">
            <a:extLst>
              <a:ext uri="{FF2B5EF4-FFF2-40B4-BE49-F238E27FC236}">
                <a16:creationId xmlns:a16="http://schemas.microsoft.com/office/drawing/2014/main" id="{91F047E3-D31D-3998-C186-A67C0206DB67}"/>
              </a:ext>
            </a:extLst>
          </p:cNvPr>
          <p:cNvPicPr>
            <a:picLocks noChangeAspect="1"/>
          </p:cNvPicPr>
          <p:nvPr/>
        </p:nvPicPr>
        <p:blipFill rotWithShape="1">
          <a:blip r:embed="rId12"/>
          <a:srcRect t="4354" b="66298"/>
          <a:stretch/>
        </p:blipFill>
        <p:spPr>
          <a:xfrm>
            <a:off x="6989582" y="4701356"/>
            <a:ext cx="1459012" cy="889707"/>
          </a:xfrm>
          <a:prstGeom prst="rect">
            <a:avLst/>
          </a:prstGeom>
          <a:ln>
            <a:solidFill>
              <a:schemeClr val="tx1"/>
            </a:solidFill>
          </a:ln>
        </p:spPr>
      </p:pic>
      <p:sp>
        <p:nvSpPr>
          <p:cNvPr id="57" name="正方形/長方形 56">
            <a:extLst>
              <a:ext uri="{FF2B5EF4-FFF2-40B4-BE49-F238E27FC236}">
                <a16:creationId xmlns:a16="http://schemas.microsoft.com/office/drawing/2014/main" id="{A5A7C57E-B550-1EAE-B6BD-66572DF0480F}"/>
              </a:ext>
            </a:extLst>
          </p:cNvPr>
          <p:cNvSpPr/>
          <p:nvPr/>
        </p:nvSpPr>
        <p:spPr>
          <a:xfrm>
            <a:off x="7715835" y="5370642"/>
            <a:ext cx="692516"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矢印: 右 57">
            <a:extLst>
              <a:ext uri="{FF2B5EF4-FFF2-40B4-BE49-F238E27FC236}">
                <a16:creationId xmlns:a16="http://schemas.microsoft.com/office/drawing/2014/main" id="{169F3D40-28F7-966C-53EA-568B1D8ABD04}"/>
              </a:ext>
            </a:extLst>
          </p:cNvPr>
          <p:cNvSpPr/>
          <p:nvPr/>
        </p:nvSpPr>
        <p:spPr>
          <a:xfrm>
            <a:off x="2375419" y="3987769"/>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0" name="矢印: 右 59">
            <a:extLst>
              <a:ext uri="{FF2B5EF4-FFF2-40B4-BE49-F238E27FC236}">
                <a16:creationId xmlns:a16="http://schemas.microsoft.com/office/drawing/2014/main" id="{FA9A1E46-98BC-13BE-6F14-D0B1F19531C2}"/>
              </a:ext>
            </a:extLst>
          </p:cNvPr>
          <p:cNvSpPr/>
          <p:nvPr/>
        </p:nvSpPr>
        <p:spPr>
          <a:xfrm>
            <a:off x="4503326" y="3984918"/>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1" name="矢印: 右 60">
            <a:extLst>
              <a:ext uri="{FF2B5EF4-FFF2-40B4-BE49-F238E27FC236}">
                <a16:creationId xmlns:a16="http://schemas.microsoft.com/office/drawing/2014/main" id="{17D62631-7360-6735-2786-CAAB9527E82A}"/>
              </a:ext>
            </a:extLst>
          </p:cNvPr>
          <p:cNvSpPr/>
          <p:nvPr/>
        </p:nvSpPr>
        <p:spPr>
          <a:xfrm>
            <a:off x="6560962" y="3987769"/>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351198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3A869A8-E09B-E43D-290A-5C86DCCCBFDE}"/>
              </a:ext>
            </a:extLst>
          </p:cNvPr>
          <p:cNvGrpSpPr/>
          <p:nvPr/>
        </p:nvGrpSpPr>
        <p:grpSpPr>
          <a:xfrm>
            <a:off x="750245" y="2924944"/>
            <a:ext cx="1515397" cy="3060000"/>
            <a:chOff x="6948264" y="3086152"/>
            <a:chExt cx="1515397" cy="3060000"/>
          </a:xfrm>
        </p:grpSpPr>
        <p:pic>
          <p:nvPicPr>
            <p:cNvPr id="13" name="図 12">
              <a:extLst>
                <a:ext uri="{FF2B5EF4-FFF2-40B4-BE49-F238E27FC236}">
                  <a16:creationId xmlns:a16="http://schemas.microsoft.com/office/drawing/2014/main" id="{BD900C1D-95AC-A3AB-D045-6B47BBB03032}"/>
                </a:ext>
              </a:extLst>
            </p:cNvPr>
            <p:cNvPicPr>
              <a:picLocks noChangeAspect="1"/>
            </p:cNvPicPr>
            <p:nvPr/>
          </p:nvPicPr>
          <p:blipFill>
            <a:blip r:embed="rId4"/>
            <a:stretch>
              <a:fillRect/>
            </a:stretch>
          </p:blipFill>
          <p:spPr>
            <a:xfrm>
              <a:off x="6948264" y="3086152"/>
              <a:ext cx="1515397" cy="3060000"/>
            </a:xfrm>
            <a:prstGeom prst="rect">
              <a:avLst/>
            </a:prstGeom>
          </p:spPr>
        </p:pic>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2CD33197-84BC-13DE-309A-48124D50D0D6}"/>
                </a:ext>
              </a:extLst>
            </p:cNvPr>
            <p:cNvPicPr>
              <a:picLocks noChangeAspect="1"/>
            </p:cNvPicPr>
            <p:nvPr/>
          </p:nvPicPr>
          <p:blipFill>
            <a:blip r:embed="rId5"/>
            <a:stretch>
              <a:fillRect/>
            </a:stretch>
          </p:blipFill>
          <p:spPr>
            <a:xfrm>
              <a:off x="7034561" y="3423249"/>
              <a:ext cx="1329668" cy="2365036"/>
            </a:xfrm>
            <a:prstGeom prst="rect">
              <a:avLst/>
            </a:prstGeom>
          </p:spPr>
        </p:pic>
      </p:grpSp>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5369"/>
            <a:ext cx="7200000" cy="720000"/>
          </a:xfrm>
        </p:spPr>
        <p:txBody>
          <a:bodyPr vert="horz">
            <a:noAutofit/>
          </a:bodyPr>
          <a:lstStyle/>
          <a:p>
            <a:pPr>
              <a:lnSpc>
                <a:spcPct val="100000"/>
              </a:lnSpc>
            </a:pPr>
            <a:r>
              <a:rPr lang="en-US" altLang="ja-JP" dirty="0"/>
              <a:t>LINE</a:t>
            </a:r>
            <a:r>
              <a:rPr lang="ja-JP" altLang="en-US" dirty="0"/>
              <a:t>のインストール</a:t>
            </a:r>
            <a:endParaRPr kumimoji="0" lang="ja-JP" altLang="en-US" kern="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24"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8119" y="1421477"/>
            <a:ext cx="8280000" cy="396000"/>
          </a:xfrm>
        </p:spPr>
        <p:txBody>
          <a:bodyPr>
            <a:noAutofit/>
          </a:bodyPr>
          <a:lstStyle/>
          <a:p>
            <a:r>
              <a:rPr lang="en-US" altLang="ja-JP" dirty="0"/>
              <a:t>LINE</a:t>
            </a:r>
            <a:r>
              <a:rPr lang="ja-JP" altLang="en-US" dirty="0"/>
              <a:t>のインストールをしましょう。</a:t>
            </a:r>
          </a:p>
        </p:txBody>
      </p:sp>
      <p:grpSp>
        <p:nvGrpSpPr>
          <p:cNvPr id="48" name="図形グループ 47"/>
          <p:cNvGrpSpPr/>
          <p:nvPr/>
        </p:nvGrpSpPr>
        <p:grpSpPr>
          <a:xfrm>
            <a:off x="657644" y="3447904"/>
            <a:ext cx="296587" cy="293005"/>
            <a:chOff x="2897417" y="3995693"/>
            <a:chExt cx="296587" cy="293005"/>
          </a:xfrm>
        </p:grpSpPr>
        <p:sp>
          <p:nvSpPr>
            <p:cNvPr id="49" name="円/楕円 4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6" name="テキスト ボックス 5">
            <a:extLst>
              <a:ext uri="{FF2B5EF4-FFF2-40B4-BE49-F238E27FC236}">
                <a16:creationId xmlns:a16="http://schemas.microsoft.com/office/drawing/2014/main" id="{30FB08F4-C79E-6501-29BB-BCC17A41F2FE}"/>
              </a:ext>
            </a:extLst>
          </p:cNvPr>
          <p:cNvSpPr txBox="1"/>
          <p:nvPr/>
        </p:nvSpPr>
        <p:spPr>
          <a:xfrm>
            <a:off x="2841057" y="1940883"/>
            <a:ext cx="1737122" cy="584775"/>
          </a:xfrm>
          <a:prstGeom prst="rect">
            <a:avLst/>
          </a:prstGeom>
          <a:noFill/>
        </p:spPr>
        <p:txBody>
          <a:bodyPr wrap="square" rtlCol="0">
            <a:spAutoFit/>
          </a:bodyPr>
          <a:lstStyle/>
          <a:p>
            <a:r>
              <a:rPr lang="ja-JP" altLang="en-US" sz="1600" b="1" dirty="0">
                <a:latin typeface="Meiryo" charset="-128"/>
                <a:ea typeface="Meiryo" charset="-128"/>
              </a:rPr>
              <a:t>検索ボタン「　　」を押す</a:t>
            </a:r>
            <a:endParaRPr lang="en-US" altLang="ja-JP" sz="1600" b="1" dirty="0">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D1D88FAD-9373-097F-27B3-C7A421A8FB2B}"/>
              </a:ext>
            </a:extLst>
          </p:cNvPr>
          <p:cNvSpPr txBox="1"/>
          <p:nvPr/>
        </p:nvSpPr>
        <p:spPr>
          <a:xfrm>
            <a:off x="403237" y="187344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19" name="テキスト ボックス 18">
            <a:extLst>
              <a:ext uri="{FF2B5EF4-FFF2-40B4-BE49-F238E27FC236}">
                <a16:creationId xmlns:a16="http://schemas.microsoft.com/office/drawing/2014/main" id="{286C2DE5-EFEE-7822-5873-7FE9F3C16A7D}"/>
              </a:ext>
            </a:extLst>
          </p:cNvPr>
          <p:cNvSpPr txBox="1"/>
          <p:nvPr/>
        </p:nvSpPr>
        <p:spPr>
          <a:xfrm>
            <a:off x="766833" y="1940884"/>
            <a:ext cx="1679642"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a:t>
            </a:r>
            <a:r>
              <a:rPr lang="en-US" altLang="ja-JP" sz="1600" b="1" dirty="0">
                <a:latin typeface="Meiryo" charset="-128"/>
                <a:ea typeface="Meiryo" charset="-128"/>
                <a:cs typeface="Meiryo" charset="-128"/>
              </a:rPr>
              <a:t>App Store</a:t>
            </a:r>
            <a:r>
              <a:rPr lang="ja-JP" altLang="en-US" sz="1600" b="1" spc="-750" dirty="0">
                <a:latin typeface="Meiryo" charset="-128"/>
                <a:ea typeface="Meiryo" charset="-128"/>
                <a:cs typeface="Meiryo" charset="-128"/>
              </a:rPr>
              <a:t> </a:t>
            </a:r>
            <a:r>
              <a:rPr lang="ja-JP" altLang="en-US" sz="1600" b="1" dirty="0">
                <a:latin typeface="メイリオ" panose="020B0604030504040204" pitchFamily="50" charset="-128"/>
                <a:ea typeface="メイリオ" panose="020B0604030504040204" pitchFamily="50" charset="-128"/>
                <a:cs typeface="Meiryo" charset="-128"/>
              </a:rPr>
              <a:t>」</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Meiryo" charset="-128"/>
                <a:ea typeface="Meiryo" charset="-128"/>
                <a:cs typeface="Meiryo" charset="-128"/>
              </a:rPr>
              <a:t>「　 」を押す</a:t>
            </a:r>
            <a:endParaRPr lang="en-US" altLang="ja-JP" sz="1600" b="1" dirty="0">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1B6DD172-ACE6-68A0-3DE6-F33666A4CE3D}"/>
              </a:ext>
            </a:extLst>
          </p:cNvPr>
          <p:cNvSpPr txBox="1"/>
          <p:nvPr/>
        </p:nvSpPr>
        <p:spPr>
          <a:xfrm>
            <a:off x="5005311" y="1938389"/>
            <a:ext cx="1572301" cy="83099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検索枠に</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メイリオ" panose="020B0604030504040204" pitchFamily="50" charset="-128"/>
                <a:ea typeface="メイリオ" panose="020B0604030504040204" pitchFamily="50" charset="-128"/>
                <a:cs typeface="Meiryo" charset="-128"/>
              </a:rPr>
              <a:t>「らいん」</a:t>
            </a:r>
            <a:r>
              <a:rPr lang="ja-JP" altLang="en-US" sz="1600" b="1" dirty="0">
                <a:latin typeface="Meiryo" charset="-128"/>
                <a:ea typeface="Meiryo" charset="-128"/>
                <a:cs typeface="Meiryo" charset="-128"/>
              </a:rPr>
              <a:t>と入力して検索</a:t>
            </a:r>
            <a:endParaRPr lang="en-US" altLang="ja-JP" sz="1600" b="1" dirty="0">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B1F0D553-4FE8-1BA1-D694-3300338A718A}"/>
              </a:ext>
            </a:extLst>
          </p:cNvPr>
          <p:cNvSpPr txBox="1"/>
          <p:nvPr/>
        </p:nvSpPr>
        <p:spPr>
          <a:xfrm>
            <a:off x="6996285" y="1934847"/>
            <a:ext cx="1991905"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「入手」</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29" name="テキスト ボックス 28">
            <a:extLst>
              <a:ext uri="{FF2B5EF4-FFF2-40B4-BE49-F238E27FC236}">
                <a16:creationId xmlns:a16="http://schemas.microsoft.com/office/drawing/2014/main" id="{9E9B6C4D-697C-B50A-4212-893D43175BDC}"/>
              </a:ext>
            </a:extLst>
          </p:cNvPr>
          <p:cNvSpPr txBox="1"/>
          <p:nvPr/>
        </p:nvSpPr>
        <p:spPr>
          <a:xfrm>
            <a:off x="2375816" y="1836113"/>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11805EDA-2469-92B4-2DF4-629DCD16065B}"/>
              </a:ext>
            </a:extLst>
          </p:cNvPr>
          <p:cNvSpPr txBox="1"/>
          <p:nvPr/>
        </p:nvSpPr>
        <p:spPr>
          <a:xfrm>
            <a:off x="4499992" y="1837535"/>
            <a:ext cx="540000" cy="584775"/>
          </a:xfrm>
          <a:prstGeom prst="rect">
            <a:avLst/>
          </a:prstGeom>
          <a:noFill/>
        </p:spPr>
        <p:txBody>
          <a:bodyPr wrap="square" rtlCol="0" anchor="ctr">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33" name="テキスト ボックス 32">
            <a:extLst>
              <a:ext uri="{FF2B5EF4-FFF2-40B4-BE49-F238E27FC236}">
                <a16:creationId xmlns:a16="http://schemas.microsoft.com/office/drawing/2014/main" id="{D807AE65-C458-08FC-C7F8-F823010A53B3}"/>
              </a:ext>
            </a:extLst>
          </p:cNvPr>
          <p:cNvSpPr txBox="1"/>
          <p:nvPr/>
        </p:nvSpPr>
        <p:spPr>
          <a:xfrm>
            <a:off x="6556899" y="1847878"/>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51" name="テキスト ボックス 50">
            <a:extLst>
              <a:ext uri="{FF2B5EF4-FFF2-40B4-BE49-F238E27FC236}">
                <a16:creationId xmlns:a16="http://schemas.microsoft.com/office/drawing/2014/main" id="{76103876-E30C-8340-938F-11EAA4F0118C}"/>
              </a:ext>
            </a:extLst>
          </p:cNvPr>
          <p:cNvSpPr txBox="1"/>
          <p:nvPr/>
        </p:nvSpPr>
        <p:spPr>
          <a:xfrm>
            <a:off x="6350088" y="5617129"/>
            <a:ext cx="2797179" cy="430887"/>
          </a:xfrm>
          <a:prstGeom prst="rect">
            <a:avLst/>
          </a:prstGeom>
          <a:noFill/>
        </p:spPr>
        <p:txBody>
          <a:bodyPr wrap="square" rtlCol="0">
            <a:spAutoFit/>
          </a:bodyPr>
          <a:lstStyle/>
          <a:p>
            <a:pPr algn="ctr"/>
            <a:r>
              <a:rPr kumimoji="1" lang="ja-JP" altLang="en-US" sz="1050" b="1" dirty="0">
                <a:solidFill>
                  <a:srgbClr val="009650"/>
                </a:solidFill>
                <a:latin typeface="メイリオ" panose="020B0604030504040204" pitchFamily="50" charset="-128"/>
                <a:ea typeface="メイリオ" panose="020B0604030504040204" pitchFamily="50" charset="-128"/>
              </a:rPr>
              <a:t>インストールが完了</a:t>
            </a:r>
            <a:r>
              <a:rPr lang="ja-JP" altLang="en-US" sz="1050" b="1" dirty="0">
                <a:solidFill>
                  <a:srgbClr val="009650"/>
                </a:solidFill>
                <a:latin typeface="メイリオ" panose="020B0604030504040204" pitchFamily="50" charset="-128"/>
                <a:ea typeface="メイリオ" panose="020B0604030504040204" pitchFamily="50" charset="-128"/>
              </a:rPr>
              <a:t>すると</a:t>
            </a:r>
            <a:endParaRPr lang="en-US" altLang="ja-JP" sz="1050" b="1" dirty="0">
              <a:solidFill>
                <a:srgbClr val="009650"/>
              </a:solidFill>
              <a:latin typeface="メイリオ" panose="020B0604030504040204" pitchFamily="50" charset="-128"/>
              <a:ea typeface="メイリオ" panose="020B0604030504040204" pitchFamily="50" charset="-128"/>
            </a:endParaRPr>
          </a:p>
          <a:p>
            <a:pPr algn="ctr"/>
            <a:r>
              <a:rPr kumimoji="1" lang="ja-JP" altLang="en-US" sz="1050" b="1" dirty="0">
                <a:solidFill>
                  <a:srgbClr val="009650"/>
                </a:solidFill>
                <a:latin typeface="メイリオ" panose="020B0604030504040204" pitchFamily="50" charset="-128"/>
                <a:ea typeface="メイリオ" panose="020B0604030504040204" pitchFamily="50" charset="-128"/>
              </a:rPr>
              <a:t>「開く」に変わります</a:t>
            </a:r>
            <a:endParaRPr kumimoji="1" lang="en-US" altLang="ja-JP" sz="1050" b="1" dirty="0">
              <a:solidFill>
                <a:srgbClr val="009650"/>
              </a:solidFill>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2F5DBD63-B19B-A6D1-4C34-C637845070B9}"/>
              </a:ext>
            </a:extLst>
          </p:cNvPr>
          <p:cNvSpPr txBox="1"/>
          <p:nvPr/>
        </p:nvSpPr>
        <p:spPr>
          <a:xfrm>
            <a:off x="5811027" y="1443112"/>
            <a:ext cx="2268000" cy="400110"/>
          </a:xfrm>
          <a:prstGeom prst="rect">
            <a:avLst/>
          </a:prstGeom>
          <a:noFill/>
        </p:spPr>
        <p:txBody>
          <a:bodyPr wrap="square" rtlCol="0">
            <a:spAutoFit/>
          </a:bodyPr>
          <a:lstStyle/>
          <a:p>
            <a:pPr>
              <a:defRPr/>
            </a:pPr>
            <a:r>
              <a:rPr lang="en-US" altLang="ja-JP" sz="2000" b="1" dirty="0">
                <a:solidFill>
                  <a:srgbClr val="009650"/>
                </a:solidFill>
                <a:latin typeface="Meiryo" charset="-128"/>
                <a:ea typeface="Meiryo" charset="-128"/>
                <a:cs typeface="Meiryo" charset="-128"/>
              </a:rPr>
              <a:t>iPhone</a:t>
            </a:r>
            <a:r>
              <a:rPr lang="ja-JP" altLang="en-US" sz="2000" b="1" dirty="0">
                <a:solidFill>
                  <a:srgbClr val="009650"/>
                </a:solidFill>
                <a:latin typeface="Meiryo" charset="-128"/>
                <a:ea typeface="Meiryo" charset="-128"/>
                <a:cs typeface="Meiryo" charset="-128"/>
              </a:rPr>
              <a:t>の場合</a:t>
            </a:r>
            <a:endParaRPr lang="en-US" altLang="ja-JP" sz="2000" b="1" dirty="0">
              <a:solidFill>
                <a:srgbClr val="009650"/>
              </a:solidFill>
              <a:latin typeface="Meiryo" charset="-128"/>
              <a:ea typeface="Meiryo" charset="-128"/>
              <a:cs typeface="Meiryo" charset="-128"/>
            </a:endParaRPr>
          </a:p>
        </p:txBody>
      </p:sp>
      <p:sp>
        <p:nvSpPr>
          <p:cNvPr id="56" name="正方形/長方形 55">
            <a:extLst>
              <a:ext uri="{FF2B5EF4-FFF2-40B4-BE49-F238E27FC236}">
                <a16:creationId xmlns:a16="http://schemas.microsoft.com/office/drawing/2014/main" id="{34586157-7E1F-E299-4D9E-1CEABCF57073}"/>
              </a:ext>
            </a:extLst>
          </p:cNvPr>
          <p:cNvSpPr/>
          <p:nvPr/>
        </p:nvSpPr>
        <p:spPr>
          <a:xfrm>
            <a:off x="880091" y="3652193"/>
            <a:ext cx="317059" cy="329056"/>
          </a:xfrm>
          <a:prstGeom prst="rect">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descr="グラフィカル ユーザー インターフェイス, テキスト, アプリケーション&#10;&#10;自動的に生成された説明">
            <a:extLst>
              <a:ext uri="{FF2B5EF4-FFF2-40B4-BE49-F238E27FC236}">
                <a16:creationId xmlns:a16="http://schemas.microsoft.com/office/drawing/2014/main" id="{54D0A562-11DA-7AEF-2D36-343CFCFA00BC}"/>
              </a:ext>
            </a:extLst>
          </p:cNvPr>
          <p:cNvPicPr>
            <a:picLocks noChangeAspect="1"/>
          </p:cNvPicPr>
          <p:nvPr/>
        </p:nvPicPr>
        <p:blipFill rotWithShape="1">
          <a:blip r:embed="rId8"/>
          <a:srcRect t="-1" b="49847"/>
          <a:stretch/>
        </p:blipFill>
        <p:spPr>
          <a:xfrm>
            <a:off x="4854193" y="2937662"/>
            <a:ext cx="1495895" cy="1334457"/>
          </a:xfrm>
          <a:prstGeom prst="rect">
            <a:avLst/>
          </a:prstGeom>
          <a:ln>
            <a:solidFill>
              <a:schemeClr val="tx1"/>
            </a:solidFill>
          </a:ln>
        </p:spPr>
      </p:pic>
      <p:pic>
        <p:nvPicPr>
          <p:cNvPr id="5" name="図 4">
            <a:extLst>
              <a:ext uri="{FF2B5EF4-FFF2-40B4-BE49-F238E27FC236}">
                <a16:creationId xmlns:a16="http://schemas.microsoft.com/office/drawing/2014/main" id="{826529AE-B80B-64C4-5FD9-C5A815307A8B}"/>
              </a:ext>
            </a:extLst>
          </p:cNvPr>
          <p:cNvPicPr>
            <a:picLocks noChangeAspect="1"/>
          </p:cNvPicPr>
          <p:nvPr/>
        </p:nvPicPr>
        <p:blipFill>
          <a:blip r:embed="rId9"/>
          <a:stretch>
            <a:fillRect/>
          </a:stretch>
        </p:blipFill>
        <p:spPr>
          <a:xfrm>
            <a:off x="1064747" y="2209609"/>
            <a:ext cx="266893" cy="259680"/>
          </a:xfrm>
          <a:prstGeom prst="rect">
            <a:avLst/>
          </a:prstGeom>
        </p:spPr>
      </p:pic>
      <p:pic>
        <p:nvPicPr>
          <p:cNvPr id="10" name="図 9">
            <a:extLst>
              <a:ext uri="{FF2B5EF4-FFF2-40B4-BE49-F238E27FC236}">
                <a16:creationId xmlns:a16="http://schemas.microsoft.com/office/drawing/2014/main" id="{59C93C83-4D07-F150-C83C-C8F95DD10741}"/>
              </a:ext>
            </a:extLst>
          </p:cNvPr>
          <p:cNvPicPr>
            <a:picLocks noChangeAspect="1"/>
          </p:cNvPicPr>
          <p:nvPr/>
        </p:nvPicPr>
        <p:blipFill>
          <a:blip r:embed="rId10"/>
          <a:stretch>
            <a:fillRect/>
          </a:stretch>
        </p:blipFill>
        <p:spPr>
          <a:xfrm>
            <a:off x="931194" y="3267368"/>
            <a:ext cx="133554" cy="99149"/>
          </a:xfrm>
          <a:prstGeom prst="rect">
            <a:avLst/>
          </a:prstGeom>
        </p:spPr>
      </p:pic>
      <p:grpSp>
        <p:nvGrpSpPr>
          <p:cNvPr id="35" name="グループ化 34">
            <a:extLst>
              <a:ext uri="{FF2B5EF4-FFF2-40B4-BE49-F238E27FC236}">
                <a16:creationId xmlns:a16="http://schemas.microsoft.com/office/drawing/2014/main" id="{3C0DBFA4-5063-5ED6-562B-A762F7420E69}"/>
              </a:ext>
            </a:extLst>
          </p:cNvPr>
          <p:cNvGrpSpPr/>
          <p:nvPr/>
        </p:nvGrpSpPr>
        <p:grpSpPr>
          <a:xfrm>
            <a:off x="2746868" y="2937663"/>
            <a:ext cx="1552004" cy="2760498"/>
            <a:chOff x="2746868" y="2937663"/>
            <a:chExt cx="1552004" cy="2760498"/>
          </a:xfrm>
        </p:grpSpPr>
        <p:grpSp>
          <p:nvGrpSpPr>
            <p:cNvPr id="14" name="グループ化 13">
              <a:extLst>
                <a:ext uri="{FF2B5EF4-FFF2-40B4-BE49-F238E27FC236}">
                  <a16:creationId xmlns:a16="http://schemas.microsoft.com/office/drawing/2014/main" id="{B021944D-80A2-176E-4501-B71A8C06E235}"/>
                </a:ext>
              </a:extLst>
            </p:cNvPr>
            <p:cNvGrpSpPr/>
            <p:nvPr/>
          </p:nvGrpSpPr>
          <p:grpSpPr>
            <a:xfrm>
              <a:off x="2746868" y="2937663"/>
              <a:ext cx="1552004" cy="2760498"/>
              <a:chOff x="2746868" y="3058707"/>
              <a:chExt cx="1552004" cy="2760498"/>
            </a:xfrm>
          </p:grpSpPr>
          <p:pic>
            <p:nvPicPr>
              <p:cNvPr id="61" name="図 60" descr="グラフィカル ユーザー インターフェイス&#10;&#10;自動的に生成された説明">
                <a:extLst>
                  <a:ext uri="{FF2B5EF4-FFF2-40B4-BE49-F238E27FC236}">
                    <a16:creationId xmlns:a16="http://schemas.microsoft.com/office/drawing/2014/main" id="{2E68506A-1CBA-981B-6A1A-2C11CAEE7A48}"/>
                  </a:ext>
                </a:extLst>
              </p:cNvPr>
              <p:cNvPicPr>
                <a:picLocks noChangeAspect="1"/>
              </p:cNvPicPr>
              <p:nvPr/>
            </p:nvPicPr>
            <p:blipFill>
              <a:blip r:embed="rId11"/>
              <a:stretch>
                <a:fillRect/>
              </a:stretch>
            </p:blipFill>
            <p:spPr>
              <a:xfrm>
                <a:off x="2746868" y="3058707"/>
                <a:ext cx="1552004" cy="2760498"/>
              </a:xfrm>
              <a:prstGeom prst="rect">
                <a:avLst/>
              </a:prstGeom>
              <a:ln>
                <a:solidFill>
                  <a:schemeClr val="tx1"/>
                </a:solidFill>
              </a:ln>
            </p:spPr>
          </p:pic>
          <p:pic>
            <p:nvPicPr>
              <p:cNvPr id="12" name="図 11" descr="グラフィカル ユーザー インターフェイス&#10;&#10;自動的に生成された説明">
                <a:extLst>
                  <a:ext uri="{FF2B5EF4-FFF2-40B4-BE49-F238E27FC236}">
                    <a16:creationId xmlns:a16="http://schemas.microsoft.com/office/drawing/2014/main" id="{DA6D2B07-027A-04ED-88EE-934CF84410BE}"/>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100000"/>
                        </a14:imgEffect>
                      </a14:imgLayer>
                    </a14:imgProps>
                  </a:ext>
                </a:extLst>
              </a:blip>
              <a:srcRect t="15970" b="17760"/>
              <a:stretch/>
            </p:blipFill>
            <p:spPr>
              <a:xfrm>
                <a:off x="2774851" y="3500951"/>
                <a:ext cx="1513879" cy="1829401"/>
              </a:xfrm>
              <a:prstGeom prst="rect">
                <a:avLst/>
              </a:prstGeom>
              <a:ln>
                <a:noFill/>
              </a:ln>
            </p:spPr>
          </p:pic>
        </p:grpSp>
        <p:pic>
          <p:nvPicPr>
            <p:cNvPr id="21" name="図 20">
              <a:extLst>
                <a:ext uri="{FF2B5EF4-FFF2-40B4-BE49-F238E27FC236}">
                  <a16:creationId xmlns:a16="http://schemas.microsoft.com/office/drawing/2014/main" id="{99F77425-237F-B920-7AEE-9F80E6CC0785}"/>
                </a:ext>
              </a:extLst>
            </p:cNvPr>
            <p:cNvPicPr>
              <a:picLocks noChangeAspect="1"/>
            </p:cNvPicPr>
            <p:nvPr/>
          </p:nvPicPr>
          <p:blipFill>
            <a:blip r:embed="rId14"/>
            <a:stretch>
              <a:fillRect/>
            </a:stretch>
          </p:blipFill>
          <p:spPr>
            <a:xfrm>
              <a:off x="2852334" y="2943994"/>
              <a:ext cx="152866" cy="77067"/>
            </a:xfrm>
            <a:prstGeom prst="rect">
              <a:avLst/>
            </a:prstGeom>
          </p:spPr>
        </p:pic>
      </p:grpSp>
      <p:sp>
        <p:nvSpPr>
          <p:cNvPr id="63" name="正方形/長方形 62">
            <a:extLst>
              <a:ext uri="{FF2B5EF4-FFF2-40B4-BE49-F238E27FC236}">
                <a16:creationId xmlns:a16="http://schemas.microsoft.com/office/drawing/2014/main" id="{BD7B8115-1923-40C8-B4EE-4A3B07578796}"/>
              </a:ext>
            </a:extLst>
          </p:cNvPr>
          <p:cNvSpPr/>
          <p:nvPr/>
        </p:nvSpPr>
        <p:spPr>
          <a:xfrm>
            <a:off x="3997975" y="5445256"/>
            <a:ext cx="288199"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4EEE61F2-B465-DC52-96C7-F2EBC48F366D}"/>
              </a:ext>
            </a:extLst>
          </p:cNvPr>
          <p:cNvPicPr>
            <a:picLocks noChangeAspect="1"/>
          </p:cNvPicPr>
          <p:nvPr/>
        </p:nvPicPr>
        <p:blipFill>
          <a:blip r:embed="rId15"/>
          <a:stretch>
            <a:fillRect/>
          </a:stretch>
        </p:blipFill>
        <p:spPr>
          <a:xfrm>
            <a:off x="3176984" y="2197240"/>
            <a:ext cx="333045" cy="328419"/>
          </a:xfrm>
          <a:prstGeom prst="rect">
            <a:avLst/>
          </a:prstGeom>
        </p:spPr>
      </p:pic>
      <p:pic>
        <p:nvPicPr>
          <p:cNvPr id="26" name="図 25">
            <a:extLst>
              <a:ext uri="{FF2B5EF4-FFF2-40B4-BE49-F238E27FC236}">
                <a16:creationId xmlns:a16="http://schemas.microsoft.com/office/drawing/2014/main" id="{6F1EEA36-2332-5324-4F9C-A6D406C79BD8}"/>
              </a:ext>
            </a:extLst>
          </p:cNvPr>
          <p:cNvPicPr>
            <a:picLocks noChangeAspect="1"/>
          </p:cNvPicPr>
          <p:nvPr/>
        </p:nvPicPr>
        <p:blipFill>
          <a:blip r:embed="rId14"/>
          <a:stretch>
            <a:fillRect/>
          </a:stretch>
        </p:blipFill>
        <p:spPr>
          <a:xfrm>
            <a:off x="4961089" y="2946146"/>
            <a:ext cx="152866" cy="77067"/>
          </a:xfrm>
          <a:prstGeom prst="rect">
            <a:avLst/>
          </a:prstGeom>
        </p:spPr>
      </p:pic>
      <p:grpSp>
        <p:nvGrpSpPr>
          <p:cNvPr id="37" name="図形グループ 62">
            <a:extLst>
              <a:ext uri="{FF2B5EF4-FFF2-40B4-BE49-F238E27FC236}">
                <a16:creationId xmlns:a16="http://schemas.microsoft.com/office/drawing/2014/main" id="{B57A0444-F50F-D630-F2A1-B1BFB640BCFF}"/>
              </a:ext>
            </a:extLst>
          </p:cNvPr>
          <p:cNvGrpSpPr/>
          <p:nvPr/>
        </p:nvGrpSpPr>
        <p:grpSpPr>
          <a:xfrm>
            <a:off x="3811975" y="5209308"/>
            <a:ext cx="296586" cy="293005"/>
            <a:chOff x="3546641" y="3995693"/>
            <a:chExt cx="296586" cy="293005"/>
          </a:xfrm>
        </p:grpSpPr>
        <p:sp>
          <p:nvSpPr>
            <p:cNvPr id="38" name="円/楕円 63">
              <a:extLst>
                <a:ext uri="{FF2B5EF4-FFF2-40B4-BE49-F238E27FC236}">
                  <a16:creationId xmlns:a16="http://schemas.microsoft.com/office/drawing/2014/main" id="{70021BBB-7AD5-A33F-9E2E-995836D990B8}"/>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64">
              <a:extLst>
                <a:ext uri="{FF2B5EF4-FFF2-40B4-BE49-F238E27FC236}">
                  <a16:creationId xmlns:a16="http://schemas.microsoft.com/office/drawing/2014/main" id="{F4F5BEB2-935F-58F9-F726-561158180992}"/>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正方形/長方形 56">
            <a:extLst>
              <a:ext uri="{FF2B5EF4-FFF2-40B4-BE49-F238E27FC236}">
                <a16:creationId xmlns:a16="http://schemas.microsoft.com/office/drawing/2014/main" id="{3A9A932D-0381-A8E1-2AD1-3F45CA21722A}"/>
              </a:ext>
            </a:extLst>
          </p:cNvPr>
          <p:cNvSpPr/>
          <p:nvPr/>
        </p:nvSpPr>
        <p:spPr>
          <a:xfrm>
            <a:off x="4914922" y="3379907"/>
            <a:ext cx="1352268" cy="1931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グラフィカル ユーザー インターフェイス, アプリケーション, Teams&#10;&#10;自動的に生成された説明">
            <a:extLst>
              <a:ext uri="{FF2B5EF4-FFF2-40B4-BE49-F238E27FC236}">
                <a16:creationId xmlns:a16="http://schemas.microsoft.com/office/drawing/2014/main" id="{5996D9B8-AFBB-EAE5-94F5-C175D4B304AD}"/>
              </a:ext>
            </a:extLst>
          </p:cNvPr>
          <p:cNvPicPr>
            <a:picLocks noChangeAspect="1"/>
          </p:cNvPicPr>
          <p:nvPr/>
        </p:nvPicPr>
        <p:blipFill rotWithShape="1">
          <a:blip r:embed="rId16"/>
          <a:srcRect l="486" t="3530" r="-486" b="61076"/>
          <a:stretch/>
        </p:blipFill>
        <p:spPr>
          <a:xfrm>
            <a:off x="4846685" y="4766278"/>
            <a:ext cx="1499627" cy="944080"/>
          </a:xfrm>
          <a:prstGeom prst="rect">
            <a:avLst/>
          </a:prstGeom>
          <a:ln>
            <a:solidFill>
              <a:schemeClr val="tx1"/>
            </a:solidFill>
          </a:ln>
        </p:spPr>
      </p:pic>
      <p:sp>
        <p:nvSpPr>
          <p:cNvPr id="60" name="矢印: 右 59">
            <a:extLst>
              <a:ext uri="{FF2B5EF4-FFF2-40B4-BE49-F238E27FC236}">
                <a16:creationId xmlns:a16="http://schemas.microsoft.com/office/drawing/2014/main" id="{F12A2108-227A-4BA8-FB42-56878DE90E88}"/>
              </a:ext>
            </a:extLst>
          </p:cNvPr>
          <p:cNvSpPr/>
          <p:nvPr/>
        </p:nvSpPr>
        <p:spPr>
          <a:xfrm rot="5400000">
            <a:off x="5467624" y="4399527"/>
            <a:ext cx="318029" cy="23934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6" name="矢印: 右 65">
            <a:extLst>
              <a:ext uri="{FF2B5EF4-FFF2-40B4-BE49-F238E27FC236}">
                <a16:creationId xmlns:a16="http://schemas.microsoft.com/office/drawing/2014/main" id="{01FFD45C-27D2-0F86-EE62-36B0DDC149B4}"/>
              </a:ext>
            </a:extLst>
          </p:cNvPr>
          <p:cNvSpPr/>
          <p:nvPr/>
        </p:nvSpPr>
        <p:spPr>
          <a:xfrm>
            <a:off x="4392028" y="3777663"/>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grpSp>
        <p:nvGrpSpPr>
          <p:cNvPr id="77" name="グループ化 76">
            <a:extLst>
              <a:ext uri="{FF2B5EF4-FFF2-40B4-BE49-F238E27FC236}">
                <a16:creationId xmlns:a16="http://schemas.microsoft.com/office/drawing/2014/main" id="{0E03704C-2D5A-BE04-FB51-E0F82DF4514F}"/>
              </a:ext>
            </a:extLst>
          </p:cNvPr>
          <p:cNvGrpSpPr/>
          <p:nvPr/>
        </p:nvGrpSpPr>
        <p:grpSpPr>
          <a:xfrm>
            <a:off x="7006748" y="2927886"/>
            <a:ext cx="1589655" cy="1750328"/>
            <a:chOff x="7006748" y="2927886"/>
            <a:chExt cx="1589655" cy="1750328"/>
          </a:xfrm>
        </p:grpSpPr>
        <p:grpSp>
          <p:nvGrpSpPr>
            <p:cNvPr id="73" name="グループ化 72">
              <a:extLst>
                <a:ext uri="{FF2B5EF4-FFF2-40B4-BE49-F238E27FC236}">
                  <a16:creationId xmlns:a16="http://schemas.microsoft.com/office/drawing/2014/main" id="{0645D457-718D-7B6A-CE5B-770703087F78}"/>
                </a:ext>
              </a:extLst>
            </p:cNvPr>
            <p:cNvGrpSpPr/>
            <p:nvPr/>
          </p:nvGrpSpPr>
          <p:grpSpPr>
            <a:xfrm>
              <a:off x="7006748" y="2927886"/>
              <a:ext cx="1589655" cy="1750328"/>
              <a:chOff x="7006748" y="2927886"/>
              <a:chExt cx="1589655" cy="1750328"/>
            </a:xfrm>
          </p:grpSpPr>
          <p:pic>
            <p:nvPicPr>
              <p:cNvPr id="71" name="図 70" descr="グラフィカル ユーザー インターフェイス, アプリケーション&#10;&#10;自動的に生成された説明">
                <a:extLst>
                  <a:ext uri="{FF2B5EF4-FFF2-40B4-BE49-F238E27FC236}">
                    <a16:creationId xmlns:a16="http://schemas.microsoft.com/office/drawing/2014/main" id="{73590AB9-DFC1-57C6-9242-2CA2973059E4}"/>
                  </a:ext>
                </a:extLst>
              </p:cNvPr>
              <p:cNvPicPr>
                <a:picLocks noChangeAspect="1"/>
              </p:cNvPicPr>
              <p:nvPr/>
            </p:nvPicPr>
            <p:blipFill rotWithShape="1">
              <a:blip r:embed="rId17"/>
              <a:srcRect b="38096"/>
              <a:stretch/>
            </p:blipFill>
            <p:spPr>
              <a:xfrm>
                <a:off x="7006748" y="2927886"/>
                <a:ext cx="1589655" cy="1750328"/>
              </a:xfrm>
              <a:prstGeom prst="rect">
                <a:avLst/>
              </a:prstGeom>
              <a:ln>
                <a:solidFill>
                  <a:schemeClr val="tx1"/>
                </a:solidFill>
              </a:ln>
            </p:spPr>
          </p:pic>
          <p:pic>
            <p:nvPicPr>
              <p:cNvPr id="72" name="図 71">
                <a:extLst>
                  <a:ext uri="{FF2B5EF4-FFF2-40B4-BE49-F238E27FC236}">
                    <a16:creationId xmlns:a16="http://schemas.microsoft.com/office/drawing/2014/main" id="{42C35A8D-4871-449C-D81A-2AD7C10C8357}"/>
                  </a:ext>
                </a:extLst>
              </p:cNvPr>
              <p:cNvPicPr>
                <a:picLocks noChangeAspect="1"/>
              </p:cNvPicPr>
              <p:nvPr/>
            </p:nvPicPr>
            <p:blipFill>
              <a:blip r:embed="rId18"/>
              <a:stretch>
                <a:fillRect/>
              </a:stretch>
            </p:blipFill>
            <p:spPr>
              <a:xfrm>
                <a:off x="7124598" y="2934168"/>
                <a:ext cx="144016" cy="93590"/>
              </a:xfrm>
              <a:prstGeom prst="rect">
                <a:avLst/>
              </a:prstGeom>
              <a:ln>
                <a:noFill/>
              </a:ln>
            </p:spPr>
          </p:pic>
        </p:grpSp>
        <p:pic>
          <p:nvPicPr>
            <p:cNvPr id="76" name="図 75">
              <a:extLst>
                <a:ext uri="{FF2B5EF4-FFF2-40B4-BE49-F238E27FC236}">
                  <a16:creationId xmlns:a16="http://schemas.microsoft.com/office/drawing/2014/main" id="{9E8F786B-A824-D0E0-E2BD-03B302B25AE5}"/>
                </a:ext>
              </a:extLst>
            </p:cNvPr>
            <p:cNvPicPr>
              <a:picLocks noChangeAspect="1"/>
            </p:cNvPicPr>
            <p:nvPr/>
          </p:nvPicPr>
          <p:blipFill>
            <a:blip r:embed="rId19"/>
            <a:stretch>
              <a:fillRect/>
            </a:stretch>
          </p:blipFill>
          <p:spPr>
            <a:xfrm>
              <a:off x="8192465" y="3343706"/>
              <a:ext cx="397305" cy="266892"/>
            </a:xfrm>
            <a:prstGeom prst="rect">
              <a:avLst/>
            </a:prstGeom>
            <a:ln>
              <a:noFill/>
            </a:ln>
          </p:spPr>
        </p:pic>
      </p:grpSp>
      <p:sp>
        <p:nvSpPr>
          <p:cNvPr id="78" name="矢印: 右 77">
            <a:extLst>
              <a:ext uri="{FF2B5EF4-FFF2-40B4-BE49-F238E27FC236}">
                <a16:creationId xmlns:a16="http://schemas.microsoft.com/office/drawing/2014/main" id="{969FDF08-67D7-AB04-3047-41F67C497EEC}"/>
              </a:ext>
            </a:extLst>
          </p:cNvPr>
          <p:cNvSpPr/>
          <p:nvPr/>
        </p:nvSpPr>
        <p:spPr>
          <a:xfrm>
            <a:off x="2296191" y="3837476"/>
            <a:ext cx="359944" cy="18207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9" name="矢印: 右 78">
            <a:extLst>
              <a:ext uri="{FF2B5EF4-FFF2-40B4-BE49-F238E27FC236}">
                <a16:creationId xmlns:a16="http://schemas.microsoft.com/office/drawing/2014/main" id="{774E6A70-3537-F751-8CE8-33406ABF3323}"/>
              </a:ext>
            </a:extLst>
          </p:cNvPr>
          <p:cNvSpPr/>
          <p:nvPr/>
        </p:nvSpPr>
        <p:spPr>
          <a:xfrm>
            <a:off x="6516216" y="3777663"/>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83" name="図 82">
            <a:extLst>
              <a:ext uri="{FF2B5EF4-FFF2-40B4-BE49-F238E27FC236}">
                <a16:creationId xmlns:a16="http://schemas.microsoft.com/office/drawing/2014/main" id="{79A63DC9-8F80-0C7C-E60D-95A2640B273C}"/>
              </a:ext>
            </a:extLst>
          </p:cNvPr>
          <p:cNvPicPr>
            <a:picLocks noChangeAspect="1"/>
          </p:cNvPicPr>
          <p:nvPr/>
        </p:nvPicPr>
        <p:blipFill rotWithShape="1">
          <a:blip r:embed="rId20"/>
          <a:srcRect l="1065"/>
          <a:stretch/>
        </p:blipFill>
        <p:spPr>
          <a:xfrm>
            <a:off x="6996285" y="5132610"/>
            <a:ext cx="1591552" cy="405794"/>
          </a:xfrm>
          <a:prstGeom prst="rect">
            <a:avLst/>
          </a:prstGeom>
          <a:ln>
            <a:solidFill>
              <a:schemeClr val="tx1"/>
            </a:solidFill>
          </a:ln>
        </p:spPr>
      </p:pic>
      <p:sp>
        <p:nvSpPr>
          <p:cNvPr id="84" name="矢印: 右 83">
            <a:extLst>
              <a:ext uri="{FF2B5EF4-FFF2-40B4-BE49-F238E27FC236}">
                <a16:creationId xmlns:a16="http://schemas.microsoft.com/office/drawing/2014/main" id="{456EE249-ADA3-946E-D0C9-7F8E87F9218A}"/>
              </a:ext>
            </a:extLst>
          </p:cNvPr>
          <p:cNvSpPr/>
          <p:nvPr/>
        </p:nvSpPr>
        <p:spPr>
          <a:xfrm rot="5400000">
            <a:off x="7638725" y="4765874"/>
            <a:ext cx="318029" cy="23934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85" name="正方形/長方形 84">
            <a:extLst>
              <a:ext uri="{FF2B5EF4-FFF2-40B4-BE49-F238E27FC236}">
                <a16:creationId xmlns:a16="http://schemas.microsoft.com/office/drawing/2014/main" id="{3F1434B2-F911-3438-6001-62B2E4D91847}"/>
              </a:ext>
            </a:extLst>
          </p:cNvPr>
          <p:cNvSpPr/>
          <p:nvPr/>
        </p:nvSpPr>
        <p:spPr>
          <a:xfrm>
            <a:off x="8173981" y="3341290"/>
            <a:ext cx="430467" cy="2693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3899C807-6E3E-26E4-4861-AD4B9DA9A4BB}"/>
              </a:ext>
            </a:extLst>
          </p:cNvPr>
          <p:cNvSpPr/>
          <p:nvPr/>
        </p:nvSpPr>
        <p:spPr>
          <a:xfrm>
            <a:off x="8145463" y="5209824"/>
            <a:ext cx="430467" cy="2693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30"/>
          <p:cNvGrpSpPr/>
          <p:nvPr/>
        </p:nvGrpSpPr>
        <p:grpSpPr>
          <a:xfrm>
            <a:off x="7984501" y="3092325"/>
            <a:ext cx="296586" cy="293005"/>
            <a:chOff x="5101121" y="3995693"/>
            <a:chExt cx="296586" cy="293005"/>
          </a:xfrm>
        </p:grpSpPr>
        <p:sp>
          <p:nvSpPr>
            <p:cNvPr id="32" name="円/楕円 3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6954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78A67F0-3FA2-37CC-52FF-DB4BC4EBEA8A}"/>
              </a:ext>
            </a:extLst>
          </p:cNvPr>
          <p:cNvGrpSpPr/>
          <p:nvPr/>
        </p:nvGrpSpPr>
        <p:grpSpPr>
          <a:xfrm>
            <a:off x="683070" y="2860688"/>
            <a:ext cx="1515397" cy="3060000"/>
            <a:chOff x="6948264" y="3086152"/>
            <a:chExt cx="1515397" cy="3060000"/>
          </a:xfrm>
        </p:grpSpPr>
        <p:pic>
          <p:nvPicPr>
            <p:cNvPr id="3" name="図 2">
              <a:extLst>
                <a:ext uri="{FF2B5EF4-FFF2-40B4-BE49-F238E27FC236}">
                  <a16:creationId xmlns:a16="http://schemas.microsoft.com/office/drawing/2014/main" id="{43D90704-5315-CDA2-B5D9-1FBE9F15A66D}"/>
                </a:ext>
              </a:extLst>
            </p:cNvPr>
            <p:cNvPicPr>
              <a:picLocks noChangeAspect="1"/>
            </p:cNvPicPr>
            <p:nvPr/>
          </p:nvPicPr>
          <p:blipFill>
            <a:blip r:embed="rId4"/>
            <a:stretch>
              <a:fillRect/>
            </a:stretch>
          </p:blipFill>
          <p:spPr>
            <a:xfrm>
              <a:off x="6948264" y="3086152"/>
              <a:ext cx="1515397" cy="3060000"/>
            </a:xfrm>
            <a:prstGeom prst="rect">
              <a:avLst/>
            </a:prstGeom>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AA4B77C3-91DD-59A7-1BA2-1B72237CE619}"/>
                </a:ext>
              </a:extLst>
            </p:cNvPr>
            <p:cNvPicPr>
              <a:picLocks noChangeAspect="1"/>
            </p:cNvPicPr>
            <p:nvPr/>
          </p:nvPicPr>
          <p:blipFill>
            <a:blip r:embed="rId5"/>
            <a:stretch>
              <a:fillRect/>
            </a:stretch>
          </p:blipFill>
          <p:spPr>
            <a:xfrm>
              <a:off x="7034561" y="3423249"/>
              <a:ext cx="1329668" cy="2365036"/>
            </a:xfrm>
            <a:prstGeom prst="rect">
              <a:avLst/>
            </a:prstGeom>
          </p:spPr>
        </p:pic>
      </p:grpSp>
      <p:pic>
        <p:nvPicPr>
          <p:cNvPr id="70" name="図 69" descr="「LINE」の起動画面の画像">
            <a:extLst>
              <a:ext uri="{FF2B5EF4-FFF2-40B4-BE49-F238E27FC236}">
                <a16:creationId xmlns:a16="http://schemas.microsoft.com/office/drawing/2014/main" id="{70F85C7B-4717-4156-B6A4-4378B39231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8919" y="2707433"/>
            <a:ext cx="1800000" cy="3201601"/>
          </a:xfrm>
          <a:prstGeom prst="rect">
            <a:avLst/>
          </a:prstGeom>
          <a:ln w="9525">
            <a:solidFill>
              <a:schemeClr val="tx1">
                <a:lumMod val="50000"/>
                <a:lumOff val="50000"/>
              </a:schemeClr>
            </a:solidFill>
          </a:ln>
        </p:spPr>
      </p:pic>
      <p:grpSp>
        <p:nvGrpSpPr>
          <p:cNvPr id="86" name="図形グループ 85" descr="「LINE」の電話番号の登録画面の画像"/>
          <p:cNvGrpSpPr>
            <a:grpSpLocks noChangeAspect="1"/>
          </p:cNvGrpSpPr>
          <p:nvPr/>
        </p:nvGrpSpPr>
        <p:grpSpPr>
          <a:xfrm>
            <a:off x="6367489" y="3075440"/>
            <a:ext cx="1800000" cy="2369784"/>
            <a:chOff x="6955573" y="3230345"/>
            <a:chExt cx="2647950" cy="3486150"/>
          </a:xfrm>
        </p:grpSpPr>
        <p:pic>
          <p:nvPicPr>
            <p:cNvPr id="92" name="図 91">
              <a:extLst>
                <a:ext uri="{FF2B5EF4-FFF2-40B4-BE49-F238E27FC236}">
                  <a16:creationId xmlns:a16="http://schemas.microsoft.com/office/drawing/2014/main" id="{8D225ABA-5BF7-44E1-8341-057986DA0DCF}"/>
                </a:ext>
              </a:extLst>
            </p:cNvPr>
            <p:cNvPicPr>
              <a:picLocks noChangeAspect="1"/>
            </p:cNvPicPr>
            <p:nvPr/>
          </p:nvPicPr>
          <p:blipFill>
            <a:blip r:embed="rId7"/>
            <a:stretch>
              <a:fillRect/>
            </a:stretch>
          </p:blipFill>
          <p:spPr>
            <a:xfrm>
              <a:off x="6955573" y="3230345"/>
              <a:ext cx="2647950" cy="3486150"/>
            </a:xfrm>
            <a:prstGeom prst="rect">
              <a:avLst/>
            </a:prstGeom>
            <a:ln w="9525">
              <a:solidFill>
                <a:schemeClr val="tx1">
                  <a:lumMod val="50000"/>
                  <a:lumOff val="50000"/>
                </a:schemeClr>
              </a:solidFill>
            </a:ln>
          </p:spPr>
        </p:pic>
        <p:sp>
          <p:nvSpPr>
            <p:cNvPr id="93" name="正方形/長方形 92">
              <a:extLst>
                <a:ext uri="{FF2B5EF4-FFF2-40B4-BE49-F238E27FC236}">
                  <a16:creationId xmlns:a16="http://schemas.microsoft.com/office/drawing/2014/main" id="{508518A4-B8E5-4D61-B960-ADE1BD7FD2E3}"/>
                </a:ext>
              </a:extLst>
            </p:cNvPr>
            <p:cNvSpPr/>
            <p:nvPr/>
          </p:nvSpPr>
          <p:spPr>
            <a:xfrm>
              <a:off x="7097506" y="6136803"/>
              <a:ext cx="1297194" cy="378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1" name="テキスト ボックス 100">
              <a:extLst>
                <a:ext uri="{FF2B5EF4-FFF2-40B4-BE49-F238E27FC236}">
                  <a16:creationId xmlns:a16="http://schemas.microsoft.com/office/drawing/2014/main" id="{84FEA135-79EE-42E4-9577-F0F46F44514B}"/>
                </a:ext>
              </a:extLst>
            </p:cNvPr>
            <p:cNvSpPr txBox="1"/>
            <p:nvPr/>
          </p:nvSpPr>
          <p:spPr>
            <a:xfrm>
              <a:off x="7152364" y="5025112"/>
              <a:ext cx="1108405" cy="234582"/>
            </a:xfrm>
            <a:prstGeom prst="rect">
              <a:avLst/>
            </a:prstGeom>
            <a:solidFill>
              <a:schemeClr val="bg1"/>
            </a:solidFill>
          </p:spPr>
          <p:txBody>
            <a:bodyPr wrap="none" lIns="72000" tIns="18000" rIns="36000" bIns="18000" rtlCol="0">
              <a:spAutoFit/>
            </a:bodyPr>
            <a:lstStyle/>
            <a:p>
              <a:r>
                <a:rPr kumimoji="1" lang="en-US" altLang="ja-JP" sz="800" b="1" dirty="0">
                  <a:latin typeface="Arial" panose="020B0604020202020204" pitchFamily="34" charset="0"/>
                  <a:cs typeface="Arial" panose="020B0604020202020204" pitchFamily="34" charset="0"/>
                </a:rPr>
                <a:t>012-345-6789</a:t>
              </a:r>
              <a:endParaRPr kumimoji="1" lang="ja-JP" altLang="en-US" sz="800" b="1" dirty="0">
                <a:latin typeface="Arial" panose="020B0604020202020204" pitchFamily="34" charset="0"/>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2167040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r>
              <a:rPr lang="ja-JP" altLang="en-US" dirty="0"/>
              <a:t>まず最初に</a:t>
            </a:r>
            <a:r>
              <a:rPr lang="ja-JP" altLang="en-US" spc="-750" dirty="0"/>
              <a:t>、</a:t>
            </a:r>
            <a:r>
              <a:rPr lang="en-US" altLang="ja-JP" dirty="0"/>
              <a:t>LINE</a:t>
            </a:r>
            <a:r>
              <a:rPr lang="ja-JP" altLang="en-US" dirty="0"/>
              <a:t>へのアカウント登録をしましょう。</a:t>
            </a:r>
            <a:endParaRPr lang="en-US" altLang="ja-JP"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sp>
        <p:nvSpPr>
          <p:cNvPr id="64" name="正方形/長方形 63"/>
          <p:cNvSpPr>
            <a:spLocks/>
          </p:cNvSpPr>
          <p:nvPr/>
        </p:nvSpPr>
        <p:spPr>
          <a:xfrm>
            <a:off x="1734467" y="3249000"/>
            <a:ext cx="360000" cy="360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63201" y="1939064"/>
            <a:ext cx="2880000" cy="584775"/>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新規登録</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627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123844" y="18627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584775"/>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｢LINE｣</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のアイコン</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en-US" sz="1600" b="1"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33880" y="18627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291395" y="1939064"/>
            <a:ext cx="2880000"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ご自身の電話番号を入力</a:t>
            </a: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kumimoji="0" lang="en-US" altLang="ja-JP" sz="1800" kern="0" dirty="0"/>
              <a:t>LINE</a:t>
            </a:r>
            <a:r>
              <a:rPr kumimoji="0" lang="ja-JP" altLang="en-US" sz="1800" kern="0" dirty="0"/>
              <a:t>の設定</a:t>
            </a:r>
            <a:br>
              <a:rPr kumimoji="0" lang="ja-JP" altLang="en-US" sz="1800" kern="0" dirty="0"/>
            </a:br>
            <a:r>
              <a:rPr lang="en-US" altLang="ja-JP" dirty="0"/>
              <a:t>LINE</a:t>
            </a:r>
            <a:r>
              <a:rPr lang="ja-JP" altLang="en-US" dirty="0"/>
              <a:t>への利用登録</a:t>
            </a:r>
            <a:endParaRPr kumimoji="0" lang="ja-JP" altLang="en-US" kern="0" dirty="0"/>
          </a:p>
        </p:txBody>
      </p:sp>
      <p:sp>
        <p:nvSpPr>
          <p:cNvPr id="77" name="正方形/長方形 76"/>
          <p:cNvSpPr>
            <a:spLocks/>
          </p:cNvSpPr>
          <p:nvPr/>
        </p:nvSpPr>
        <p:spPr>
          <a:xfrm>
            <a:off x="3777256" y="5373256"/>
            <a:ext cx="1584000" cy="360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a:spLocks noChangeAspect="1"/>
          </p:cNvSpPr>
          <p:nvPr/>
        </p:nvSpPr>
        <p:spPr>
          <a:xfrm>
            <a:off x="7614949" y="4927999"/>
            <a:ext cx="504000" cy="504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a:spLocks/>
          </p:cNvSpPr>
          <p:nvPr/>
        </p:nvSpPr>
        <p:spPr>
          <a:xfrm>
            <a:off x="6435285" y="4254347"/>
            <a:ext cx="1044000" cy="252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6A013054-7987-46D2-89A9-B09248912486}"/>
              </a:ext>
            </a:extLst>
          </p:cNvPr>
          <p:cNvSpPr txBox="1"/>
          <p:nvPr/>
        </p:nvSpPr>
        <p:spPr>
          <a:xfrm>
            <a:off x="5833880" y="2420888"/>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grpSp>
        <p:nvGrpSpPr>
          <p:cNvPr id="48" name="図形グループ 47"/>
          <p:cNvGrpSpPr/>
          <p:nvPr/>
        </p:nvGrpSpPr>
        <p:grpSpPr>
          <a:xfrm>
            <a:off x="7468517" y="4784677"/>
            <a:ext cx="296586" cy="293005"/>
            <a:chOff x="5101121" y="3995693"/>
            <a:chExt cx="296586" cy="293005"/>
          </a:xfrm>
        </p:grpSpPr>
        <p:sp>
          <p:nvSpPr>
            <p:cNvPr id="51" name="円/楕円 5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5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図形グループ 52"/>
          <p:cNvGrpSpPr/>
          <p:nvPr/>
        </p:nvGrpSpPr>
        <p:grpSpPr>
          <a:xfrm>
            <a:off x="6292083" y="4099060"/>
            <a:ext cx="296586" cy="293005"/>
            <a:chOff x="4232441" y="3995693"/>
            <a:chExt cx="296586" cy="293005"/>
          </a:xfrm>
        </p:grpSpPr>
        <p:sp>
          <p:nvSpPr>
            <p:cNvPr id="54" name="円/楕円 5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 name="図形グループ 55"/>
          <p:cNvGrpSpPr/>
          <p:nvPr/>
        </p:nvGrpSpPr>
        <p:grpSpPr>
          <a:xfrm>
            <a:off x="3618200" y="5224227"/>
            <a:ext cx="296586" cy="293005"/>
            <a:chOff x="3546641" y="3995693"/>
            <a:chExt cx="296586" cy="293005"/>
          </a:xfrm>
        </p:grpSpPr>
        <p:sp>
          <p:nvSpPr>
            <p:cNvPr id="58" name="円/楕円 5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図形グループ 59"/>
          <p:cNvGrpSpPr/>
          <p:nvPr/>
        </p:nvGrpSpPr>
        <p:grpSpPr>
          <a:xfrm>
            <a:off x="1543025" y="2993998"/>
            <a:ext cx="296587" cy="293005"/>
            <a:chOff x="2897417" y="3995693"/>
            <a:chExt cx="296587" cy="293005"/>
          </a:xfrm>
        </p:grpSpPr>
        <p:sp>
          <p:nvSpPr>
            <p:cNvPr id="62" name="円/楕円 6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6" name="矢印: 右 5">
            <a:extLst>
              <a:ext uri="{FF2B5EF4-FFF2-40B4-BE49-F238E27FC236}">
                <a16:creationId xmlns:a16="http://schemas.microsoft.com/office/drawing/2014/main" id="{1071407C-FD05-7579-BEE4-3E6C70019B39}"/>
              </a:ext>
            </a:extLst>
          </p:cNvPr>
          <p:cNvSpPr/>
          <p:nvPr/>
        </p:nvSpPr>
        <p:spPr>
          <a:xfrm>
            <a:off x="2700584" y="4026762"/>
            <a:ext cx="267862" cy="21880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 name="矢印: 右 6">
            <a:extLst>
              <a:ext uri="{FF2B5EF4-FFF2-40B4-BE49-F238E27FC236}">
                <a16:creationId xmlns:a16="http://schemas.microsoft.com/office/drawing/2014/main" id="{7940EA66-46AD-6B4B-C943-5ABE58B5FC5D}"/>
              </a:ext>
            </a:extLst>
          </p:cNvPr>
          <p:cNvSpPr/>
          <p:nvPr/>
        </p:nvSpPr>
        <p:spPr>
          <a:xfrm>
            <a:off x="5751226" y="4023466"/>
            <a:ext cx="267862" cy="21880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9" name="図 8">
            <a:extLst>
              <a:ext uri="{FF2B5EF4-FFF2-40B4-BE49-F238E27FC236}">
                <a16:creationId xmlns:a16="http://schemas.microsoft.com/office/drawing/2014/main" id="{CC4C19CC-69E2-7B9D-E8FF-51D00BFAB497}"/>
              </a:ext>
            </a:extLst>
          </p:cNvPr>
          <p:cNvPicPr>
            <a:picLocks noChangeAspect="1"/>
          </p:cNvPicPr>
          <p:nvPr/>
        </p:nvPicPr>
        <p:blipFill>
          <a:blip r:embed="rId10"/>
          <a:stretch>
            <a:fillRect/>
          </a:stretch>
        </p:blipFill>
        <p:spPr>
          <a:xfrm>
            <a:off x="1120012" y="2186512"/>
            <a:ext cx="320756" cy="293920"/>
          </a:xfrm>
          <a:prstGeom prst="rect">
            <a:avLst/>
          </a:prstGeom>
        </p:spPr>
      </p:pic>
      <p:sp>
        <p:nvSpPr>
          <p:cNvPr id="10" name="テキスト ボックス 9">
            <a:extLst>
              <a:ext uri="{FF2B5EF4-FFF2-40B4-BE49-F238E27FC236}">
                <a16:creationId xmlns:a16="http://schemas.microsoft.com/office/drawing/2014/main" id="{E03AC36F-3A5A-393A-89DC-85A9AB1D3CBB}"/>
              </a:ext>
            </a:extLst>
          </p:cNvPr>
          <p:cNvSpPr txBox="1"/>
          <p:nvPr/>
        </p:nvSpPr>
        <p:spPr>
          <a:xfrm>
            <a:off x="6367489" y="2554014"/>
            <a:ext cx="2880000"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緑の矢印を押す</a:t>
            </a:r>
          </a:p>
          <a:p>
            <a:endParaRPr lang="ja-JP" altLang="en-US" sz="1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7297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4C3B53C4-2EB1-AAE5-EBC9-6C88238539B0}"/>
              </a:ext>
            </a:extLst>
          </p:cNvPr>
          <p:cNvGrpSpPr/>
          <p:nvPr/>
        </p:nvGrpSpPr>
        <p:grpSpPr>
          <a:xfrm>
            <a:off x="3632667" y="3062345"/>
            <a:ext cx="1515397" cy="3060000"/>
            <a:chOff x="6948264" y="3086152"/>
            <a:chExt cx="1515397" cy="3060000"/>
          </a:xfrm>
        </p:grpSpPr>
        <p:pic>
          <p:nvPicPr>
            <p:cNvPr id="12" name="図 11">
              <a:extLst>
                <a:ext uri="{FF2B5EF4-FFF2-40B4-BE49-F238E27FC236}">
                  <a16:creationId xmlns:a16="http://schemas.microsoft.com/office/drawing/2014/main" id="{1265BAD9-69E2-B8F5-531D-1EAD8FE526DD}"/>
                </a:ext>
              </a:extLst>
            </p:cNvPr>
            <p:cNvPicPr>
              <a:picLocks noChangeAspect="1"/>
            </p:cNvPicPr>
            <p:nvPr/>
          </p:nvPicPr>
          <p:blipFill>
            <a:blip r:embed="rId4"/>
            <a:stretch>
              <a:fillRect/>
            </a:stretch>
          </p:blipFill>
          <p:spPr>
            <a:xfrm>
              <a:off x="6948264" y="3086152"/>
              <a:ext cx="1515397" cy="3060000"/>
            </a:xfrm>
            <a:prstGeom prst="rect">
              <a:avLst/>
            </a:prstGeom>
          </p:spPr>
        </p:pic>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A668C7D3-4AB5-A69C-FFB6-FBFDAC1D8CAE}"/>
                </a:ext>
              </a:extLst>
            </p:cNvPr>
            <p:cNvPicPr>
              <a:picLocks noChangeAspect="1"/>
            </p:cNvPicPr>
            <p:nvPr/>
          </p:nvPicPr>
          <p:blipFill>
            <a:blip r:embed="rId5"/>
            <a:stretch>
              <a:fillRect/>
            </a:stretch>
          </p:blipFill>
          <p:spPr>
            <a:xfrm>
              <a:off x="7034561" y="3423249"/>
              <a:ext cx="1329668" cy="2365036"/>
            </a:xfrm>
            <a:prstGeom prst="rect">
              <a:avLst/>
            </a:prstGeom>
          </p:spPr>
        </p:pic>
      </p:grpSp>
      <p:pic>
        <p:nvPicPr>
          <p:cNvPr id="10" name="図 9">
            <a:extLst>
              <a:ext uri="{FF2B5EF4-FFF2-40B4-BE49-F238E27FC236}">
                <a16:creationId xmlns:a16="http://schemas.microsoft.com/office/drawing/2014/main" id="{BEF72CC7-4A1D-88B1-530B-905E62F1B876}"/>
              </a:ext>
            </a:extLst>
          </p:cNvPr>
          <p:cNvPicPr>
            <a:picLocks noChangeAspect="1"/>
          </p:cNvPicPr>
          <p:nvPr/>
        </p:nvPicPr>
        <p:blipFill>
          <a:blip r:embed="rId6"/>
          <a:stretch>
            <a:fillRect/>
          </a:stretch>
        </p:blipFill>
        <p:spPr>
          <a:xfrm>
            <a:off x="6494520" y="3061048"/>
            <a:ext cx="1749888" cy="2972031"/>
          </a:xfrm>
          <a:prstGeom prst="rect">
            <a:avLst/>
          </a:prstGeom>
          <a:ln>
            <a:solidFill>
              <a:schemeClr val="tx1"/>
            </a:solidFill>
          </a:ln>
        </p:spPr>
      </p:pic>
      <p:pic>
        <p:nvPicPr>
          <p:cNvPr id="8" name="図 7">
            <a:extLst>
              <a:ext uri="{FF2B5EF4-FFF2-40B4-BE49-F238E27FC236}">
                <a16:creationId xmlns:a16="http://schemas.microsoft.com/office/drawing/2014/main" id="{B8B843A4-07A3-6C52-6D4B-E6830512819E}"/>
              </a:ext>
            </a:extLst>
          </p:cNvPr>
          <p:cNvPicPr>
            <a:picLocks noChangeAspect="1"/>
          </p:cNvPicPr>
          <p:nvPr/>
        </p:nvPicPr>
        <p:blipFill rotWithShape="1">
          <a:blip r:embed="rId7"/>
          <a:srcRect l="598" t="2199" r="-598"/>
          <a:stretch/>
        </p:blipFill>
        <p:spPr>
          <a:xfrm>
            <a:off x="665661" y="3105235"/>
            <a:ext cx="1718077" cy="2950379"/>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3497734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2603"/>
            <a:ext cx="8384676" cy="360000"/>
          </a:xfrm>
        </p:spPr>
        <p:txBody>
          <a:bodyPr>
            <a:noAutofit/>
          </a:bodyPr>
          <a:lstStyle/>
          <a:p>
            <a:r>
              <a:rPr lang="ja-JP" altLang="en-US" dirty="0"/>
              <a:t>まず最初に</a:t>
            </a:r>
            <a:r>
              <a:rPr lang="en-US" altLang="ja-JP" dirty="0"/>
              <a:t>LINE</a:t>
            </a:r>
            <a:r>
              <a:rPr lang="ja-JP" altLang="en-US" dirty="0"/>
              <a:t>へのアカウント登録をしましょう。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6480432" y="1964893"/>
            <a:ext cx="1980000" cy="830997"/>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LINE</a:t>
            </a:r>
            <a:r>
              <a:rPr lang="ja-JP" altLang="en-US" sz="1600" b="1" dirty="0">
                <a:latin typeface="メイリオ" panose="020B0604030504040204" pitchFamily="50" charset="-128"/>
                <a:ea typeface="メイリオ" panose="020B0604030504040204" pitchFamily="50" charset="-128"/>
              </a:rPr>
              <a:t>からショートメールが来るので</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認証番号を確認</a:t>
            </a: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45427"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023888"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971600" y="1950097"/>
            <a:ext cx="1412138" cy="338554"/>
          </a:xfrm>
          <a:prstGeom prst="rect">
            <a:avLst/>
          </a:prstGeom>
          <a:noFill/>
        </p:spPr>
        <p:txBody>
          <a:bodyPr wrap="square" rtlCol="0">
            <a:spAutoFit/>
          </a:bodyPr>
          <a:lstStyle/>
          <a:p>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送信</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kern="100" spc="-16" dirty="0">
                <a:latin typeface="メイリオ" panose="020B0604030504040204" pitchFamily="50" charset="-128"/>
                <a:ea typeface="メイリオ" panose="020B0604030504040204" pitchFamily="50" charset="-128"/>
                <a:cs typeface="Times New Roman" panose="02020603050405020304" pitchFamily="18" charset="0"/>
              </a:rPr>
              <a:t>を押す</a:t>
            </a:r>
            <a:endParaRPr lang="ja-JP"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2" name="テキスト ボックス 71">
            <a:extLst>
              <a:ext uri="{FF2B5EF4-FFF2-40B4-BE49-F238E27FC236}">
                <a16:creationId xmlns:a16="http://schemas.microsoft.com/office/drawing/2014/main" id="{6A013054-7987-46D2-89A9-B09248912486}"/>
              </a:ext>
            </a:extLst>
          </p:cNvPr>
          <p:cNvSpPr txBox="1"/>
          <p:nvPr/>
        </p:nvSpPr>
        <p:spPr>
          <a:xfrm>
            <a:off x="6048224"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p:txBody>
      </p:sp>
      <p:sp>
        <p:nvSpPr>
          <p:cNvPr id="138" name="正方形/長方形 137"/>
          <p:cNvSpPr/>
          <p:nvPr/>
        </p:nvSpPr>
        <p:spPr>
          <a:xfrm>
            <a:off x="4536455" y="5430896"/>
            <a:ext cx="322939" cy="3514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タイトル 1"/>
          <p:cNvSpPr>
            <a:spLocks noGrp="1"/>
          </p:cNvSpPr>
          <p:nvPr>
            <p:ph type="ctrTitle"/>
          </p:nvPr>
        </p:nvSpPr>
        <p:spPr>
          <a:xfrm>
            <a:off x="1767718" y="352952"/>
            <a:ext cx="7200000" cy="720000"/>
          </a:xfrm>
        </p:spPr>
        <p:txBody>
          <a:bodyPr vert="horz">
            <a:noAutofit/>
          </a:bodyPr>
          <a:lstStyle/>
          <a:p>
            <a:pPr>
              <a:lnSpc>
                <a:spcPct val="100000"/>
              </a:lnSpc>
            </a:pPr>
            <a:r>
              <a:rPr kumimoji="0" lang="en-US" altLang="ja-JP" sz="1800" kern="0" dirty="0"/>
              <a:t>LINE</a:t>
            </a:r>
            <a:r>
              <a:rPr kumimoji="0" lang="ja-JP" altLang="en-US" sz="1800" kern="0" dirty="0"/>
              <a:t>の設定</a:t>
            </a:r>
            <a:br>
              <a:rPr kumimoji="0" lang="ja-JP" altLang="en-US" sz="1800" kern="0" dirty="0"/>
            </a:br>
            <a:r>
              <a:rPr lang="en-US" altLang="ja-JP" dirty="0"/>
              <a:t>LINE</a:t>
            </a:r>
            <a:r>
              <a:rPr lang="ja-JP" altLang="en-US" dirty="0"/>
              <a:t>への利用登録</a:t>
            </a:r>
            <a:endParaRPr kumimoji="0" lang="ja-JP" altLang="en-US" kern="0" dirty="0"/>
          </a:p>
        </p:txBody>
      </p:sp>
      <p:grpSp>
        <p:nvGrpSpPr>
          <p:cNvPr id="53" name="図形グループ 52"/>
          <p:cNvGrpSpPr/>
          <p:nvPr/>
        </p:nvGrpSpPr>
        <p:grpSpPr>
          <a:xfrm>
            <a:off x="6702015" y="3376521"/>
            <a:ext cx="296586" cy="293005"/>
            <a:chOff x="7423697" y="3995693"/>
            <a:chExt cx="296586" cy="293005"/>
          </a:xfrm>
        </p:grpSpPr>
        <p:sp>
          <p:nvSpPr>
            <p:cNvPr id="55" name="円/楕円 54"/>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 name="図形グループ 56"/>
          <p:cNvGrpSpPr/>
          <p:nvPr/>
        </p:nvGrpSpPr>
        <p:grpSpPr>
          <a:xfrm>
            <a:off x="4283968" y="5168069"/>
            <a:ext cx="296586" cy="293005"/>
            <a:chOff x="6801905" y="3995693"/>
            <a:chExt cx="296586" cy="293005"/>
          </a:xfrm>
        </p:grpSpPr>
        <p:sp>
          <p:nvSpPr>
            <p:cNvPr id="58" name="円/楕円 57"/>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64"/>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7" name="図形グループ 66"/>
          <p:cNvGrpSpPr/>
          <p:nvPr/>
        </p:nvGrpSpPr>
        <p:grpSpPr>
          <a:xfrm>
            <a:off x="1346618" y="4505246"/>
            <a:ext cx="296586" cy="293005"/>
            <a:chOff x="5878361" y="3995693"/>
            <a:chExt cx="296586" cy="293005"/>
          </a:xfrm>
        </p:grpSpPr>
        <p:sp>
          <p:nvSpPr>
            <p:cNvPr id="69" name="円/楕円 6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AD70B7A1-474F-2489-8576-973A780E249E}"/>
              </a:ext>
            </a:extLst>
          </p:cNvPr>
          <p:cNvSpPr txBox="1"/>
          <p:nvPr/>
        </p:nvSpPr>
        <p:spPr>
          <a:xfrm>
            <a:off x="3456080" y="1941145"/>
            <a:ext cx="1836000" cy="830997"/>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ホーム画面に戻り「メッセージ」</a:t>
            </a:r>
            <a:endPar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を押す</a:t>
            </a:r>
            <a:endPar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BA91EEE0-BA85-A25E-854C-ED42FBAD58BB}"/>
              </a:ext>
            </a:extLst>
          </p:cNvPr>
          <p:cNvSpPr/>
          <p:nvPr/>
        </p:nvSpPr>
        <p:spPr>
          <a:xfrm>
            <a:off x="6938792" y="3669526"/>
            <a:ext cx="441520" cy="1195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5D2C3EC0-B2F2-B1BA-EBDC-C4C2506B9A08}"/>
              </a:ext>
            </a:extLst>
          </p:cNvPr>
          <p:cNvSpPr/>
          <p:nvPr/>
        </p:nvSpPr>
        <p:spPr>
          <a:xfrm>
            <a:off x="5712569" y="4032442"/>
            <a:ext cx="267862" cy="21880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23" name="矢印: 右 22">
            <a:extLst>
              <a:ext uri="{FF2B5EF4-FFF2-40B4-BE49-F238E27FC236}">
                <a16:creationId xmlns:a16="http://schemas.microsoft.com/office/drawing/2014/main" id="{57D3DF29-61B2-E3D9-ACC3-3E161EA38BE2}"/>
              </a:ext>
            </a:extLst>
          </p:cNvPr>
          <p:cNvSpPr/>
          <p:nvPr/>
        </p:nvSpPr>
        <p:spPr>
          <a:xfrm>
            <a:off x="2700584" y="4026762"/>
            <a:ext cx="267862" cy="21880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86579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8D2D17CB-ECB4-B8A4-54FB-477290CFE4D3}"/>
              </a:ext>
            </a:extLst>
          </p:cNvPr>
          <p:cNvGrpSpPr/>
          <p:nvPr/>
        </p:nvGrpSpPr>
        <p:grpSpPr>
          <a:xfrm>
            <a:off x="6174221" y="2924071"/>
            <a:ext cx="1619193" cy="2880004"/>
            <a:chOff x="6174221" y="2924071"/>
            <a:chExt cx="1619193" cy="2880004"/>
          </a:xfrm>
        </p:grpSpPr>
        <p:pic>
          <p:nvPicPr>
            <p:cNvPr id="51" name="図 50" descr="「アカウントを新規作成」ボタンのある画面の画像">
              <a:extLst>
                <a:ext uri="{FF2B5EF4-FFF2-40B4-BE49-F238E27FC236}">
                  <a16:creationId xmlns:a16="http://schemas.microsoft.com/office/drawing/2014/main" id="{A0FDE04B-11D4-4F58-AF6F-C3B429BD24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4221" y="2924071"/>
              <a:ext cx="1619193" cy="2880004"/>
            </a:xfrm>
            <a:prstGeom prst="rect">
              <a:avLst/>
            </a:prstGeom>
            <a:ln w="9525">
              <a:solidFill>
                <a:schemeClr val="tx1">
                  <a:lumMod val="50000"/>
                  <a:lumOff val="50000"/>
                </a:schemeClr>
              </a:solidFill>
            </a:ln>
          </p:spPr>
        </p:pic>
        <p:sp>
          <p:nvSpPr>
            <p:cNvPr id="21" name="正方形/長方形 20">
              <a:extLst>
                <a:ext uri="{FF2B5EF4-FFF2-40B4-BE49-F238E27FC236}">
                  <a16:creationId xmlns:a16="http://schemas.microsoft.com/office/drawing/2014/main" id="{04CFD858-9F68-CEFD-1B3E-A7DDB2831D1C}"/>
                </a:ext>
              </a:extLst>
            </p:cNvPr>
            <p:cNvSpPr/>
            <p:nvPr/>
          </p:nvSpPr>
          <p:spPr>
            <a:xfrm>
              <a:off x="6300192" y="2930103"/>
              <a:ext cx="288032" cy="71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2" name="グループ化 21">
            <a:extLst>
              <a:ext uri="{FF2B5EF4-FFF2-40B4-BE49-F238E27FC236}">
                <a16:creationId xmlns:a16="http://schemas.microsoft.com/office/drawing/2014/main" id="{E11177B7-1B09-F0F0-4EA8-D6DAA933B71A}"/>
              </a:ext>
            </a:extLst>
          </p:cNvPr>
          <p:cNvGrpSpPr/>
          <p:nvPr/>
        </p:nvGrpSpPr>
        <p:grpSpPr>
          <a:xfrm>
            <a:off x="832535" y="2780949"/>
            <a:ext cx="1515397" cy="3060000"/>
            <a:chOff x="6948264" y="3086152"/>
            <a:chExt cx="1515397" cy="3060000"/>
          </a:xfrm>
        </p:grpSpPr>
        <p:pic>
          <p:nvPicPr>
            <p:cNvPr id="23" name="図 22">
              <a:extLst>
                <a:ext uri="{FF2B5EF4-FFF2-40B4-BE49-F238E27FC236}">
                  <a16:creationId xmlns:a16="http://schemas.microsoft.com/office/drawing/2014/main" id="{B26B242C-9551-42F8-9CC6-3FF6B2D8D4A4}"/>
                </a:ext>
              </a:extLst>
            </p:cNvPr>
            <p:cNvPicPr>
              <a:picLocks noChangeAspect="1"/>
            </p:cNvPicPr>
            <p:nvPr/>
          </p:nvPicPr>
          <p:blipFill>
            <a:blip r:embed="rId5"/>
            <a:stretch>
              <a:fillRect/>
            </a:stretch>
          </p:blipFill>
          <p:spPr>
            <a:xfrm>
              <a:off x="6948264" y="3086152"/>
              <a:ext cx="1515397" cy="3060000"/>
            </a:xfrm>
            <a:prstGeom prst="rect">
              <a:avLst/>
            </a:prstGeom>
          </p:spPr>
        </p:pic>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31C592C5-EE68-5761-56C2-59AEE69E9F5C}"/>
                </a:ext>
              </a:extLst>
            </p:cNvPr>
            <p:cNvPicPr>
              <a:picLocks noChangeAspect="1"/>
            </p:cNvPicPr>
            <p:nvPr/>
          </p:nvPicPr>
          <p:blipFill>
            <a:blip r:embed="rId6"/>
            <a:stretch>
              <a:fillRect/>
            </a:stretch>
          </p:blipFill>
          <p:spPr>
            <a:xfrm>
              <a:off x="7034561" y="3423249"/>
              <a:ext cx="1329668" cy="2365036"/>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2603"/>
            <a:ext cx="8384676" cy="360000"/>
          </a:xfrm>
        </p:spPr>
        <p:txBody>
          <a:bodyPr>
            <a:noAutofit/>
          </a:bodyPr>
          <a:lstStyle/>
          <a:p>
            <a:r>
              <a:rPr lang="ja-JP" altLang="en-US" dirty="0"/>
              <a:t>まず最初に</a:t>
            </a:r>
            <a:r>
              <a:rPr lang="en-US" altLang="ja-JP" dirty="0"/>
              <a:t>LINE</a:t>
            </a:r>
            <a:r>
              <a:rPr lang="ja-JP" altLang="en-US" dirty="0"/>
              <a:t>へのアカウント登録をしましょう。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sp>
        <p:nvSpPr>
          <p:cNvPr id="52" name="テキスト ボックス 51">
            <a:extLst>
              <a:ext uri="{FF2B5EF4-FFF2-40B4-BE49-F238E27FC236}">
                <a16:creationId xmlns:a16="http://schemas.microsoft.com/office/drawing/2014/main" id="{6A013054-7987-46D2-89A9-B09248912486}"/>
              </a:ext>
            </a:extLst>
          </p:cNvPr>
          <p:cNvSpPr txBox="1"/>
          <p:nvPr/>
        </p:nvSpPr>
        <p:spPr>
          <a:xfrm>
            <a:off x="3383513" y="1901493"/>
            <a:ext cx="1980000" cy="584775"/>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の画面で</a:t>
            </a:r>
            <a:endPar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認証</a:t>
            </a:r>
            <a:r>
              <a:rPr lang="ja-JP" altLang="ja-JP" sz="1600" b="1" kern="100" dirty="0">
                <a:latin typeface="メイリオ" panose="020B0604030504040204" pitchFamily="50" charset="-128"/>
                <a:ea typeface="メイリオ" panose="020B0604030504040204" pitchFamily="50" charset="-128"/>
                <a:cs typeface="メイリオ" panose="020B0604030504040204" pitchFamily="50" charset="-128"/>
              </a:rPr>
              <a:t>番号を入力</a:t>
            </a:r>
            <a:endParaRPr lang="ja-JP" altLang="en-US" sz="1600" b="1" dirty="0">
              <a:latin typeface="メイリオ" panose="020B0604030504040204" pitchFamily="50" charset="-128"/>
              <a:ea typeface="メイリオ" panose="020B0604030504040204" pitchFamily="50" charset="-128"/>
            </a:endParaRPr>
          </a:p>
        </p:txBody>
      </p:sp>
      <p:sp>
        <p:nvSpPr>
          <p:cNvPr id="79" name="テキスト ボックス 78">
            <a:extLst>
              <a:ext uri="{FF2B5EF4-FFF2-40B4-BE49-F238E27FC236}">
                <a16:creationId xmlns:a16="http://schemas.microsoft.com/office/drawing/2014/main" id="{6A013054-7987-46D2-89A9-B09248912486}"/>
              </a:ext>
            </a:extLst>
          </p:cNvPr>
          <p:cNvSpPr txBox="1"/>
          <p:nvPr/>
        </p:nvSpPr>
        <p:spPr>
          <a:xfrm>
            <a:off x="6226217" y="1899026"/>
            <a:ext cx="1980000" cy="584775"/>
          </a:xfrm>
          <a:prstGeom prst="rect">
            <a:avLst/>
          </a:prstGeom>
          <a:noFill/>
        </p:spPr>
        <p:txBody>
          <a:bodyPr wrap="square" rtlCol="0">
            <a:spAutoFit/>
          </a:bodyPr>
          <a:lstStyle/>
          <a:p>
            <a:r>
              <a:rPr lang="en-US" altLang="ja-JP" sz="1600" b="1" spc="6" dirty="0">
                <a:latin typeface="メイリオ" panose="020B0604030504040204" pitchFamily="50" charset="-128"/>
                <a:ea typeface="メイリオ" panose="020B0604030504040204" pitchFamily="50" charset="-128"/>
                <a:cs typeface="AoyagiKouzanFontT"/>
              </a:rPr>
              <a:t>｢</a:t>
            </a:r>
            <a:r>
              <a:rPr lang="ja-JP" altLang="en-US" sz="1600" b="1" dirty="0">
                <a:latin typeface="メイリオ" panose="020B0604030504040204" pitchFamily="50" charset="-128"/>
                <a:ea typeface="メイリオ" panose="020B0604030504040204" pitchFamily="50" charset="-128"/>
              </a:rPr>
              <a:t>アカウントを</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新規作成</a:t>
            </a:r>
            <a:r>
              <a:rPr lang="en-US" altLang="ja-JP" sz="1600" b="1" dirty="0">
                <a:latin typeface="メイリオ" panose="020B0604030504040204" pitchFamily="50" charset="-128"/>
                <a:ea typeface="メイリオ" panose="020B0604030504040204" pitchFamily="50" charset="-128"/>
                <a:cs typeface="AoyagiKouzanFontT"/>
              </a:rPr>
              <a:t>｣</a:t>
            </a:r>
            <a:r>
              <a:rPr lang="ja-JP" altLang="en-US" sz="1600" b="1" dirty="0">
                <a:latin typeface="メイリオ" panose="020B0604030504040204" pitchFamily="50" charset="-128"/>
                <a:ea typeface="メイリオ" panose="020B0604030504040204" pitchFamily="50" charset="-128"/>
                <a:cs typeface="AoyagiKouzanFontT"/>
              </a:rPr>
              <a:t>を押す</a:t>
            </a:r>
            <a:endParaRPr lang="ja-JP" altLang="en-US" sz="1600" b="1" dirty="0">
              <a:latin typeface="メイリオ" panose="020B0604030504040204" pitchFamily="50" charset="-128"/>
              <a:ea typeface="メイリオ" panose="020B0604030504040204" pitchFamily="50" charset="-128"/>
            </a:endParaRPr>
          </a:p>
        </p:txBody>
      </p:sp>
      <p:sp>
        <p:nvSpPr>
          <p:cNvPr id="80" name="テキスト ボックス 79">
            <a:extLst>
              <a:ext uri="{FF2B5EF4-FFF2-40B4-BE49-F238E27FC236}">
                <a16:creationId xmlns:a16="http://schemas.microsoft.com/office/drawing/2014/main" id="{6A013054-7987-46D2-89A9-B09248912486}"/>
              </a:ext>
            </a:extLst>
          </p:cNvPr>
          <p:cNvSpPr txBox="1"/>
          <p:nvPr/>
        </p:nvSpPr>
        <p:spPr>
          <a:xfrm>
            <a:off x="2724686" y="1901493"/>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❾</a:t>
            </a:r>
            <a:endParaRPr lang="en-US" altLang="ja-JP" sz="3200" b="1" dirty="0">
              <a:solidFill>
                <a:srgbClr val="009650"/>
              </a:solidFill>
              <a:latin typeface="Meiryo" charset="-128"/>
              <a:ea typeface="Meiryo" charset="-128"/>
              <a:cs typeface="Meiryo" charset="-128"/>
            </a:endParaRPr>
          </a:p>
        </p:txBody>
      </p:sp>
      <p:sp>
        <p:nvSpPr>
          <p:cNvPr id="134" name="正方形/長方形 133"/>
          <p:cNvSpPr/>
          <p:nvPr/>
        </p:nvSpPr>
        <p:spPr>
          <a:xfrm>
            <a:off x="1894229" y="3222319"/>
            <a:ext cx="301507" cy="2905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6404271" y="5361995"/>
            <a:ext cx="1218121"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タイトル 1"/>
          <p:cNvSpPr>
            <a:spLocks noGrp="1"/>
          </p:cNvSpPr>
          <p:nvPr>
            <p:ph type="ctrTitle"/>
          </p:nvPr>
        </p:nvSpPr>
        <p:spPr>
          <a:xfrm>
            <a:off x="1767718" y="352952"/>
            <a:ext cx="7200000" cy="720000"/>
          </a:xfrm>
        </p:spPr>
        <p:txBody>
          <a:bodyPr vert="horz">
            <a:noAutofit/>
          </a:bodyPr>
          <a:lstStyle/>
          <a:p>
            <a:pPr>
              <a:lnSpc>
                <a:spcPct val="100000"/>
              </a:lnSpc>
            </a:pPr>
            <a:r>
              <a:rPr kumimoji="0" lang="en-US" altLang="ja-JP" sz="1800" kern="0" dirty="0"/>
              <a:t>LINE</a:t>
            </a:r>
            <a:r>
              <a:rPr kumimoji="0" lang="ja-JP" altLang="en-US" sz="1800" kern="0" dirty="0"/>
              <a:t>の設定</a:t>
            </a:r>
            <a:br>
              <a:rPr kumimoji="0" lang="ja-JP" altLang="en-US" sz="1800" kern="0" dirty="0"/>
            </a:br>
            <a:r>
              <a:rPr lang="en-US" altLang="ja-JP" dirty="0"/>
              <a:t>LINE</a:t>
            </a:r>
            <a:r>
              <a:rPr lang="ja-JP" altLang="en-US" dirty="0"/>
              <a:t>への利用登録</a:t>
            </a:r>
            <a:endParaRPr kumimoji="0" lang="ja-JP" altLang="en-US" kern="0" dirty="0"/>
          </a:p>
        </p:txBody>
      </p:sp>
      <p:sp>
        <p:nvSpPr>
          <p:cNvPr id="78" name="テキスト ボックス 77">
            <a:extLst>
              <a:ext uri="{FF2B5EF4-FFF2-40B4-BE49-F238E27FC236}">
                <a16:creationId xmlns:a16="http://schemas.microsoft.com/office/drawing/2014/main" id="{02F1AC9D-B376-47D0-800A-E9AF99F8F2A3}"/>
              </a:ext>
            </a:extLst>
          </p:cNvPr>
          <p:cNvSpPr txBox="1"/>
          <p:nvPr/>
        </p:nvSpPr>
        <p:spPr>
          <a:xfrm>
            <a:off x="4521858" y="6015571"/>
            <a:ext cx="3708000" cy="276999"/>
          </a:xfrm>
          <a:prstGeom prst="rect">
            <a:avLst/>
          </a:prstGeom>
          <a:noFill/>
        </p:spPr>
        <p:txBody>
          <a:bodyPr wrap="square">
            <a:spAutoFit/>
          </a:bodyPr>
          <a:lstStyle/>
          <a:p>
            <a:r>
              <a:rPr lang="ja-JP" altLang="en-US" sz="1200" b="1" kern="100" dirty="0">
                <a:effectLst/>
                <a:latin typeface="メイリオ" panose="020B0604030504040204" pitchFamily="50" charset="-128"/>
                <a:ea typeface="メイリオ" panose="020B0604030504040204" pitchFamily="50" charset="-128"/>
                <a:cs typeface="メイリオ" panose="020B0604030504040204" pitchFamily="50" charset="-128"/>
              </a:rPr>
              <a:t>アカウントの新規登録画</a:t>
            </a:r>
            <a:r>
              <a:rPr lang="ja-JP" altLang="en-US" sz="1200" b="1" kern="100" spc="-500" dirty="0">
                <a:effectLst/>
                <a:latin typeface="メイリオ" panose="020B0604030504040204" pitchFamily="50" charset="-128"/>
                <a:ea typeface="メイリオ" panose="020B0604030504040204" pitchFamily="50" charset="-128"/>
                <a:cs typeface="メイリオ" panose="020B0604030504040204" pitchFamily="50" charset="-128"/>
              </a:rPr>
              <a:t>面</a:t>
            </a:r>
            <a:r>
              <a:rPr lang="ja-JP" altLang="en-US" sz="1200" b="1" kern="100" dirty="0">
                <a:effectLst/>
                <a:latin typeface="メイリオ" panose="020B0604030504040204" pitchFamily="50" charset="-128"/>
                <a:ea typeface="メイリオ" panose="020B0604030504040204" pitchFamily="50" charset="-128"/>
                <a:cs typeface="メイリオ" panose="020B0604030504040204" pitchFamily="50" charset="-128"/>
              </a:rPr>
              <a:t>（次ペ</a:t>
            </a:r>
            <a:r>
              <a:rPr lang="ja-JP" altLang="en-US" sz="1200" b="1" kern="100" dirty="0">
                <a:latin typeface="メイリオ" panose="020B0604030504040204" pitchFamily="50" charset="-128"/>
                <a:ea typeface="メイリオ" panose="020B0604030504040204" pitchFamily="50" charset="-128"/>
                <a:cs typeface="メイリオ" panose="020B0604030504040204" pitchFamily="50" charset="-128"/>
              </a:rPr>
              <a:t>ージ</a:t>
            </a:r>
            <a:r>
              <a:rPr lang="ja-JP" altLang="en-US" sz="1200" b="1" kern="100" spc="-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kern="100" dirty="0">
                <a:latin typeface="メイリオ" panose="020B0604030504040204" pitchFamily="50" charset="-128"/>
                <a:ea typeface="メイリオ" panose="020B0604030504040204" pitchFamily="50" charset="-128"/>
                <a:cs typeface="メイリオ" panose="020B0604030504040204" pitchFamily="50" charset="-128"/>
              </a:rPr>
              <a:t>へ</a:t>
            </a:r>
            <a:r>
              <a:rPr lang="ja-JP" altLang="en-US" sz="1200" b="1" kern="100" dirty="0">
                <a:effectLst/>
                <a:latin typeface="メイリオ" panose="020B0604030504040204" pitchFamily="50" charset="-128"/>
                <a:ea typeface="メイリオ" panose="020B0604030504040204" pitchFamily="50" charset="-128"/>
                <a:cs typeface="メイリオ" panose="020B0604030504040204" pitchFamily="50" charset="-128"/>
              </a:rPr>
              <a:t>続きます</a:t>
            </a:r>
            <a:endParaRPr lang="ja-JP" altLang="en-US" sz="1200" b="1" dirty="0">
              <a:latin typeface="メイリオ" panose="020B0604030504040204" pitchFamily="50" charset="-128"/>
              <a:ea typeface="メイリオ" panose="020B0604030504040204" pitchFamily="50" charset="-128"/>
            </a:endParaRPr>
          </a:p>
        </p:txBody>
      </p:sp>
      <p:sp>
        <p:nvSpPr>
          <p:cNvPr id="86" name="矢印: 右 70">
            <a:extLst>
              <a:ext uri="{FF2B5EF4-FFF2-40B4-BE49-F238E27FC236}">
                <a16:creationId xmlns:a16="http://schemas.microsoft.com/office/drawing/2014/main" id="{77ED0E41-8824-428F-9479-CDAC2BA3CC83}"/>
              </a:ext>
            </a:extLst>
          </p:cNvPr>
          <p:cNvSpPr/>
          <p:nvPr/>
        </p:nvSpPr>
        <p:spPr>
          <a:xfrm>
            <a:off x="8083763" y="6015571"/>
            <a:ext cx="360000" cy="216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5" name="図形グループ 44"/>
          <p:cNvGrpSpPr/>
          <p:nvPr/>
        </p:nvGrpSpPr>
        <p:grpSpPr>
          <a:xfrm>
            <a:off x="1687135" y="2985926"/>
            <a:ext cx="296586" cy="293005"/>
            <a:chOff x="8127785" y="3995693"/>
            <a:chExt cx="296586" cy="293005"/>
          </a:xfrm>
        </p:grpSpPr>
        <p:sp>
          <p:nvSpPr>
            <p:cNvPr id="46" name="円/楕円 45"/>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円/楕円 54"/>
          <p:cNvSpPr/>
          <p:nvPr/>
        </p:nvSpPr>
        <p:spPr>
          <a:xfrm>
            <a:off x="6153913" y="5140916"/>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8F5A65A3-A1AB-EF03-0222-7570D35AFBC6}"/>
              </a:ext>
            </a:extLst>
          </p:cNvPr>
          <p:cNvPicPr>
            <a:picLocks noChangeAspect="1"/>
          </p:cNvPicPr>
          <p:nvPr/>
        </p:nvPicPr>
        <p:blipFill>
          <a:blip r:embed="rId9"/>
          <a:stretch>
            <a:fillRect/>
          </a:stretch>
        </p:blipFill>
        <p:spPr>
          <a:xfrm>
            <a:off x="3475201" y="2968130"/>
            <a:ext cx="1556420" cy="2649440"/>
          </a:xfrm>
          <a:prstGeom prst="rect">
            <a:avLst/>
          </a:prstGeom>
          <a:ln>
            <a:solidFill>
              <a:schemeClr val="tx1"/>
            </a:solidFill>
          </a:ln>
        </p:spPr>
      </p:pic>
      <p:sp>
        <p:nvSpPr>
          <p:cNvPr id="9" name="テキスト ボックス 8">
            <a:extLst>
              <a:ext uri="{FF2B5EF4-FFF2-40B4-BE49-F238E27FC236}">
                <a16:creationId xmlns:a16="http://schemas.microsoft.com/office/drawing/2014/main" id="{A39E74A4-160A-6493-0686-53CA9A50A787}"/>
              </a:ext>
            </a:extLst>
          </p:cNvPr>
          <p:cNvSpPr txBox="1"/>
          <p:nvPr/>
        </p:nvSpPr>
        <p:spPr>
          <a:xfrm>
            <a:off x="269995" y="1908573"/>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❽</a:t>
            </a:r>
            <a:endParaRPr lang="en-US" altLang="ja-JP" sz="3200" b="1" dirty="0">
              <a:solidFill>
                <a:srgbClr val="009650"/>
              </a:solidFill>
              <a:latin typeface="Meiryo" charset="-128"/>
              <a:ea typeface="Meiryo" charset="-128"/>
              <a:cs typeface="Meiryo" charset="-128"/>
            </a:endParaRPr>
          </a:p>
        </p:txBody>
      </p:sp>
      <p:sp>
        <p:nvSpPr>
          <p:cNvPr id="25" name="テキスト ボックス 24">
            <a:extLst>
              <a:ext uri="{FF2B5EF4-FFF2-40B4-BE49-F238E27FC236}">
                <a16:creationId xmlns:a16="http://schemas.microsoft.com/office/drawing/2014/main" id="{3AC15AB0-C283-574A-6CA3-A0E98A1A792C}"/>
              </a:ext>
            </a:extLst>
          </p:cNvPr>
          <p:cNvSpPr txBox="1"/>
          <p:nvPr/>
        </p:nvSpPr>
        <p:spPr>
          <a:xfrm>
            <a:off x="755051" y="1903248"/>
            <a:ext cx="2172258"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ホーム画面に戻り「</a:t>
            </a:r>
            <a:r>
              <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」を押す</a:t>
            </a:r>
            <a:endPar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11C61F5E-F3BF-8EAE-D04C-3FF78C42DFB4}"/>
              </a:ext>
            </a:extLst>
          </p:cNvPr>
          <p:cNvSpPr txBox="1"/>
          <p:nvPr/>
        </p:nvSpPr>
        <p:spPr>
          <a:xfrm>
            <a:off x="5681333" y="1901493"/>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➓</a:t>
            </a:r>
            <a:endParaRPr lang="en-US" altLang="ja-JP" sz="3200" b="1" dirty="0">
              <a:solidFill>
                <a:srgbClr val="009650"/>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DB1FA8AC-FEC9-6CA7-C043-29A76B4BD46C}"/>
              </a:ext>
            </a:extLst>
          </p:cNvPr>
          <p:cNvSpPr txBox="1"/>
          <p:nvPr/>
        </p:nvSpPr>
        <p:spPr>
          <a:xfrm>
            <a:off x="6084168" y="5082686"/>
            <a:ext cx="434855" cy="461665"/>
          </a:xfrm>
          <a:prstGeom prst="rect">
            <a:avLst/>
          </a:prstGeom>
          <a:noFill/>
        </p:spPr>
        <p:txBody>
          <a:bodyPr wrap="square" rtlCol="0">
            <a:spAutoFit/>
          </a:bodyPr>
          <a:lstStyle/>
          <a:p>
            <a:r>
              <a:rPr kumimoji="1" lang="ja-JP" altLang="en-US" sz="2400" dirty="0">
                <a:solidFill>
                  <a:srgbClr val="009650"/>
                </a:solidFill>
              </a:rPr>
              <a:t>➓</a:t>
            </a:r>
          </a:p>
        </p:txBody>
      </p:sp>
      <p:grpSp>
        <p:nvGrpSpPr>
          <p:cNvPr id="32" name="グループ化 31">
            <a:extLst>
              <a:ext uri="{FF2B5EF4-FFF2-40B4-BE49-F238E27FC236}">
                <a16:creationId xmlns:a16="http://schemas.microsoft.com/office/drawing/2014/main" id="{814D53AA-765F-03C4-6561-672277CC86AB}"/>
              </a:ext>
            </a:extLst>
          </p:cNvPr>
          <p:cNvGrpSpPr/>
          <p:nvPr/>
        </p:nvGrpSpPr>
        <p:grpSpPr>
          <a:xfrm>
            <a:off x="3264686" y="3422989"/>
            <a:ext cx="416336" cy="461665"/>
            <a:chOff x="9427860" y="5018666"/>
            <a:chExt cx="416336" cy="461665"/>
          </a:xfrm>
        </p:grpSpPr>
        <p:sp>
          <p:nvSpPr>
            <p:cNvPr id="28" name="円/楕円 54">
              <a:extLst>
                <a:ext uri="{FF2B5EF4-FFF2-40B4-BE49-F238E27FC236}">
                  <a16:creationId xmlns:a16="http://schemas.microsoft.com/office/drawing/2014/main" id="{54977263-F6C4-2803-D826-09484FD65FC4}"/>
                </a:ext>
              </a:extLst>
            </p:cNvPr>
            <p:cNvSpPr/>
            <p:nvPr/>
          </p:nvSpPr>
          <p:spPr>
            <a:xfrm>
              <a:off x="9526949" y="5085647"/>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85767C0B-7FA0-672D-A6DA-108747948C02}"/>
                </a:ext>
              </a:extLst>
            </p:cNvPr>
            <p:cNvSpPr txBox="1"/>
            <p:nvPr/>
          </p:nvSpPr>
          <p:spPr>
            <a:xfrm>
              <a:off x="9427860" y="5018666"/>
              <a:ext cx="416336" cy="461665"/>
            </a:xfrm>
            <a:prstGeom prst="rect">
              <a:avLst/>
            </a:prstGeom>
            <a:noFill/>
          </p:spPr>
          <p:txBody>
            <a:bodyPr wrap="square" rtlCol="0">
              <a:spAutoFit/>
            </a:bodyPr>
            <a:lstStyle/>
            <a:p>
              <a:r>
                <a:rPr kumimoji="1" lang="ja-JP" altLang="en-US" sz="2400" b="1" dirty="0">
                  <a:solidFill>
                    <a:srgbClr val="009650"/>
                  </a:solidFill>
                </a:rPr>
                <a:t>❾</a:t>
              </a:r>
            </a:p>
          </p:txBody>
        </p:sp>
      </p:grpSp>
      <p:sp>
        <p:nvSpPr>
          <p:cNvPr id="34" name="矢印: 右 33">
            <a:extLst>
              <a:ext uri="{FF2B5EF4-FFF2-40B4-BE49-F238E27FC236}">
                <a16:creationId xmlns:a16="http://schemas.microsoft.com/office/drawing/2014/main" id="{3F18ECFB-B611-B9B1-0834-8105CA1A35C6}"/>
              </a:ext>
            </a:extLst>
          </p:cNvPr>
          <p:cNvSpPr/>
          <p:nvPr/>
        </p:nvSpPr>
        <p:spPr>
          <a:xfrm>
            <a:off x="5316357" y="3957345"/>
            <a:ext cx="573128" cy="418837"/>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矢印: 右 5">
            <a:extLst>
              <a:ext uri="{FF2B5EF4-FFF2-40B4-BE49-F238E27FC236}">
                <a16:creationId xmlns:a16="http://schemas.microsoft.com/office/drawing/2014/main" id="{32CAAFF2-BCD7-EA87-7402-C94B59CF6258}"/>
              </a:ext>
            </a:extLst>
          </p:cNvPr>
          <p:cNvSpPr/>
          <p:nvPr/>
        </p:nvSpPr>
        <p:spPr>
          <a:xfrm>
            <a:off x="2586551" y="3957345"/>
            <a:ext cx="573128" cy="418837"/>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42021289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eda21e-c3ca-4c84-96af-7a820448060a">
      <Terms xmlns="http://schemas.microsoft.com/office/infopath/2007/PartnerControls"/>
    </lcf76f155ced4ddcb4097134ff3c332f>
    <TaxCatchAll xmlns="991be074-868e-4d92-97d6-e216f9fec14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F221E737B91CD54B90BF8EA7BB4FF285" ma:contentTypeVersion="12" ma:contentTypeDescription="新しいドキュメントを作成します。" ma:contentTypeScope="" ma:versionID="18373603a9622018b396af1dea0784d3">
  <xsd:schema xmlns:xsd="http://www.w3.org/2001/XMLSchema" xmlns:xs="http://www.w3.org/2001/XMLSchema" xmlns:p="http://schemas.microsoft.com/office/2006/metadata/properties" xmlns:ns2="48eda21e-c3ca-4c84-96af-7a820448060a" xmlns:ns3="991be074-868e-4d92-97d6-e216f9fec143" targetNamespace="http://schemas.microsoft.com/office/2006/metadata/properties" ma:root="true" ma:fieldsID="fcc78517cf5dc4af9bc31ada0941723e" ns2:_="" ns3:_="">
    <xsd:import namespace="48eda21e-c3ca-4c84-96af-7a820448060a"/>
    <xsd:import namespace="991be074-868e-4d92-97d6-e216f9fec1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eda21e-c3ca-4c84-96af-7a82044806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798d900d-0589-4081-96eb-513de833a50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1be074-868e-4d92-97d6-e216f9fec143"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ecc2b052-fdc2-451d-923f-407e6a503a39}" ma:internalName="TaxCatchAll" ma:showField="CatchAllData" ma:web="991be074-868e-4d92-97d6-e216f9fec1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2.xml><?xml version="1.0" encoding="utf-8"?>
<ds:datastoreItem xmlns:ds="http://schemas.openxmlformats.org/officeDocument/2006/customXml" ds:itemID="{DF9E89BB-BD4E-420A-B282-DFBC2E5EEED0}">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documentManagement/types"/>
    <ds:schemaRef ds:uri="d918bb13-3424-4586-993b-46f0e11e56be"/>
    <ds:schemaRef ds:uri="f76e264c-1dae-49a6-9e2d-2d1e2f2d3ceb"/>
    <ds:schemaRef ds:uri="http://purl.org/dc/elements/1.1/"/>
    <ds:schemaRef ds:uri="http://schemas.microsoft.com/office/2006/metadata/properties"/>
    <ds:schemaRef ds:uri="http://www.w3.org/XML/1998/namespace"/>
    <ds:schemaRef ds:uri="5a94758e-c8be-436b-8dd4-04f3bfa5fa2d"/>
    <ds:schemaRef ds:uri="ef1e3305-dcf4-461c-9e9e-c744d35d3738"/>
  </ds:schemaRefs>
</ds:datastoreItem>
</file>

<file path=customXml/itemProps3.xml><?xml version="1.0" encoding="utf-8"?>
<ds:datastoreItem xmlns:ds="http://schemas.openxmlformats.org/officeDocument/2006/customXml" ds:itemID="{CAEF5E2F-3C6D-4002-9270-C3EA58129784}"/>
</file>

<file path=docProps/app.xml><?xml version="1.0" encoding="utf-8"?>
<Properties xmlns="http://schemas.openxmlformats.org/officeDocument/2006/extended-properties" xmlns:vt="http://schemas.openxmlformats.org/officeDocument/2006/docPropsVTypes">
  <Template>Office Theme</Template>
  <TotalTime>0</TotalTime>
  <Words>1422</Words>
  <Application>Microsoft Office PowerPoint</Application>
  <PresentationFormat>画面に合わせる (4:3)</PresentationFormat>
  <Paragraphs>306</Paragraphs>
  <Slides>22</Slides>
  <Notes>22</Notes>
  <HiddenSlides>0</HiddenSlides>
  <MMClips>0</MMClips>
  <ScaleCrop>false</ScaleCrop>
  <HeadingPairs>
    <vt:vector size="8" baseType="variant">
      <vt:variant>
        <vt:lpstr>使用されているフォント</vt:lpstr>
      </vt:variant>
      <vt:variant>
        <vt:i4>10</vt:i4>
      </vt:variant>
      <vt:variant>
        <vt:lpstr>テーマ</vt:lpstr>
      </vt:variant>
      <vt:variant>
        <vt:i4>4</vt:i4>
      </vt:variant>
      <vt:variant>
        <vt:lpstr>埋め込まれた OLE サーバー</vt:lpstr>
      </vt:variant>
      <vt:variant>
        <vt:i4>1</vt:i4>
      </vt:variant>
      <vt:variant>
        <vt:lpstr>スライド タイトル</vt:lpstr>
      </vt:variant>
      <vt:variant>
        <vt:i4>22</vt:i4>
      </vt:variant>
    </vt:vector>
  </HeadingPairs>
  <TitlesOfParts>
    <vt:vector size="37" baseType="lpstr">
      <vt:lpstr>AoyagiKouzanFontT</vt:lpstr>
      <vt:lpstr>BIZ UDPゴシック</vt:lpstr>
      <vt:lpstr>Meiryo UI</vt:lpstr>
      <vt:lpstr>Meiryo</vt:lpstr>
      <vt:lpstr>Meiryo</vt:lpstr>
      <vt:lpstr>Yu Gothic</vt:lpstr>
      <vt:lpstr>Yu Gothic Light</vt:lpstr>
      <vt:lpstr>Arial</vt:lpstr>
      <vt:lpstr>Calibri</vt:lpstr>
      <vt:lpstr>Calibri Light</vt:lpstr>
      <vt:lpstr>ホワイト</vt:lpstr>
      <vt:lpstr>2_デザインの設定</vt:lpstr>
      <vt:lpstr>1_デザインの設定</vt:lpstr>
      <vt:lpstr>デザインの設定</vt:lpstr>
      <vt:lpstr>think-cell スライド</vt:lpstr>
      <vt:lpstr>PowerPoint プレゼンテーション</vt:lpstr>
      <vt:lpstr>PowerPoint プレゼンテーション</vt:lpstr>
      <vt:lpstr>PowerPoint プレゼンテーション</vt:lpstr>
      <vt:lpstr>LINEの設定 そもそもSNSとは</vt:lpstr>
      <vt:lpstr>LINEのインストール</vt:lpstr>
      <vt:lpstr>LINEのインストール</vt:lpstr>
      <vt:lpstr>LINEの設定 LINEへの利用登録</vt:lpstr>
      <vt:lpstr>LINEの設定 LINEへの利用登録</vt:lpstr>
      <vt:lpstr>LINEの設定 LINEへの利用登録</vt:lpstr>
      <vt:lpstr>LINEの設定 アカウントの新規登録</vt:lpstr>
      <vt:lpstr>LINEの設定 友達の追加設定</vt:lpstr>
      <vt:lpstr>LINEの設定 情報利用に関するお願い</vt:lpstr>
      <vt:lpstr>PowerPoint プレゼンテーション</vt:lpstr>
      <vt:lpstr>LINEの使い方 QRコードを使った友だちの追加</vt:lpstr>
      <vt:lpstr>LINEの使い方 QRコードを使った友だちの追加</vt:lpstr>
      <vt:lpstr>LINEの使い方 メールを使って友だちに追加する方法</vt:lpstr>
      <vt:lpstr>LINEの使い方 メールを使って友だちに追加する方法</vt:lpstr>
      <vt:lpstr>LINEの使い方 相手が「友だち」追加後の登録方法</vt:lpstr>
      <vt:lpstr>LINEの使い方 ト－クの開始</vt:lpstr>
      <vt:lpstr>LINEの使い方 メッセージのやり取り</vt:lpstr>
      <vt:lpstr>LINEの使い方 画像の送信</vt:lpstr>
      <vt:lpstr>SNSを使う際の注意点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304</cp:revision>
  <dcterms:created xsi:type="dcterms:W3CDTF">2021-08-16T09:05:36Z</dcterms:created>
  <dcterms:modified xsi:type="dcterms:W3CDTF">2023-05-31T10:32:51Z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0x01010016FF9C429C37184B81A579FB62A73255</vt:lpwstr>
  </property>
  <property fmtid="{D5CDD505-2E9C-101B-9397-08002B2CF9AE}" pid="3" name="Order">
    <vt:r8>16600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