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tags/tag2.xml" ContentType="application/vnd.openxmlformats-officedocument.presentationml.tags+xml"/>
  <Override PartName="/ppt/notesSlides/notesSlide5.xml" ContentType="application/vnd.openxmlformats-officedocument.presentationml.notesSlide+xml"/>
  <Override PartName="/ppt/tags/tag3.xml" ContentType="application/vnd.openxmlformats-officedocument.presentationml.tags+xml"/>
  <Override PartName="/ppt/notesSlides/notesSlide6.xml" ContentType="application/vnd.openxmlformats-officedocument.presentationml.notesSlide+xml"/>
  <Override PartName="/ppt/tags/tag4.xml" ContentType="application/vnd.openxmlformats-officedocument.presentationml.tags+xml"/>
  <Override PartName="/ppt/notesSlides/notesSlide7.xml" ContentType="application/vnd.openxmlformats-officedocument.presentationml.notesSlide+xml"/>
  <Override PartName="/ppt/tags/tag5.xml" ContentType="application/vnd.openxmlformats-officedocument.presentationml.tags+xml"/>
  <Override PartName="/ppt/notesSlides/notesSlide8.xml" ContentType="application/vnd.openxmlformats-officedocument.presentationml.notesSlide+xml"/>
  <Override PartName="/ppt/tags/tag6.xml" ContentType="application/vnd.openxmlformats-officedocument.presentationml.tags+xml"/>
  <Override PartName="/ppt/notesSlides/notesSlide9.xml" ContentType="application/vnd.openxmlformats-officedocument.presentationml.notesSlide+xml"/>
  <Override PartName="/ppt/tags/tag7.xml" ContentType="application/vnd.openxmlformats-officedocument.presentationml.tags+xml"/>
  <Override PartName="/ppt/notesSlides/notesSlide10.xml" ContentType="application/vnd.openxmlformats-officedocument.presentationml.notesSlide+xml"/>
  <Override PartName="/ppt/tags/tag8.xml" ContentType="application/vnd.openxmlformats-officedocument.presentationml.tags+xml"/>
  <Override PartName="/ppt/notesSlides/notesSlide11.xml" ContentType="application/vnd.openxmlformats-officedocument.presentationml.notesSlide+xml"/>
  <Override PartName="/ppt/tags/tag9.xml" ContentType="application/vnd.openxmlformats-officedocument.presentationml.tags+xml"/>
  <Override PartName="/ppt/notesSlides/notesSlide12.xml" ContentType="application/vnd.openxmlformats-officedocument.presentationml.notesSlide+xml"/>
  <Override PartName="/ppt/tags/tag10.xml" ContentType="application/vnd.openxmlformats-officedocument.presentationml.tags+xml"/>
  <Override PartName="/ppt/notesSlides/notesSlide13.xml" ContentType="application/vnd.openxmlformats-officedocument.presentationml.notesSlide+xml"/>
  <Override PartName="/ppt/tags/tag11.xml" ContentType="application/vnd.openxmlformats-officedocument.presentationml.tags+xml"/>
  <Override PartName="/ppt/notesSlides/notesSlide14.xml" ContentType="application/vnd.openxmlformats-officedocument.presentationml.notesSlide+xml"/>
  <Override PartName="/ppt/tags/tag12.xml" ContentType="application/vnd.openxmlformats-officedocument.presentationml.tags+xml"/>
  <Override PartName="/ppt/notesSlides/notesSlide15.xml" ContentType="application/vnd.openxmlformats-officedocument.presentationml.notesSlide+xml"/>
  <Override PartName="/ppt/tags/tag13.xml" ContentType="application/vnd.openxmlformats-officedocument.presentationml.tags+xml"/>
  <Override PartName="/ppt/notesSlides/notesSlide16.xml" ContentType="application/vnd.openxmlformats-officedocument.presentationml.notesSlide+xml"/>
  <Override PartName="/ppt/tags/tag14.xml" ContentType="application/vnd.openxmlformats-officedocument.presentationml.tags+xml"/>
  <Override PartName="/ppt/notesSlides/notesSlide17.xml" ContentType="application/vnd.openxmlformats-officedocument.presentationml.notesSlide+xml"/>
  <Override PartName="/ppt/tags/tag15.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16.xml" ContentType="application/vnd.openxmlformats-officedocument.presentationml.tags+xml"/>
  <Override PartName="/ppt/notesSlides/notesSlide22.xml" ContentType="application/vnd.openxmlformats-officedocument.presentationml.notesSlide+xml"/>
  <Override PartName="/ppt/tags/tag17.xml" ContentType="application/vnd.openxmlformats-officedocument.presentationml.tags+xml"/>
  <Override PartName="/ppt/notesSlides/notesSlide23.xml" ContentType="application/vnd.openxmlformats-officedocument.presentationml.notesSlide+xml"/>
  <Override PartName="/ppt/tags/tag18.xml" ContentType="application/vnd.openxmlformats-officedocument.presentationml.tags+xml"/>
  <Override PartName="/ppt/notesSlides/notesSlide24.xml" ContentType="application/vnd.openxmlformats-officedocument.presentationml.notesSlide+xml"/>
  <Override PartName="/ppt/tags/tag19.xml" ContentType="application/vnd.openxmlformats-officedocument.presentationml.tags+xml"/>
  <Override PartName="/ppt/notesSlides/notesSlide25.xml" ContentType="application/vnd.openxmlformats-officedocument.presentationml.notesSlide+xml"/>
  <Override PartName="/ppt/tags/tag20.xml" ContentType="application/vnd.openxmlformats-officedocument.presentationml.tags+xml"/>
  <Override PartName="/ppt/notesSlides/notesSlide26.xml" ContentType="application/vnd.openxmlformats-officedocument.presentationml.notesSlide+xml"/>
  <Override PartName="/ppt/tags/tag21.xml" ContentType="application/vnd.openxmlformats-officedocument.presentationml.tags+xml"/>
  <Override PartName="/ppt/notesSlides/notesSlide27.xml" ContentType="application/vnd.openxmlformats-officedocument.presentationml.notesSlide+xml"/>
  <Override PartName="/ppt/tags/tag22.xml" ContentType="application/vnd.openxmlformats-officedocument.presentationml.tags+xml"/>
  <Override PartName="/ppt/notesSlides/notesSlide28.xml" ContentType="application/vnd.openxmlformats-officedocument.presentationml.notesSlide+xml"/>
  <Override PartName="/ppt/tags/tag23.xml" ContentType="application/vnd.openxmlformats-officedocument.presentationml.tags+xml"/>
  <Override PartName="/ppt/notesSlides/notesSlide29.xml" ContentType="application/vnd.openxmlformats-officedocument.presentationml.notesSlide+xml"/>
  <Override PartName="/ppt/tags/tag24.xml" ContentType="application/vnd.openxmlformats-officedocument.presentationml.tags+xml"/>
  <Override PartName="/ppt/notesSlides/notesSlide30.xml" ContentType="application/vnd.openxmlformats-officedocument.presentationml.notesSlide+xml"/>
  <Override PartName="/ppt/tags/tag25.xml" ContentType="application/vnd.openxmlformats-officedocument.presentationml.tags+xml"/>
  <Override PartName="/ppt/notesSlides/notesSlide31.xml" ContentType="application/vnd.openxmlformats-officedocument.presentationml.notesSlide+xml"/>
  <Override PartName="/ppt/tags/tag26.xml" ContentType="application/vnd.openxmlformats-officedocument.presentationml.tags+xml"/>
  <Override PartName="/ppt/notesSlides/notesSlide32.xml" ContentType="application/vnd.openxmlformats-officedocument.presentationml.notesSlide+xml"/>
  <Override PartName="/ppt/tags/tag27.xml" ContentType="application/vnd.openxmlformats-officedocument.presentationml.tags+xml"/>
  <Override PartName="/ppt/notesSlides/notesSlide33.xml" ContentType="application/vnd.openxmlformats-officedocument.presentationml.notesSlide+xml"/>
  <Override PartName="/ppt/tags/tag28.xml" ContentType="application/vnd.openxmlformats-officedocument.presentationml.tags+xml"/>
  <Override PartName="/ppt/notesSlides/notesSlide34.xml" ContentType="application/vnd.openxmlformats-officedocument.presentationml.notesSlide+xml"/>
  <Override PartName="/ppt/tags/tag29.xml" ContentType="application/vnd.openxmlformats-officedocument.presentationml.tags+xml"/>
  <Override PartName="/ppt/notesSlides/notesSlide35.xml" ContentType="application/vnd.openxmlformats-officedocument.presentationml.notesSlide+xml"/>
  <Override PartName="/ppt/tags/tag30.xml" ContentType="application/vnd.openxmlformats-officedocument.presentationml.tags+xml"/>
  <Override PartName="/ppt/notesSlides/notesSlide36.xml" ContentType="application/vnd.openxmlformats-officedocument.presentationml.notesSlide+xml"/>
  <Override PartName="/ppt/tags/tag31.xml" ContentType="application/vnd.openxmlformats-officedocument.presentationml.tags+xml"/>
  <Override PartName="/ppt/notesSlides/notesSlide37.xml" ContentType="application/vnd.openxmlformats-officedocument.presentationml.notesSlide+xml"/>
  <Override PartName="/ppt/tags/tag32.xml" ContentType="application/vnd.openxmlformats-officedocument.presentationml.tags+xml"/>
  <Override PartName="/ppt/notesSlides/notesSlide3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43"/>
  </p:notesMasterIdLst>
  <p:handoutMasterIdLst>
    <p:handoutMasterId r:id="rId44"/>
  </p:handoutMasterIdLst>
  <p:sldIdLst>
    <p:sldId id="456" r:id="rId5"/>
    <p:sldId id="545" r:id="rId6"/>
    <p:sldId id="266" r:id="rId7"/>
    <p:sldId id="503" r:id="rId8"/>
    <p:sldId id="504" r:id="rId9"/>
    <p:sldId id="505" r:id="rId10"/>
    <p:sldId id="516" r:id="rId11"/>
    <p:sldId id="538" r:id="rId12"/>
    <p:sldId id="518" r:id="rId13"/>
    <p:sldId id="517" r:id="rId14"/>
    <p:sldId id="521" r:id="rId15"/>
    <p:sldId id="524" r:id="rId16"/>
    <p:sldId id="527" r:id="rId17"/>
    <p:sldId id="528" r:id="rId18"/>
    <p:sldId id="529" r:id="rId19"/>
    <p:sldId id="530" r:id="rId20"/>
    <p:sldId id="531" r:id="rId21"/>
    <p:sldId id="533" r:id="rId22"/>
    <p:sldId id="543" r:id="rId23"/>
    <p:sldId id="544" r:id="rId24"/>
    <p:sldId id="419" r:id="rId25"/>
    <p:sldId id="471" r:id="rId26"/>
    <p:sldId id="534" r:id="rId27"/>
    <p:sldId id="535" r:id="rId28"/>
    <p:sldId id="536" r:id="rId29"/>
    <p:sldId id="537" r:id="rId30"/>
    <p:sldId id="449" r:id="rId31"/>
    <p:sldId id="476" r:id="rId32"/>
    <p:sldId id="472" r:id="rId33"/>
    <p:sldId id="540" r:id="rId34"/>
    <p:sldId id="541" r:id="rId35"/>
    <p:sldId id="473" r:id="rId36"/>
    <p:sldId id="444" r:id="rId37"/>
    <p:sldId id="542" r:id="rId38"/>
    <p:sldId id="441" r:id="rId39"/>
    <p:sldId id="445" r:id="rId40"/>
    <p:sldId id="1098" r:id="rId41"/>
    <p:sldId id="1106" r:id="rId42"/>
  </p:sldIdLst>
  <p:sldSz cx="9144000" cy="6858000" type="screen4x3"/>
  <p:notesSz cx="6737350" cy="986948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82" userDrawn="1">
          <p15:clr>
            <a:srgbClr val="A4A3A4"/>
          </p15:clr>
        </p15:guide>
        <p15:guide id="2" orient="horz" pos="1706" userDrawn="1">
          <p15:clr>
            <a:srgbClr val="A4A3A4"/>
          </p15:clr>
        </p15:guide>
        <p15:guide id="3" orient="horz" pos="3725" userDrawn="1">
          <p15:clr>
            <a:srgbClr val="A4A3A4"/>
          </p15:clr>
        </p15:guide>
        <p15:guide id="4" orient="horz" pos="1185" userDrawn="1">
          <p15:clr>
            <a:srgbClr val="A4A3A4"/>
          </p15:clr>
        </p15:guide>
        <p15:guide id="5" pos="1111"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00"/>
    <a:srgbClr val="D9D9D9"/>
    <a:srgbClr val="8A8E99"/>
    <a:srgbClr val="616161"/>
    <a:srgbClr val="4472C4"/>
    <a:srgbClr val="1574EB"/>
    <a:srgbClr val="1E77D6"/>
    <a:srgbClr val="F45345"/>
    <a:srgbClr val="1E49B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655F57B-00A0-4281-9F54-0C0899E07643}" v="1" dt="2025-03-13T00:56:13.69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6489" autoAdjust="0"/>
    <p:restoredTop sz="83294" autoAdjust="0"/>
  </p:normalViewPr>
  <p:slideViewPr>
    <p:cSldViewPr snapToGrid="0">
      <p:cViewPr varScale="1">
        <p:scale>
          <a:sx n="90" d="100"/>
          <a:sy n="90" d="100"/>
        </p:scale>
        <p:origin x="1728" y="90"/>
      </p:cViewPr>
      <p:guideLst>
        <p:guide orient="horz" pos="482"/>
        <p:guide orient="horz" pos="1706"/>
        <p:guide orient="horz" pos="3725"/>
        <p:guide orient="horz" pos="1185"/>
        <p:guide pos="1111"/>
      </p:guideLst>
    </p:cSldViewPr>
  </p:slideViewPr>
  <p:notesTextViewPr>
    <p:cViewPr>
      <p:scale>
        <a:sx n="1" d="1"/>
        <a:sy n="1" d="1"/>
      </p:scale>
      <p:origin x="0" y="0"/>
    </p:cViewPr>
  </p:notesTextViewPr>
  <p:notesViewPr>
    <p:cSldViewPr snapToGrid="0">
      <p:cViewPr varScale="1">
        <p:scale>
          <a:sx n="44" d="100"/>
          <a:sy n="44" d="100"/>
        </p:scale>
        <p:origin x="2792" y="40"/>
      </p:cViewPr>
      <p:guideLst/>
    </p:cSldViewPr>
  </p:notesViewPr>
  <p:gridSpacing cx="90001" cy="90001"/>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theme" Target="theme/theme1.xml"/><Relationship Id="rId50"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佐藤 悠哉" userId="faebc9e1-2a1d-42c8-8ba1-e1a81c5add00" providerId="ADAL" clId="{B7E7BAB5-CE23-4B6C-99B1-A226062CB0E6}"/>
    <pc:docChg chg="undo custSel modSld">
      <pc:chgData name="佐藤 悠哉" userId="faebc9e1-2a1d-42c8-8ba1-e1a81c5add00" providerId="ADAL" clId="{B7E7BAB5-CE23-4B6C-99B1-A226062CB0E6}" dt="2024-12-20T06:31:33.159" v="144" actId="693"/>
      <pc:docMkLst>
        <pc:docMk/>
      </pc:docMkLst>
      <pc:sldChg chg="addSp delSp modSp mod">
        <pc:chgData name="佐藤 悠哉" userId="faebc9e1-2a1d-42c8-8ba1-e1a81c5add00" providerId="ADAL" clId="{B7E7BAB5-CE23-4B6C-99B1-A226062CB0E6}" dt="2024-12-16T05:29:51.854" v="25"/>
        <pc:sldMkLst>
          <pc:docMk/>
          <pc:sldMk cId="3308167297" sldId="456"/>
        </pc:sldMkLst>
        <pc:spChg chg="add mod">
          <ac:chgData name="佐藤 悠哉" userId="faebc9e1-2a1d-42c8-8ba1-e1a81c5add00" providerId="ADAL" clId="{B7E7BAB5-CE23-4B6C-99B1-A226062CB0E6}" dt="2024-12-16T05:29:51.854" v="25"/>
          <ac:spMkLst>
            <pc:docMk/>
            <pc:sldMk cId="3308167297" sldId="456"/>
            <ac:spMk id="2" creationId="{0D599CDF-9FA0-A881-81AA-FD6041B78AC1}"/>
          </ac:spMkLst>
        </pc:spChg>
        <pc:spChg chg="del">
          <ac:chgData name="佐藤 悠哉" userId="faebc9e1-2a1d-42c8-8ba1-e1a81c5add00" providerId="ADAL" clId="{B7E7BAB5-CE23-4B6C-99B1-A226062CB0E6}" dt="2024-12-16T05:29:51.562" v="24" actId="478"/>
          <ac:spMkLst>
            <pc:docMk/>
            <pc:sldMk cId="3308167297" sldId="456"/>
            <ac:spMk id="5" creationId="{F11C2B15-B198-DA36-631B-D7CB000E7BE8}"/>
          </ac:spMkLst>
        </pc:spChg>
        <pc:spChg chg="del">
          <ac:chgData name="佐藤 悠哉" userId="faebc9e1-2a1d-42c8-8ba1-e1a81c5add00" providerId="ADAL" clId="{B7E7BAB5-CE23-4B6C-99B1-A226062CB0E6}" dt="2024-12-16T05:29:51.562" v="24" actId="478"/>
          <ac:spMkLst>
            <pc:docMk/>
            <pc:sldMk cId="3308167297" sldId="456"/>
            <ac:spMk id="8" creationId="{DDBB8E58-1641-F14E-E364-51027950738D}"/>
          </ac:spMkLst>
        </pc:spChg>
        <pc:spChg chg="mod">
          <ac:chgData name="佐藤 悠哉" userId="faebc9e1-2a1d-42c8-8ba1-e1a81c5add00" providerId="ADAL" clId="{B7E7BAB5-CE23-4B6C-99B1-A226062CB0E6}" dt="2024-12-16T05:28:24.556" v="23" actId="20577"/>
          <ac:spMkLst>
            <pc:docMk/>
            <pc:sldMk cId="3308167297" sldId="456"/>
            <ac:spMk id="14" creationId="{A10638EB-4EBB-48D8-9019-3994E724A9AD}"/>
          </ac:spMkLst>
        </pc:spChg>
      </pc:sldChg>
      <pc:sldChg chg="modNotes">
        <pc:chgData name="佐藤 悠哉" userId="faebc9e1-2a1d-42c8-8ba1-e1a81c5add00" providerId="ADAL" clId="{B7E7BAB5-CE23-4B6C-99B1-A226062CB0E6}" dt="2024-11-15T08:53:41.323" v="2" actId="21"/>
        <pc:sldMkLst>
          <pc:docMk/>
          <pc:sldMk cId="499356292" sldId="473"/>
        </pc:sldMkLst>
      </pc:sldChg>
      <pc:sldChg chg="addSp delSp modSp mod">
        <pc:chgData name="佐藤 悠哉" userId="faebc9e1-2a1d-42c8-8ba1-e1a81c5add00" providerId="ADAL" clId="{B7E7BAB5-CE23-4B6C-99B1-A226062CB0E6}" dt="2024-12-20T06:31:33.159" v="144" actId="693"/>
        <pc:sldMkLst>
          <pc:docMk/>
          <pc:sldMk cId="3348987290" sldId="505"/>
        </pc:sldMkLst>
        <pc:spChg chg="del mod topLvl">
          <ac:chgData name="佐藤 悠哉" userId="faebc9e1-2a1d-42c8-8ba1-e1a81c5add00" providerId="ADAL" clId="{B7E7BAB5-CE23-4B6C-99B1-A226062CB0E6}" dt="2024-12-20T06:25:47.200" v="57" actId="478"/>
          <ac:spMkLst>
            <pc:docMk/>
            <pc:sldMk cId="3348987290" sldId="505"/>
            <ac:spMk id="5" creationId="{CAFD7D24-C113-3BCB-41B2-5B85D22852EC}"/>
          </ac:spMkLst>
        </pc:spChg>
        <pc:spChg chg="mod topLvl">
          <ac:chgData name="佐藤 悠哉" userId="faebc9e1-2a1d-42c8-8ba1-e1a81c5add00" providerId="ADAL" clId="{B7E7BAB5-CE23-4B6C-99B1-A226062CB0E6}" dt="2024-12-20T06:29:43.094" v="137" actId="1037"/>
          <ac:spMkLst>
            <pc:docMk/>
            <pc:sldMk cId="3348987290" sldId="505"/>
            <ac:spMk id="6" creationId="{B55BA8BA-357E-B69F-81B9-0C364E6353E4}"/>
          </ac:spMkLst>
        </pc:spChg>
        <pc:spChg chg="del mod ord topLvl">
          <ac:chgData name="佐藤 悠哉" userId="faebc9e1-2a1d-42c8-8ba1-e1a81c5add00" providerId="ADAL" clId="{B7E7BAB5-CE23-4B6C-99B1-A226062CB0E6}" dt="2024-12-20T06:25:43.903" v="55" actId="478"/>
          <ac:spMkLst>
            <pc:docMk/>
            <pc:sldMk cId="3348987290" sldId="505"/>
            <ac:spMk id="8" creationId="{971E5D17-C809-AAC6-6FAA-989228668A42}"/>
          </ac:spMkLst>
        </pc:spChg>
        <pc:spChg chg="mod">
          <ac:chgData name="佐藤 悠哉" userId="faebc9e1-2a1d-42c8-8ba1-e1a81c5add00" providerId="ADAL" clId="{B7E7BAB5-CE23-4B6C-99B1-A226062CB0E6}" dt="2024-12-20T06:29:02.549" v="77"/>
          <ac:spMkLst>
            <pc:docMk/>
            <pc:sldMk cId="3348987290" sldId="505"/>
            <ac:spMk id="14" creationId="{E44B9DC4-E484-73BE-565B-01F6BBE030D8}"/>
          </ac:spMkLst>
        </pc:spChg>
        <pc:spChg chg="mod">
          <ac:chgData name="佐藤 悠哉" userId="faebc9e1-2a1d-42c8-8ba1-e1a81c5add00" providerId="ADAL" clId="{B7E7BAB5-CE23-4B6C-99B1-A226062CB0E6}" dt="2024-12-20T06:29:02.549" v="77"/>
          <ac:spMkLst>
            <pc:docMk/>
            <pc:sldMk cId="3348987290" sldId="505"/>
            <ac:spMk id="15" creationId="{FC3AB64A-B4A8-652C-CA49-A7BC3EF595C1}"/>
          </ac:spMkLst>
        </pc:spChg>
        <pc:spChg chg="mod">
          <ac:chgData name="佐藤 悠哉" userId="faebc9e1-2a1d-42c8-8ba1-e1a81c5add00" providerId="ADAL" clId="{B7E7BAB5-CE23-4B6C-99B1-A226062CB0E6}" dt="2024-12-20T06:29:02.549" v="77"/>
          <ac:spMkLst>
            <pc:docMk/>
            <pc:sldMk cId="3348987290" sldId="505"/>
            <ac:spMk id="18" creationId="{A71D0B5B-D835-A15A-8547-41C2AA9E5958}"/>
          </ac:spMkLst>
        </pc:spChg>
        <pc:spChg chg="mod">
          <ac:chgData name="佐藤 悠哉" userId="faebc9e1-2a1d-42c8-8ba1-e1a81c5add00" providerId="ADAL" clId="{B7E7BAB5-CE23-4B6C-99B1-A226062CB0E6}" dt="2024-12-20T06:29:02.549" v="77"/>
          <ac:spMkLst>
            <pc:docMk/>
            <pc:sldMk cId="3348987290" sldId="505"/>
            <ac:spMk id="22" creationId="{8D7E1479-6CF3-173D-D040-FB9F2F997834}"/>
          </ac:spMkLst>
        </pc:spChg>
        <pc:spChg chg="mod">
          <ac:chgData name="佐藤 悠哉" userId="faebc9e1-2a1d-42c8-8ba1-e1a81c5add00" providerId="ADAL" clId="{B7E7BAB5-CE23-4B6C-99B1-A226062CB0E6}" dt="2024-12-20T06:29:36.305" v="124" actId="1036"/>
          <ac:spMkLst>
            <pc:docMk/>
            <pc:sldMk cId="3348987290" sldId="505"/>
            <ac:spMk id="37" creationId="{13BF033F-A559-E715-9BEF-F3193EC40862}"/>
          </ac:spMkLst>
        </pc:spChg>
        <pc:grpChg chg="del mod topLvl">
          <ac:chgData name="佐藤 悠哉" userId="faebc9e1-2a1d-42c8-8ba1-e1a81c5add00" providerId="ADAL" clId="{B7E7BAB5-CE23-4B6C-99B1-A226062CB0E6}" dt="2024-12-20T06:25:02.266" v="49" actId="165"/>
          <ac:grpSpMkLst>
            <pc:docMk/>
            <pc:sldMk cId="3348987290" sldId="505"/>
            <ac:grpSpMk id="3" creationId="{832F6B1E-5E8C-F309-CA7E-4592B3835FCB}"/>
          </ac:grpSpMkLst>
        </pc:grpChg>
        <pc:grpChg chg="add del mod ord">
          <ac:chgData name="佐藤 悠哉" userId="faebc9e1-2a1d-42c8-8ba1-e1a81c5add00" providerId="ADAL" clId="{B7E7BAB5-CE23-4B6C-99B1-A226062CB0E6}" dt="2024-12-20T06:29:30.186" v="99" actId="478"/>
          <ac:grpSpMkLst>
            <pc:docMk/>
            <pc:sldMk cId="3348987290" sldId="505"/>
            <ac:grpSpMk id="11" creationId="{4D19F212-190F-3CC9-956D-286354A9E4B7}"/>
          </ac:grpSpMkLst>
        </pc:grpChg>
        <pc:grpChg chg="del mod">
          <ac:chgData name="佐藤 悠哉" userId="faebc9e1-2a1d-42c8-8ba1-e1a81c5add00" providerId="ADAL" clId="{B7E7BAB5-CE23-4B6C-99B1-A226062CB0E6}" dt="2024-12-20T06:24:15.680" v="38" actId="165"/>
          <ac:grpSpMkLst>
            <pc:docMk/>
            <pc:sldMk cId="3348987290" sldId="505"/>
            <ac:grpSpMk id="12" creationId="{E33F0DBC-2775-D1ED-FB21-01974605DBE6}"/>
          </ac:grpSpMkLst>
        </pc:grpChg>
        <pc:grpChg chg="mod">
          <ac:chgData name="佐藤 悠哉" userId="faebc9e1-2a1d-42c8-8ba1-e1a81c5add00" providerId="ADAL" clId="{B7E7BAB5-CE23-4B6C-99B1-A226062CB0E6}" dt="2024-12-20T06:29:02.549" v="77"/>
          <ac:grpSpMkLst>
            <pc:docMk/>
            <pc:sldMk cId="3348987290" sldId="505"/>
            <ac:grpSpMk id="13" creationId="{2D70F6A2-70E1-D4DF-EA03-EA75C7385D5A}"/>
          </ac:grpSpMkLst>
        </pc:grpChg>
        <pc:grpChg chg="mod">
          <ac:chgData name="佐藤 悠哉" userId="faebc9e1-2a1d-42c8-8ba1-e1a81c5add00" providerId="ADAL" clId="{B7E7BAB5-CE23-4B6C-99B1-A226062CB0E6}" dt="2024-12-20T06:29:02.549" v="77"/>
          <ac:grpSpMkLst>
            <pc:docMk/>
            <pc:sldMk cId="3348987290" sldId="505"/>
            <ac:grpSpMk id="16" creationId="{10515DA4-7F2D-07C0-6DA5-D08B8C126B9E}"/>
          </ac:grpSpMkLst>
        </pc:grpChg>
        <pc:picChg chg="del mod topLvl">
          <ac:chgData name="佐藤 悠哉" userId="faebc9e1-2a1d-42c8-8ba1-e1a81c5add00" providerId="ADAL" clId="{B7E7BAB5-CE23-4B6C-99B1-A226062CB0E6}" dt="2024-12-20T06:26:10.814" v="76" actId="478"/>
          <ac:picMkLst>
            <pc:docMk/>
            <pc:sldMk cId="3348987290" sldId="505"/>
            <ac:picMk id="4" creationId="{54D366A7-71D5-A1EB-E4E4-5E4CD7A550D7}"/>
          </ac:picMkLst>
        </pc:picChg>
        <pc:picChg chg="add del mod ord">
          <ac:chgData name="佐藤 悠哉" userId="faebc9e1-2a1d-42c8-8ba1-e1a81c5add00" providerId="ADAL" clId="{B7E7BAB5-CE23-4B6C-99B1-A226062CB0E6}" dt="2024-12-20T06:29:28.415" v="98" actId="167"/>
          <ac:picMkLst>
            <pc:docMk/>
            <pc:sldMk cId="3348987290" sldId="505"/>
            <ac:picMk id="7" creationId="{24BA2918-0A50-FBA8-7E31-25C0A4B1FB93}"/>
          </ac:picMkLst>
        </pc:picChg>
        <pc:picChg chg="mod">
          <ac:chgData name="佐藤 悠哉" userId="faebc9e1-2a1d-42c8-8ba1-e1a81c5add00" providerId="ADAL" clId="{B7E7BAB5-CE23-4B6C-99B1-A226062CB0E6}" dt="2024-12-20T06:29:02.549" v="77"/>
          <ac:picMkLst>
            <pc:docMk/>
            <pc:sldMk cId="3348987290" sldId="505"/>
            <ac:picMk id="21" creationId="{11BD60BA-5B89-EBFE-0DF8-9A0D6913CD5D}"/>
          </ac:picMkLst>
        </pc:picChg>
        <pc:picChg chg="mod">
          <ac:chgData name="佐藤 悠哉" userId="faebc9e1-2a1d-42c8-8ba1-e1a81c5add00" providerId="ADAL" clId="{B7E7BAB5-CE23-4B6C-99B1-A226062CB0E6}" dt="2024-12-20T06:29:02.549" v="77"/>
          <ac:picMkLst>
            <pc:docMk/>
            <pc:sldMk cId="3348987290" sldId="505"/>
            <ac:picMk id="23" creationId="{EF97BFC7-4647-D8B2-67E1-91302A0345F4}"/>
          </ac:picMkLst>
        </pc:picChg>
        <pc:picChg chg="del mod">
          <ac:chgData name="佐藤 悠哉" userId="faebc9e1-2a1d-42c8-8ba1-e1a81c5add00" providerId="ADAL" clId="{B7E7BAB5-CE23-4B6C-99B1-A226062CB0E6}" dt="2024-12-20T06:25:41.761" v="54" actId="478"/>
          <ac:picMkLst>
            <pc:docMk/>
            <pc:sldMk cId="3348987290" sldId="505"/>
            <ac:picMk id="25" creationId="{839EE661-C6CF-4901-AF49-FD1293980DFD}"/>
          </ac:picMkLst>
        </pc:picChg>
        <pc:picChg chg="mod">
          <ac:chgData name="佐藤 悠哉" userId="faebc9e1-2a1d-42c8-8ba1-e1a81c5add00" providerId="ADAL" clId="{B7E7BAB5-CE23-4B6C-99B1-A226062CB0E6}" dt="2024-12-20T06:29:02.549" v="77"/>
          <ac:picMkLst>
            <pc:docMk/>
            <pc:sldMk cId="3348987290" sldId="505"/>
            <ac:picMk id="29" creationId="{75585B4C-B8F5-DD8B-D21D-915E0DC4C728}"/>
          </ac:picMkLst>
        </pc:picChg>
        <pc:cxnChg chg="add mod">
          <ac:chgData name="佐藤 悠哉" userId="faebc9e1-2a1d-42c8-8ba1-e1a81c5add00" providerId="ADAL" clId="{B7E7BAB5-CE23-4B6C-99B1-A226062CB0E6}" dt="2024-12-20T06:31:33.159" v="144" actId="693"/>
          <ac:cxnSpMkLst>
            <pc:docMk/>
            <pc:sldMk cId="3348987290" sldId="505"/>
            <ac:cxnSpMk id="43" creationId="{DB86CC42-0DA8-F415-0002-911C8D552968}"/>
          </ac:cxnSpMkLst>
        </pc:cxnChg>
        <pc:cxnChg chg="del mod">
          <ac:chgData name="佐藤 悠哉" userId="faebc9e1-2a1d-42c8-8ba1-e1a81c5add00" providerId="ADAL" clId="{B7E7BAB5-CE23-4B6C-99B1-A226062CB0E6}" dt="2024-12-20T06:31:12.770" v="140" actId="478"/>
          <ac:cxnSpMkLst>
            <pc:docMk/>
            <pc:sldMk cId="3348987290" sldId="505"/>
            <ac:cxnSpMk id="45" creationId="{F26A5406-D1C5-E235-66CA-9D7381EA195E}"/>
          </ac:cxnSpMkLst>
        </pc:cxnChg>
      </pc:sldChg>
      <pc:sldChg chg="modNotes">
        <pc:chgData name="佐藤 悠哉" userId="faebc9e1-2a1d-42c8-8ba1-e1a81c5add00" providerId="ADAL" clId="{B7E7BAB5-CE23-4B6C-99B1-A226062CB0E6}" dt="2024-11-15T08:54:21.510" v="19"/>
        <pc:sldMkLst>
          <pc:docMk/>
          <pc:sldMk cId="2004793583" sldId="541"/>
        </pc:sldMkLst>
      </pc:sldChg>
    </pc:docChg>
  </pc:docChgLst>
  <pc:docChgLst>
    <pc:chgData name="佐藤 悠哉" userId="faebc9e1-2a1d-42c8-8ba1-e1a81c5add00" providerId="ADAL" clId="{5655F57B-00A0-4281-9F54-0C0899E07643}"/>
    <pc:docChg chg="addSld delSld modSld sldOrd">
      <pc:chgData name="佐藤 悠哉" userId="faebc9e1-2a1d-42c8-8ba1-e1a81c5add00" providerId="ADAL" clId="{5655F57B-00A0-4281-9F54-0C0899E07643}" dt="2025-03-13T00:56:13.693" v="3"/>
      <pc:docMkLst>
        <pc:docMk/>
      </pc:docMkLst>
      <pc:sldChg chg="del ord">
        <pc:chgData name="佐藤 悠哉" userId="faebc9e1-2a1d-42c8-8ba1-e1a81c5add00" providerId="ADAL" clId="{5655F57B-00A0-4281-9F54-0C0899E07643}" dt="2025-03-13T00:56:11.479" v="2" actId="47"/>
        <pc:sldMkLst>
          <pc:docMk/>
          <pc:sldMk cId="453768401" sldId="515"/>
        </pc:sldMkLst>
      </pc:sldChg>
      <pc:sldChg chg="add">
        <pc:chgData name="佐藤 悠哉" userId="faebc9e1-2a1d-42c8-8ba1-e1a81c5add00" providerId="ADAL" clId="{5655F57B-00A0-4281-9F54-0C0899E07643}" dt="2025-03-13T00:56:13.693" v="3"/>
        <pc:sldMkLst>
          <pc:docMk/>
          <pc:sldMk cId="3290787024" sldId="1098"/>
        </pc:sldMkLst>
      </pc:sldChg>
      <pc:sldChg chg="add">
        <pc:chgData name="佐藤 悠哉" userId="faebc9e1-2a1d-42c8-8ba1-e1a81c5add00" providerId="ADAL" clId="{5655F57B-00A0-4281-9F54-0C0899E07643}" dt="2025-03-13T00:56:13.693" v="3"/>
        <pc:sldMkLst>
          <pc:docMk/>
          <pc:sldMk cId="449840931" sldId="1106"/>
        </pc:sldMkLst>
      </pc:sldChg>
    </pc:docChg>
  </pc:docChgLst>
  <pc:docChgLst>
    <pc:chgData name="山田 英治" userId="9ffee3f4-f216-48e4-9b3d-afa6a3405312" providerId="ADAL" clId="{31B0340A-D527-4C29-BFE1-00873633E0C7}"/>
    <pc:docChg chg="undo custSel modSld modNotesMaster">
      <pc:chgData name="山田 英治" userId="9ffee3f4-f216-48e4-9b3d-afa6a3405312" providerId="ADAL" clId="{31B0340A-D527-4C29-BFE1-00873633E0C7}" dt="2024-11-15T01:44:56.912" v="69" actId="478"/>
      <pc:docMkLst>
        <pc:docMk/>
      </pc:docMkLst>
      <pc:sldChg chg="modNotes">
        <pc:chgData name="山田 英治" userId="9ffee3f4-f216-48e4-9b3d-afa6a3405312" providerId="ADAL" clId="{31B0340A-D527-4C29-BFE1-00873633E0C7}" dt="2024-11-15T01:40:55.397" v="6" actId="478"/>
        <pc:sldMkLst>
          <pc:docMk/>
          <pc:sldMk cId="1393760011" sldId="266"/>
        </pc:sldMkLst>
      </pc:sldChg>
      <pc:sldChg chg="modNotes">
        <pc:chgData name="山田 英治" userId="9ffee3f4-f216-48e4-9b3d-afa6a3405312" providerId="ADAL" clId="{31B0340A-D527-4C29-BFE1-00873633E0C7}" dt="2024-11-15T01:44:51.507" v="67" actId="478"/>
        <pc:sldMkLst>
          <pc:docMk/>
          <pc:sldMk cId="642706160" sldId="441"/>
        </pc:sldMkLst>
      </pc:sldChg>
      <pc:sldChg chg="modNotes">
        <pc:chgData name="山田 英治" userId="9ffee3f4-f216-48e4-9b3d-afa6a3405312" providerId="ADAL" clId="{31B0340A-D527-4C29-BFE1-00873633E0C7}" dt="2024-11-15T01:44:39.372" v="63" actId="478"/>
        <pc:sldMkLst>
          <pc:docMk/>
          <pc:sldMk cId="299756076" sldId="444"/>
        </pc:sldMkLst>
      </pc:sldChg>
      <pc:sldChg chg="modNotes">
        <pc:chgData name="山田 英治" userId="9ffee3f4-f216-48e4-9b3d-afa6a3405312" providerId="ADAL" clId="{31B0340A-D527-4C29-BFE1-00873633E0C7}" dt="2024-11-15T01:44:56.912" v="69" actId="478"/>
        <pc:sldMkLst>
          <pc:docMk/>
          <pc:sldMk cId="4048066099" sldId="445"/>
        </pc:sldMkLst>
      </pc:sldChg>
      <pc:sldChg chg="modNotes">
        <pc:chgData name="山田 英治" userId="9ffee3f4-f216-48e4-9b3d-afa6a3405312" providerId="ADAL" clId="{31B0340A-D527-4C29-BFE1-00873633E0C7}" dt="2024-11-15T01:44:05.135" v="51" actId="478"/>
        <pc:sldMkLst>
          <pc:docMk/>
          <pc:sldMk cId="1888761390" sldId="449"/>
        </pc:sldMkLst>
      </pc:sldChg>
      <pc:sldChg chg="modNotes">
        <pc:chgData name="山田 英治" userId="9ffee3f4-f216-48e4-9b3d-afa6a3405312" providerId="ADAL" clId="{31B0340A-D527-4C29-BFE1-00873633E0C7}" dt="2024-11-15T01:40:45.500" v="2" actId="478"/>
        <pc:sldMkLst>
          <pc:docMk/>
          <pc:sldMk cId="3308167297" sldId="456"/>
        </pc:sldMkLst>
      </pc:sldChg>
      <pc:sldChg chg="modNotes">
        <pc:chgData name="山田 英治" userId="9ffee3f4-f216-48e4-9b3d-afa6a3405312" providerId="ADAL" clId="{31B0340A-D527-4C29-BFE1-00873633E0C7}" dt="2024-11-15T01:43:37.335" v="41" actId="478"/>
        <pc:sldMkLst>
          <pc:docMk/>
          <pc:sldMk cId="2088875653" sldId="471"/>
        </pc:sldMkLst>
      </pc:sldChg>
      <pc:sldChg chg="modNotes">
        <pc:chgData name="山田 英治" userId="9ffee3f4-f216-48e4-9b3d-afa6a3405312" providerId="ADAL" clId="{31B0340A-D527-4C29-BFE1-00873633E0C7}" dt="2024-11-15T01:44:16.188" v="55" actId="478"/>
        <pc:sldMkLst>
          <pc:docMk/>
          <pc:sldMk cId="555650413" sldId="472"/>
        </pc:sldMkLst>
      </pc:sldChg>
      <pc:sldChg chg="modNotes">
        <pc:chgData name="山田 英治" userId="9ffee3f4-f216-48e4-9b3d-afa6a3405312" providerId="ADAL" clId="{31B0340A-D527-4C29-BFE1-00873633E0C7}" dt="2024-11-15T01:44:33.696" v="61" actId="478"/>
        <pc:sldMkLst>
          <pc:docMk/>
          <pc:sldMk cId="499356292" sldId="473"/>
        </pc:sldMkLst>
      </pc:sldChg>
      <pc:sldChg chg="modNotes">
        <pc:chgData name="山田 英治" userId="9ffee3f4-f216-48e4-9b3d-afa6a3405312" providerId="ADAL" clId="{31B0340A-D527-4C29-BFE1-00873633E0C7}" dt="2024-11-15T01:44:10.677" v="53" actId="478"/>
        <pc:sldMkLst>
          <pc:docMk/>
          <pc:sldMk cId="1011554925" sldId="476"/>
        </pc:sldMkLst>
      </pc:sldChg>
      <pc:sldChg chg="modNotes">
        <pc:chgData name="山田 英治" userId="9ffee3f4-f216-48e4-9b3d-afa6a3405312" providerId="ADAL" clId="{31B0340A-D527-4C29-BFE1-00873633E0C7}" dt="2024-11-15T01:41:57.413" v="9" actId="478"/>
        <pc:sldMkLst>
          <pc:docMk/>
          <pc:sldMk cId="2479616948" sldId="503"/>
        </pc:sldMkLst>
      </pc:sldChg>
      <pc:sldChg chg="modNotes">
        <pc:chgData name="山田 英治" userId="9ffee3f4-f216-48e4-9b3d-afa6a3405312" providerId="ADAL" clId="{31B0340A-D527-4C29-BFE1-00873633E0C7}" dt="2024-11-15T01:42:02.629" v="11" actId="478"/>
        <pc:sldMkLst>
          <pc:docMk/>
          <pc:sldMk cId="446850486" sldId="504"/>
        </pc:sldMkLst>
      </pc:sldChg>
      <pc:sldChg chg="modNotes">
        <pc:chgData name="山田 英治" userId="9ffee3f4-f216-48e4-9b3d-afa6a3405312" providerId="ADAL" clId="{31B0340A-D527-4C29-BFE1-00873633E0C7}" dt="2024-11-15T01:42:10.837" v="13" actId="478"/>
        <pc:sldMkLst>
          <pc:docMk/>
          <pc:sldMk cId="3348987290" sldId="505"/>
        </pc:sldMkLst>
      </pc:sldChg>
      <pc:sldChg chg="modNotes">
        <pc:chgData name="山田 英治" userId="9ffee3f4-f216-48e4-9b3d-afa6a3405312" providerId="ADAL" clId="{31B0340A-D527-4C29-BFE1-00873633E0C7}" dt="2024-11-15T01:42:15.885" v="15" actId="478"/>
        <pc:sldMkLst>
          <pc:docMk/>
          <pc:sldMk cId="3055385802" sldId="516"/>
        </pc:sldMkLst>
      </pc:sldChg>
      <pc:sldChg chg="modNotes">
        <pc:chgData name="山田 英治" userId="9ffee3f4-f216-48e4-9b3d-afa6a3405312" providerId="ADAL" clId="{31B0340A-D527-4C29-BFE1-00873633E0C7}" dt="2024-11-15T01:42:33.582" v="21" actId="478"/>
        <pc:sldMkLst>
          <pc:docMk/>
          <pc:sldMk cId="310383778" sldId="517"/>
        </pc:sldMkLst>
      </pc:sldChg>
      <pc:sldChg chg="modNotes">
        <pc:chgData name="山田 英治" userId="9ffee3f4-f216-48e4-9b3d-afa6a3405312" providerId="ADAL" clId="{31B0340A-D527-4C29-BFE1-00873633E0C7}" dt="2024-11-15T01:42:28.531" v="19" actId="478"/>
        <pc:sldMkLst>
          <pc:docMk/>
          <pc:sldMk cId="4150008911" sldId="518"/>
        </pc:sldMkLst>
      </pc:sldChg>
      <pc:sldChg chg="modNotes">
        <pc:chgData name="山田 英治" userId="9ffee3f4-f216-48e4-9b3d-afa6a3405312" providerId="ADAL" clId="{31B0340A-D527-4C29-BFE1-00873633E0C7}" dt="2024-11-15T01:42:38.241" v="23" actId="478"/>
        <pc:sldMkLst>
          <pc:docMk/>
          <pc:sldMk cId="1794936702" sldId="521"/>
        </pc:sldMkLst>
      </pc:sldChg>
      <pc:sldChg chg="modNotes">
        <pc:chgData name="山田 英治" userId="9ffee3f4-f216-48e4-9b3d-afa6a3405312" providerId="ADAL" clId="{31B0340A-D527-4C29-BFE1-00873633E0C7}" dt="2024-11-15T01:42:43.022" v="25" actId="478"/>
        <pc:sldMkLst>
          <pc:docMk/>
          <pc:sldMk cId="2260236591" sldId="524"/>
        </pc:sldMkLst>
      </pc:sldChg>
      <pc:sldChg chg="modNotes">
        <pc:chgData name="山田 英治" userId="9ffee3f4-f216-48e4-9b3d-afa6a3405312" providerId="ADAL" clId="{31B0340A-D527-4C29-BFE1-00873633E0C7}" dt="2024-11-15T01:42:48.097" v="27" actId="478"/>
        <pc:sldMkLst>
          <pc:docMk/>
          <pc:sldMk cId="73287144" sldId="527"/>
        </pc:sldMkLst>
      </pc:sldChg>
      <pc:sldChg chg="modNotes">
        <pc:chgData name="山田 英治" userId="9ffee3f4-f216-48e4-9b3d-afa6a3405312" providerId="ADAL" clId="{31B0340A-D527-4C29-BFE1-00873633E0C7}" dt="2024-11-15T01:42:53.229" v="29" actId="478"/>
        <pc:sldMkLst>
          <pc:docMk/>
          <pc:sldMk cId="3345488124" sldId="528"/>
        </pc:sldMkLst>
      </pc:sldChg>
      <pc:sldChg chg="modNotes">
        <pc:chgData name="山田 英治" userId="9ffee3f4-f216-48e4-9b3d-afa6a3405312" providerId="ADAL" clId="{31B0340A-D527-4C29-BFE1-00873633E0C7}" dt="2024-11-15T01:43:01.493" v="31" actId="478"/>
        <pc:sldMkLst>
          <pc:docMk/>
          <pc:sldMk cId="2483287132" sldId="529"/>
        </pc:sldMkLst>
      </pc:sldChg>
      <pc:sldChg chg="modNotes">
        <pc:chgData name="山田 英治" userId="9ffee3f4-f216-48e4-9b3d-afa6a3405312" providerId="ADAL" clId="{31B0340A-D527-4C29-BFE1-00873633E0C7}" dt="2024-11-15T01:43:05.984" v="33" actId="478"/>
        <pc:sldMkLst>
          <pc:docMk/>
          <pc:sldMk cId="2912040498" sldId="530"/>
        </pc:sldMkLst>
      </pc:sldChg>
      <pc:sldChg chg="modNotes">
        <pc:chgData name="山田 英治" userId="9ffee3f4-f216-48e4-9b3d-afa6a3405312" providerId="ADAL" clId="{31B0340A-D527-4C29-BFE1-00873633E0C7}" dt="2024-11-15T01:43:10.964" v="35" actId="478"/>
        <pc:sldMkLst>
          <pc:docMk/>
          <pc:sldMk cId="3206852986" sldId="531"/>
        </pc:sldMkLst>
      </pc:sldChg>
      <pc:sldChg chg="modNotes">
        <pc:chgData name="山田 英治" userId="9ffee3f4-f216-48e4-9b3d-afa6a3405312" providerId="ADAL" clId="{31B0340A-D527-4C29-BFE1-00873633E0C7}" dt="2024-11-15T01:43:15.899" v="37" actId="478"/>
        <pc:sldMkLst>
          <pc:docMk/>
          <pc:sldMk cId="3493556252" sldId="533"/>
        </pc:sldMkLst>
      </pc:sldChg>
      <pc:sldChg chg="modNotes">
        <pc:chgData name="山田 英治" userId="9ffee3f4-f216-48e4-9b3d-afa6a3405312" providerId="ADAL" clId="{31B0340A-D527-4C29-BFE1-00873633E0C7}" dt="2024-11-15T01:43:43.396" v="43" actId="478"/>
        <pc:sldMkLst>
          <pc:docMk/>
          <pc:sldMk cId="3677382268" sldId="534"/>
        </pc:sldMkLst>
      </pc:sldChg>
      <pc:sldChg chg="modNotes">
        <pc:chgData name="山田 英治" userId="9ffee3f4-f216-48e4-9b3d-afa6a3405312" providerId="ADAL" clId="{31B0340A-D527-4C29-BFE1-00873633E0C7}" dt="2024-11-15T01:43:48.530" v="45" actId="478"/>
        <pc:sldMkLst>
          <pc:docMk/>
          <pc:sldMk cId="2761172212" sldId="535"/>
        </pc:sldMkLst>
      </pc:sldChg>
      <pc:sldChg chg="modNotes">
        <pc:chgData name="山田 英治" userId="9ffee3f4-f216-48e4-9b3d-afa6a3405312" providerId="ADAL" clId="{31B0340A-D527-4C29-BFE1-00873633E0C7}" dt="2024-11-15T01:43:53.940" v="47" actId="478"/>
        <pc:sldMkLst>
          <pc:docMk/>
          <pc:sldMk cId="3123357180" sldId="536"/>
        </pc:sldMkLst>
      </pc:sldChg>
      <pc:sldChg chg="modNotes">
        <pc:chgData name="山田 英治" userId="9ffee3f4-f216-48e4-9b3d-afa6a3405312" providerId="ADAL" clId="{31B0340A-D527-4C29-BFE1-00873633E0C7}" dt="2024-11-15T01:43:59.403" v="49" actId="478"/>
        <pc:sldMkLst>
          <pc:docMk/>
          <pc:sldMk cId="445871148" sldId="537"/>
        </pc:sldMkLst>
      </pc:sldChg>
      <pc:sldChg chg="modNotes">
        <pc:chgData name="山田 英治" userId="9ffee3f4-f216-48e4-9b3d-afa6a3405312" providerId="ADAL" clId="{31B0340A-D527-4C29-BFE1-00873633E0C7}" dt="2024-11-15T01:42:21.741" v="17" actId="478"/>
        <pc:sldMkLst>
          <pc:docMk/>
          <pc:sldMk cId="1686036301" sldId="538"/>
        </pc:sldMkLst>
      </pc:sldChg>
      <pc:sldChg chg="modNotes">
        <pc:chgData name="山田 英治" userId="9ffee3f4-f216-48e4-9b3d-afa6a3405312" providerId="ADAL" clId="{31B0340A-D527-4C29-BFE1-00873633E0C7}" dt="2024-11-15T01:44:22.313" v="57" actId="478"/>
        <pc:sldMkLst>
          <pc:docMk/>
          <pc:sldMk cId="2115869047" sldId="540"/>
        </pc:sldMkLst>
      </pc:sldChg>
      <pc:sldChg chg="modNotes">
        <pc:chgData name="山田 英治" userId="9ffee3f4-f216-48e4-9b3d-afa6a3405312" providerId="ADAL" clId="{31B0340A-D527-4C29-BFE1-00873633E0C7}" dt="2024-11-15T01:44:27.899" v="59" actId="478"/>
        <pc:sldMkLst>
          <pc:docMk/>
          <pc:sldMk cId="2004793583" sldId="541"/>
        </pc:sldMkLst>
      </pc:sldChg>
      <pc:sldChg chg="modNotes">
        <pc:chgData name="山田 英治" userId="9ffee3f4-f216-48e4-9b3d-afa6a3405312" providerId="ADAL" clId="{31B0340A-D527-4C29-BFE1-00873633E0C7}" dt="2024-11-15T01:44:44.653" v="65" actId="478"/>
        <pc:sldMkLst>
          <pc:docMk/>
          <pc:sldMk cId="612360022" sldId="542"/>
        </pc:sldMkLst>
      </pc:sldChg>
      <pc:sldChg chg="modNotes">
        <pc:chgData name="山田 英治" userId="9ffee3f4-f216-48e4-9b3d-afa6a3405312" providerId="ADAL" clId="{31B0340A-D527-4C29-BFE1-00873633E0C7}" dt="2024-11-15T01:43:22.573" v="39" actId="1076"/>
        <pc:sldMkLst>
          <pc:docMk/>
          <pc:sldMk cId="2084654297" sldId="543"/>
        </pc:sldMkLst>
      </pc:sldChg>
      <pc:sldChg chg="modNotes">
        <pc:chgData name="山田 英治" userId="9ffee3f4-f216-48e4-9b3d-afa6a3405312" providerId="ADAL" clId="{31B0340A-D527-4C29-BFE1-00873633E0C7}" dt="2024-11-15T01:40:50.515" v="4" actId="478"/>
        <pc:sldMkLst>
          <pc:docMk/>
          <pc:sldMk cId="3589346705" sldId="545"/>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CD1380F-FAE9-47B9-ACD5-AA8A41E1F854}" type="doc">
      <dgm:prSet loTypeId="urn:microsoft.com/office/officeart/2005/8/layout/cycle4" loCatId="cycle" qsTypeId="urn:microsoft.com/office/officeart/2005/8/quickstyle/simple1" qsCatId="simple" csTypeId="urn:microsoft.com/office/officeart/2005/8/colors/accent1_2" csCatId="accent1" phldr="1"/>
      <dgm:spPr/>
      <dgm:t>
        <a:bodyPr/>
        <a:lstStyle/>
        <a:p>
          <a:endParaRPr kumimoji="1" lang="ja-JP" altLang="en-US"/>
        </a:p>
      </dgm:t>
    </dgm:pt>
    <dgm:pt modelId="{4C642A99-9007-43E5-B1F9-67E46DEBCF68}">
      <dgm:prSet phldrT="[テキスト]" custT="1"/>
      <dgm:spPr>
        <a:solidFill>
          <a:srgbClr val="FABD00"/>
        </a:solidFill>
      </dgm:spPr>
      <dgm:t>
        <a:bodyPr lIns="36000" tIns="36000" rIns="36000" bIns="36000"/>
        <a:lstStyle/>
        <a:p>
          <a:pPr>
            <a:lnSpc>
              <a:spcPct val="100000"/>
            </a:lnSpc>
          </a:pPr>
          <a:endParaRPr kumimoji="1" lang="ja-JP" altLang="en-US" sz="1400" dirty="0">
            <a:latin typeface="BIZ UDPゴシック" panose="020B0400000000000000" pitchFamily="50" charset="-128"/>
            <a:ea typeface="BIZ UDPゴシック" panose="020B0400000000000000" pitchFamily="50" charset="-128"/>
          </a:endParaRPr>
        </a:p>
      </dgm:t>
    </dgm:pt>
    <dgm:pt modelId="{9B26636B-7CA3-42ED-87EF-DBC73C80FEC1}" type="parTrans" cxnId="{145E48FB-E188-4119-AF08-49A3845F8656}">
      <dgm:prSet/>
      <dgm:spPr/>
      <dgm:t>
        <a:bodyPr/>
        <a:lstStyle/>
        <a:p>
          <a:pPr>
            <a:lnSpc>
              <a:spcPct val="100000"/>
            </a:lnSpc>
          </a:pPr>
          <a:endParaRPr kumimoji="1" lang="ja-JP" altLang="en-US" sz="1400">
            <a:latin typeface="BIZ UDPゴシック" panose="020B0400000000000000" pitchFamily="50" charset="-128"/>
            <a:ea typeface="BIZ UDPゴシック" panose="020B0400000000000000" pitchFamily="50" charset="-128"/>
          </a:endParaRPr>
        </a:p>
      </dgm:t>
    </dgm:pt>
    <dgm:pt modelId="{685836C4-2C03-4D55-9396-F306CEAFF849}" type="sibTrans" cxnId="{145E48FB-E188-4119-AF08-49A3845F8656}">
      <dgm:prSet/>
      <dgm:spPr/>
      <dgm:t>
        <a:bodyPr/>
        <a:lstStyle/>
        <a:p>
          <a:pPr>
            <a:lnSpc>
              <a:spcPct val="100000"/>
            </a:lnSpc>
          </a:pPr>
          <a:endParaRPr kumimoji="1" lang="ja-JP" altLang="en-US" sz="1400">
            <a:latin typeface="BIZ UDPゴシック" panose="020B0400000000000000" pitchFamily="50" charset="-128"/>
            <a:ea typeface="BIZ UDPゴシック" panose="020B0400000000000000" pitchFamily="50" charset="-128"/>
          </a:endParaRPr>
        </a:p>
      </dgm:t>
    </dgm:pt>
    <dgm:pt modelId="{6AF6950F-FFED-4CAA-AE0A-47FA9F9A00F0}">
      <dgm:prSet phldrT="[テキスト]" custT="1"/>
      <dgm:spPr>
        <a:solidFill>
          <a:srgbClr val="8FC320"/>
        </a:solidFill>
      </dgm:spPr>
      <dgm:t>
        <a:bodyPr lIns="36000" tIns="36000" rIns="36000" bIns="36000"/>
        <a:lstStyle/>
        <a:p>
          <a:pPr>
            <a:lnSpc>
              <a:spcPct val="100000"/>
            </a:lnSpc>
          </a:pPr>
          <a:endParaRPr kumimoji="1" lang="ja-JP" altLang="en-US" sz="1400" dirty="0">
            <a:latin typeface="BIZ UDPゴシック" panose="020B0400000000000000" pitchFamily="50" charset="-128"/>
            <a:ea typeface="BIZ UDPゴシック" panose="020B0400000000000000" pitchFamily="50" charset="-128"/>
          </a:endParaRPr>
        </a:p>
      </dgm:t>
    </dgm:pt>
    <dgm:pt modelId="{509805D8-C94A-46EC-AA27-E253CB644BDC}" type="parTrans" cxnId="{06AF23F2-9BEC-4FA0-869A-2ED819087688}">
      <dgm:prSet/>
      <dgm:spPr/>
      <dgm:t>
        <a:bodyPr/>
        <a:lstStyle/>
        <a:p>
          <a:pPr>
            <a:lnSpc>
              <a:spcPct val="100000"/>
            </a:lnSpc>
          </a:pPr>
          <a:endParaRPr kumimoji="1" lang="ja-JP" altLang="en-US" sz="1400">
            <a:latin typeface="BIZ UDPゴシック" panose="020B0400000000000000" pitchFamily="50" charset="-128"/>
            <a:ea typeface="BIZ UDPゴシック" panose="020B0400000000000000" pitchFamily="50" charset="-128"/>
          </a:endParaRPr>
        </a:p>
      </dgm:t>
    </dgm:pt>
    <dgm:pt modelId="{3E8A634C-7A89-407E-A706-48A05E30E87B}" type="sibTrans" cxnId="{06AF23F2-9BEC-4FA0-869A-2ED819087688}">
      <dgm:prSet/>
      <dgm:spPr/>
      <dgm:t>
        <a:bodyPr/>
        <a:lstStyle/>
        <a:p>
          <a:pPr>
            <a:lnSpc>
              <a:spcPct val="100000"/>
            </a:lnSpc>
          </a:pPr>
          <a:endParaRPr kumimoji="1" lang="ja-JP" altLang="en-US" sz="1400">
            <a:latin typeface="BIZ UDPゴシック" panose="020B0400000000000000" pitchFamily="50" charset="-128"/>
            <a:ea typeface="BIZ UDPゴシック" panose="020B0400000000000000" pitchFamily="50" charset="-128"/>
          </a:endParaRPr>
        </a:p>
      </dgm:t>
    </dgm:pt>
    <dgm:pt modelId="{0A7DAA73-6D11-4B59-8420-56DBBA4F832B}">
      <dgm:prSet phldrT="[テキスト]" custT="1"/>
      <dgm:spPr>
        <a:solidFill>
          <a:srgbClr val="F18101"/>
        </a:solidFill>
      </dgm:spPr>
      <dgm:t>
        <a:bodyPr lIns="36000" tIns="36000" rIns="36000" bIns="36000"/>
        <a:lstStyle/>
        <a:p>
          <a:pPr>
            <a:lnSpc>
              <a:spcPct val="100000"/>
            </a:lnSpc>
          </a:pPr>
          <a:endParaRPr kumimoji="1" lang="ja-JP" altLang="en-US" sz="1400" dirty="0">
            <a:latin typeface="BIZ UDPゴシック" panose="020B0400000000000000" pitchFamily="50" charset="-128"/>
            <a:ea typeface="BIZ UDPゴシック" panose="020B0400000000000000" pitchFamily="50" charset="-128"/>
          </a:endParaRPr>
        </a:p>
      </dgm:t>
    </dgm:pt>
    <dgm:pt modelId="{A80B9CBE-B5F3-4D7D-AB3F-27D451BED8DA}" type="parTrans" cxnId="{308C52E0-7A2E-43BD-AE7D-96AABFE4B202}">
      <dgm:prSet/>
      <dgm:spPr/>
      <dgm:t>
        <a:bodyPr/>
        <a:lstStyle/>
        <a:p>
          <a:pPr>
            <a:lnSpc>
              <a:spcPct val="100000"/>
            </a:lnSpc>
          </a:pPr>
          <a:endParaRPr kumimoji="1" lang="ja-JP" altLang="en-US" sz="1400">
            <a:latin typeface="BIZ UDPゴシック" panose="020B0400000000000000" pitchFamily="50" charset="-128"/>
            <a:ea typeface="BIZ UDPゴシック" panose="020B0400000000000000" pitchFamily="50" charset="-128"/>
          </a:endParaRPr>
        </a:p>
      </dgm:t>
    </dgm:pt>
    <dgm:pt modelId="{DDE92B90-1B0E-4A57-AEAE-DB6DB8451F4B}" type="sibTrans" cxnId="{308C52E0-7A2E-43BD-AE7D-96AABFE4B202}">
      <dgm:prSet/>
      <dgm:spPr/>
      <dgm:t>
        <a:bodyPr/>
        <a:lstStyle/>
        <a:p>
          <a:pPr>
            <a:lnSpc>
              <a:spcPct val="100000"/>
            </a:lnSpc>
          </a:pPr>
          <a:endParaRPr kumimoji="1" lang="ja-JP" altLang="en-US" sz="1400">
            <a:latin typeface="BIZ UDPゴシック" panose="020B0400000000000000" pitchFamily="50" charset="-128"/>
            <a:ea typeface="BIZ UDPゴシック" panose="020B0400000000000000" pitchFamily="50" charset="-128"/>
          </a:endParaRPr>
        </a:p>
      </dgm:t>
    </dgm:pt>
    <dgm:pt modelId="{903681C3-8BCA-43E9-B989-B0582312DA4B}">
      <dgm:prSet phldrT="[テキスト]" custT="1"/>
      <dgm:spPr>
        <a:solidFill>
          <a:srgbClr val="008CD7"/>
        </a:solidFill>
      </dgm:spPr>
      <dgm:t>
        <a:bodyPr lIns="36000" tIns="36000" rIns="36000" bIns="36000"/>
        <a:lstStyle/>
        <a:p>
          <a:pPr>
            <a:lnSpc>
              <a:spcPct val="100000"/>
            </a:lnSpc>
          </a:pPr>
          <a:endParaRPr kumimoji="1" lang="ja-JP" altLang="en-US" sz="1400" dirty="0">
            <a:latin typeface="BIZ UDPゴシック" panose="020B0400000000000000" pitchFamily="50" charset="-128"/>
            <a:ea typeface="BIZ UDPゴシック" panose="020B0400000000000000" pitchFamily="50" charset="-128"/>
          </a:endParaRPr>
        </a:p>
      </dgm:t>
    </dgm:pt>
    <dgm:pt modelId="{9BBA094E-E596-415B-BC73-1DB59FC1463A}" type="parTrans" cxnId="{1E8E817B-E6FD-4A20-AEEF-E4E655313430}">
      <dgm:prSet/>
      <dgm:spPr/>
      <dgm:t>
        <a:bodyPr/>
        <a:lstStyle/>
        <a:p>
          <a:pPr>
            <a:lnSpc>
              <a:spcPct val="100000"/>
            </a:lnSpc>
          </a:pPr>
          <a:endParaRPr kumimoji="1" lang="ja-JP" altLang="en-US" sz="1400">
            <a:latin typeface="BIZ UDPゴシック" panose="020B0400000000000000" pitchFamily="50" charset="-128"/>
            <a:ea typeface="BIZ UDPゴシック" panose="020B0400000000000000" pitchFamily="50" charset="-128"/>
          </a:endParaRPr>
        </a:p>
      </dgm:t>
    </dgm:pt>
    <dgm:pt modelId="{6D8AE3F4-43F3-49C3-B49A-9AD9779FC496}" type="sibTrans" cxnId="{1E8E817B-E6FD-4A20-AEEF-E4E655313430}">
      <dgm:prSet/>
      <dgm:spPr/>
      <dgm:t>
        <a:bodyPr/>
        <a:lstStyle/>
        <a:p>
          <a:pPr>
            <a:lnSpc>
              <a:spcPct val="100000"/>
            </a:lnSpc>
          </a:pPr>
          <a:endParaRPr kumimoji="1" lang="ja-JP" altLang="en-US" sz="1400">
            <a:latin typeface="BIZ UDPゴシック" panose="020B0400000000000000" pitchFamily="50" charset="-128"/>
            <a:ea typeface="BIZ UDPゴシック" panose="020B0400000000000000" pitchFamily="50" charset="-128"/>
          </a:endParaRPr>
        </a:p>
      </dgm:t>
    </dgm:pt>
    <dgm:pt modelId="{B9FEB991-EE29-470A-9878-9AA272ACEA81}" type="pres">
      <dgm:prSet presAssocID="{ACD1380F-FAE9-47B9-ACD5-AA8A41E1F854}" presName="cycleMatrixDiagram" presStyleCnt="0">
        <dgm:presLayoutVars>
          <dgm:chMax val="1"/>
          <dgm:dir/>
          <dgm:animLvl val="lvl"/>
          <dgm:resizeHandles val="exact"/>
        </dgm:presLayoutVars>
      </dgm:prSet>
      <dgm:spPr/>
    </dgm:pt>
    <dgm:pt modelId="{B696782D-AFD8-4683-8C0C-1EAC58182CBC}" type="pres">
      <dgm:prSet presAssocID="{ACD1380F-FAE9-47B9-ACD5-AA8A41E1F854}" presName="children" presStyleCnt="0"/>
      <dgm:spPr/>
    </dgm:pt>
    <dgm:pt modelId="{D1D09264-718A-49A8-9C7C-784AE1EAC358}" type="pres">
      <dgm:prSet presAssocID="{ACD1380F-FAE9-47B9-ACD5-AA8A41E1F854}" presName="childPlaceholder" presStyleCnt="0"/>
      <dgm:spPr/>
    </dgm:pt>
    <dgm:pt modelId="{723E8025-5690-4E55-B9B8-ECC9FAF689FC}" type="pres">
      <dgm:prSet presAssocID="{ACD1380F-FAE9-47B9-ACD5-AA8A41E1F854}" presName="circle" presStyleCnt="0"/>
      <dgm:spPr/>
    </dgm:pt>
    <dgm:pt modelId="{1C9EA04B-58C7-4495-9D4A-7A49536BA4D8}" type="pres">
      <dgm:prSet presAssocID="{ACD1380F-FAE9-47B9-ACD5-AA8A41E1F854}" presName="quadrant1" presStyleLbl="node1" presStyleIdx="0" presStyleCnt="4">
        <dgm:presLayoutVars>
          <dgm:chMax val="1"/>
          <dgm:bulletEnabled val="1"/>
        </dgm:presLayoutVars>
      </dgm:prSet>
      <dgm:spPr/>
    </dgm:pt>
    <dgm:pt modelId="{BF355B89-595A-4C6C-8A1B-D9EF1B84E4CD}" type="pres">
      <dgm:prSet presAssocID="{ACD1380F-FAE9-47B9-ACD5-AA8A41E1F854}" presName="quadrant2" presStyleLbl="node1" presStyleIdx="1" presStyleCnt="4">
        <dgm:presLayoutVars>
          <dgm:chMax val="1"/>
          <dgm:bulletEnabled val="1"/>
        </dgm:presLayoutVars>
      </dgm:prSet>
      <dgm:spPr/>
    </dgm:pt>
    <dgm:pt modelId="{8A8CE745-C6CE-4C50-B858-AFE006D94E10}" type="pres">
      <dgm:prSet presAssocID="{ACD1380F-FAE9-47B9-ACD5-AA8A41E1F854}" presName="quadrant3" presStyleLbl="node1" presStyleIdx="2" presStyleCnt="4">
        <dgm:presLayoutVars>
          <dgm:chMax val="1"/>
          <dgm:bulletEnabled val="1"/>
        </dgm:presLayoutVars>
      </dgm:prSet>
      <dgm:spPr/>
    </dgm:pt>
    <dgm:pt modelId="{650BC71E-160C-4FCA-BD69-3875E70F95BD}" type="pres">
      <dgm:prSet presAssocID="{ACD1380F-FAE9-47B9-ACD5-AA8A41E1F854}" presName="quadrant4" presStyleLbl="node1" presStyleIdx="3" presStyleCnt="4">
        <dgm:presLayoutVars>
          <dgm:chMax val="1"/>
          <dgm:bulletEnabled val="1"/>
        </dgm:presLayoutVars>
      </dgm:prSet>
      <dgm:spPr/>
    </dgm:pt>
    <dgm:pt modelId="{D5D5B3B7-29FB-4B75-8CCA-E66110BABA16}" type="pres">
      <dgm:prSet presAssocID="{ACD1380F-FAE9-47B9-ACD5-AA8A41E1F854}" presName="quadrantPlaceholder" presStyleCnt="0"/>
      <dgm:spPr/>
    </dgm:pt>
    <dgm:pt modelId="{1783777C-8DFD-4D78-8187-0DF5AD903FD3}" type="pres">
      <dgm:prSet presAssocID="{ACD1380F-FAE9-47B9-ACD5-AA8A41E1F854}" presName="center1" presStyleLbl="fgShp" presStyleIdx="0" presStyleCnt="2"/>
      <dgm:spPr/>
    </dgm:pt>
    <dgm:pt modelId="{37695F6F-F212-494C-A1C7-72E43B34C119}" type="pres">
      <dgm:prSet presAssocID="{ACD1380F-FAE9-47B9-ACD5-AA8A41E1F854}" presName="center2" presStyleLbl="fgShp" presStyleIdx="1" presStyleCnt="2"/>
      <dgm:spPr/>
    </dgm:pt>
  </dgm:ptLst>
  <dgm:cxnLst>
    <dgm:cxn modelId="{C86B3C10-C1ED-4C50-9F2A-17C3FE0095F9}" type="presOf" srcId="{0A7DAA73-6D11-4B59-8420-56DBBA4F832B}" destId="{8A8CE745-C6CE-4C50-B858-AFE006D94E10}" srcOrd="0" destOrd="0" presId="urn:microsoft.com/office/officeart/2005/8/layout/cycle4"/>
    <dgm:cxn modelId="{154EDD12-29BD-4DCE-99BC-8D0EE7D89BAF}" type="presOf" srcId="{903681C3-8BCA-43E9-B989-B0582312DA4B}" destId="{650BC71E-160C-4FCA-BD69-3875E70F95BD}" srcOrd="0" destOrd="0" presId="urn:microsoft.com/office/officeart/2005/8/layout/cycle4"/>
    <dgm:cxn modelId="{71D9005F-31C5-4DEF-8B20-2371D77374A6}" type="presOf" srcId="{ACD1380F-FAE9-47B9-ACD5-AA8A41E1F854}" destId="{B9FEB991-EE29-470A-9878-9AA272ACEA81}" srcOrd="0" destOrd="0" presId="urn:microsoft.com/office/officeart/2005/8/layout/cycle4"/>
    <dgm:cxn modelId="{1CD8B16A-61FB-4D3B-A8E6-6DA178A65D64}" type="presOf" srcId="{4C642A99-9007-43E5-B1F9-67E46DEBCF68}" destId="{1C9EA04B-58C7-4495-9D4A-7A49536BA4D8}" srcOrd="0" destOrd="0" presId="urn:microsoft.com/office/officeart/2005/8/layout/cycle4"/>
    <dgm:cxn modelId="{1E8E817B-E6FD-4A20-AEEF-E4E655313430}" srcId="{ACD1380F-FAE9-47B9-ACD5-AA8A41E1F854}" destId="{903681C3-8BCA-43E9-B989-B0582312DA4B}" srcOrd="3" destOrd="0" parTransId="{9BBA094E-E596-415B-BC73-1DB59FC1463A}" sibTransId="{6D8AE3F4-43F3-49C3-B49A-9AD9779FC496}"/>
    <dgm:cxn modelId="{1EE77288-2239-4E7A-93F7-FF8C93306801}" type="presOf" srcId="{6AF6950F-FFED-4CAA-AE0A-47FA9F9A00F0}" destId="{BF355B89-595A-4C6C-8A1B-D9EF1B84E4CD}" srcOrd="0" destOrd="0" presId="urn:microsoft.com/office/officeart/2005/8/layout/cycle4"/>
    <dgm:cxn modelId="{308C52E0-7A2E-43BD-AE7D-96AABFE4B202}" srcId="{ACD1380F-FAE9-47B9-ACD5-AA8A41E1F854}" destId="{0A7DAA73-6D11-4B59-8420-56DBBA4F832B}" srcOrd="2" destOrd="0" parTransId="{A80B9CBE-B5F3-4D7D-AB3F-27D451BED8DA}" sibTransId="{DDE92B90-1B0E-4A57-AEAE-DB6DB8451F4B}"/>
    <dgm:cxn modelId="{06AF23F2-9BEC-4FA0-869A-2ED819087688}" srcId="{ACD1380F-FAE9-47B9-ACD5-AA8A41E1F854}" destId="{6AF6950F-FFED-4CAA-AE0A-47FA9F9A00F0}" srcOrd="1" destOrd="0" parTransId="{509805D8-C94A-46EC-AA27-E253CB644BDC}" sibTransId="{3E8A634C-7A89-407E-A706-48A05E30E87B}"/>
    <dgm:cxn modelId="{145E48FB-E188-4119-AF08-49A3845F8656}" srcId="{ACD1380F-FAE9-47B9-ACD5-AA8A41E1F854}" destId="{4C642A99-9007-43E5-B1F9-67E46DEBCF68}" srcOrd="0" destOrd="0" parTransId="{9B26636B-7CA3-42ED-87EF-DBC73C80FEC1}" sibTransId="{685836C4-2C03-4D55-9396-F306CEAFF849}"/>
    <dgm:cxn modelId="{2A150FE0-3B83-42DD-98C5-ACBC0F794AD9}" type="presParOf" srcId="{B9FEB991-EE29-470A-9878-9AA272ACEA81}" destId="{B696782D-AFD8-4683-8C0C-1EAC58182CBC}" srcOrd="0" destOrd="0" presId="urn:microsoft.com/office/officeart/2005/8/layout/cycle4"/>
    <dgm:cxn modelId="{21231CD0-9670-40CF-B0E7-091C143F74D1}" type="presParOf" srcId="{B696782D-AFD8-4683-8C0C-1EAC58182CBC}" destId="{D1D09264-718A-49A8-9C7C-784AE1EAC358}" srcOrd="0" destOrd="0" presId="urn:microsoft.com/office/officeart/2005/8/layout/cycle4"/>
    <dgm:cxn modelId="{D3D4FB59-7D1B-4189-BE3E-3E862FAF4898}" type="presParOf" srcId="{B9FEB991-EE29-470A-9878-9AA272ACEA81}" destId="{723E8025-5690-4E55-B9B8-ECC9FAF689FC}" srcOrd="1" destOrd="0" presId="urn:microsoft.com/office/officeart/2005/8/layout/cycle4"/>
    <dgm:cxn modelId="{E8C64FEE-303E-4325-9708-090537B31A0A}" type="presParOf" srcId="{723E8025-5690-4E55-B9B8-ECC9FAF689FC}" destId="{1C9EA04B-58C7-4495-9D4A-7A49536BA4D8}" srcOrd="0" destOrd="0" presId="urn:microsoft.com/office/officeart/2005/8/layout/cycle4"/>
    <dgm:cxn modelId="{C38C9C96-1966-49A2-921A-DAEDC830A50D}" type="presParOf" srcId="{723E8025-5690-4E55-B9B8-ECC9FAF689FC}" destId="{BF355B89-595A-4C6C-8A1B-D9EF1B84E4CD}" srcOrd="1" destOrd="0" presId="urn:microsoft.com/office/officeart/2005/8/layout/cycle4"/>
    <dgm:cxn modelId="{706C6FD3-5D74-4F44-96C8-2B691350E0D2}" type="presParOf" srcId="{723E8025-5690-4E55-B9B8-ECC9FAF689FC}" destId="{8A8CE745-C6CE-4C50-B858-AFE006D94E10}" srcOrd="2" destOrd="0" presId="urn:microsoft.com/office/officeart/2005/8/layout/cycle4"/>
    <dgm:cxn modelId="{4C2BCE8E-70BD-44F1-B28F-EED8D8088ED2}" type="presParOf" srcId="{723E8025-5690-4E55-B9B8-ECC9FAF689FC}" destId="{650BC71E-160C-4FCA-BD69-3875E70F95BD}" srcOrd="3" destOrd="0" presId="urn:microsoft.com/office/officeart/2005/8/layout/cycle4"/>
    <dgm:cxn modelId="{5BF75667-F864-4FDF-8A7C-2EEBDC68413F}" type="presParOf" srcId="{723E8025-5690-4E55-B9B8-ECC9FAF689FC}" destId="{D5D5B3B7-29FB-4B75-8CCA-E66110BABA16}" srcOrd="4" destOrd="0" presId="urn:microsoft.com/office/officeart/2005/8/layout/cycle4"/>
    <dgm:cxn modelId="{194F2DCA-E2E9-4C16-B78A-34856CA45DD3}" type="presParOf" srcId="{B9FEB991-EE29-470A-9878-9AA272ACEA81}" destId="{1783777C-8DFD-4D78-8187-0DF5AD903FD3}" srcOrd="2" destOrd="0" presId="urn:microsoft.com/office/officeart/2005/8/layout/cycle4"/>
    <dgm:cxn modelId="{3283DA81-603B-48DB-BC87-07CA1A96C96D}" type="presParOf" srcId="{B9FEB991-EE29-470A-9878-9AA272ACEA81}" destId="{37695F6F-F212-494C-A1C7-72E43B34C119}" srcOrd="3" destOrd="0" presId="urn:microsoft.com/office/officeart/2005/8/layout/cycle4"/>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9EA04B-58C7-4495-9D4A-7A49536BA4D8}">
      <dsp:nvSpPr>
        <dsp:cNvPr id="0" name=""/>
        <dsp:cNvSpPr/>
      </dsp:nvSpPr>
      <dsp:spPr>
        <a:xfrm>
          <a:off x="1186571" y="554770"/>
          <a:ext cx="2482054" cy="2482054"/>
        </a:xfrm>
        <a:prstGeom prst="pieWedge">
          <a:avLst/>
        </a:prstGeom>
        <a:solidFill>
          <a:srgbClr val="FABD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0" tIns="36000" rIns="36000" bIns="36000" numCol="1" spcCol="1270" anchor="ctr" anchorCtr="0">
          <a:noAutofit/>
        </a:bodyPr>
        <a:lstStyle/>
        <a:p>
          <a:pPr marL="0" lvl="0" indent="0" algn="ctr" defTabSz="622300">
            <a:lnSpc>
              <a:spcPct val="100000"/>
            </a:lnSpc>
            <a:spcBef>
              <a:spcPct val="0"/>
            </a:spcBef>
            <a:spcAft>
              <a:spcPct val="35000"/>
            </a:spcAft>
            <a:buNone/>
          </a:pPr>
          <a:endParaRPr kumimoji="1" lang="ja-JP" altLang="en-US" sz="1400" kern="1200" dirty="0">
            <a:latin typeface="BIZ UDPゴシック" panose="020B0400000000000000" pitchFamily="50" charset="-128"/>
            <a:ea typeface="BIZ UDPゴシック" panose="020B0400000000000000" pitchFamily="50" charset="-128"/>
          </a:endParaRPr>
        </a:p>
      </dsp:txBody>
      <dsp:txXfrm>
        <a:off x="1913548" y="1281747"/>
        <a:ext cx="1755077" cy="1755077"/>
      </dsp:txXfrm>
    </dsp:sp>
    <dsp:sp modelId="{BF355B89-595A-4C6C-8A1B-D9EF1B84E4CD}">
      <dsp:nvSpPr>
        <dsp:cNvPr id="0" name=""/>
        <dsp:cNvSpPr/>
      </dsp:nvSpPr>
      <dsp:spPr>
        <a:xfrm rot="5400000">
          <a:off x="3783270" y="554770"/>
          <a:ext cx="2482054" cy="2482054"/>
        </a:xfrm>
        <a:prstGeom prst="pieWedge">
          <a:avLst/>
        </a:prstGeom>
        <a:solidFill>
          <a:srgbClr val="8FC32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0" tIns="36000" rIns="36000" bIns="36000" numCol="1" spcCol="1270" anchor="ctr" anchorCtr="0">
          <a:noAutofit/>
        </a:bodyPr>
        <a:lstStyle/>
        <a:p>
          <a:pPr marL="0" lvl="0" indent="0" algn="ctr" defTabSz="622300">
            <a:lnSpc>
              <a:spcPct val="100000"/>
            </a:lnSpc>
            <a:spcBef>
              <a:spcPct val="0"/>
            </a:spcBef>
            <a:spcAft>
              <a:spcPct val="35000"/>
            </a:spcAft>
            <a:buNone/>
          </a:pPr>
          <a:endParaRPr kumimoji="1" lang="ja-JP" altLang="en-US" sz="1400" kern="1200" dirty="0">
            <a:latin typeface="BIZ UDPゴシック" panose="020B0400000000000000" pitchFamily="50" charset="-128"/>
            <a:ea typeface="BIZ UDPゴシック" panose="020B0400000000000000" pitchFamily="50" charset="-128"/>
          </a:endParaRPr>
        </a:p>
      </dsp:txBody>
      <dsp:txXfrm rot="-5400000">
        <a:off x="3783270" y="1281747"/>
        <a:ext cx="1755077" cy="1755077"/>
      </dsp:txXfrm>
    </dsp:sp>
    <dsp:sp modelId="{8A8CE745-C6CE-4C50-B858-AFE006D94E10}">
      <dsp:nvSpPr>
        <dsp:cNvPr id="0" name=""/>
        <dsp:cNvSpPr/>
      </dsp:nvSpPr>
      <dsp:spPr>
        <a:xfrm rot="10800000">
          <a:off x="3783270" y="3151469"/>
          <a:ext cx="2482054" cy="2482054"/>
        </a:xfrm>
        <a:prstGeom prst="pieWedge">
          <a:avLst/>
        </a:prstGeom>
        <a:solidFill>
          <a:srgbClr val="F1810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0" tIns="36000" rIns="36000" bIns="36000" numCol="1" spcCol="1270" anchor="ctr" anchorCtr="0">
          <a:noAutofit/>
        </a:bodyPr>
        <a:lstStyle/>
        <a:p>
          <a:pPr marL="0" lvl="0" indent="0" algn="ctr" defTabSz="622300">
            <a:lnSpc>
              <a:spcPct val="100000"/>
            </a:lnSpc>
            <a:spcBef>
              <a:spcPct val="0"/>
            </a:spcBef>
            <a:spcAft>
              <a:spcPct val="35000"/>
            </a:spcAft>
            <a:buNone/>
          </a:pPr>
          <a:endParaRPr kumimoji="1" lang="ja-JP" altLang="en-US" sz="1400" kern="1200" dirty="0">
            <a:latin typeface="BIZ UDPゴシック" panose="020B0400000000000000" pitchFamily="50" charset="-128"/>
            <a:ea typeface="BIZ UDPゴシック" panose="020B0400000000000000" pitchFamily="50" charset="-128"/>
          </a:endParaRPr>
        </a:p>
      </dsp:txBody>
      <dsp:txXfrm rot="10800000">
        <a:off x="3783270" y="3151469"/>
        <a:ext cx="1755077" cy="1755077"/>
      </dsp:txXfrm>
    </dsp:sp>
    <dsp:sp modelId="{650BC71E-160C-4FCA-BD69-3875E70F95BD}">
      <dsp:nvSpPr>
        <dsp:cNvPr id="0" name=""/>
        <dsp:cNvSpPr/>
      </dsp:nvSpPr>
      <dsp:spPr>
        <a:xfrm rot="16200000">
          <a:off x="1186571" y="3151469"/>
          <a:ext cx="2482054" cy="2482054"/>
        </a:xfrm>
        <a:prstGeom prst="pieWedge">
          <a:avLst/>
        </a:prstGeom>
        <a:solidFill>
          <a:srgbClr val="008CD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0" tIns="36000" rIns="36000" bIns="36000" numCol="1" spcCol="1270" anchor="ctr" anchorCtr="0">
          <a:noAutofit/>
        </a:bodyPr>
        <a:lstStyle/>
        <a:p>
          <a:pPr marL="0" lvl="0" indent="0" algn="ctr" defTabSz="622300">
            <a:lnSpc>
              <a:spcPct val="100000"/>
            </a:lnSpc>
            <a:spcBef>
              <a:spcPct val="0"/>
            </a:spcBef>
            <a:spcAft>
              <a:spcPct val="35000"/>
            </a:spcAft>
            <a:buNone/>
          </a:pPr>
          <a:endParaRPr kumimoji="1" lang="ja-JP" altLang="en-US" sz="1400" kern="1200" dirty="0">
            <a:latin typeface="BIZ UDPゴシック" panose="020B0400000000000000" pitchFamily="50" charset="-128"/>
            <a:ea typeface="BIZ UDPゴシック" panose="020B0400000000000000" pitchFamily="50" charset="-128"/>
          </a:endParaRPr>
        </a:p>
      </dsp:txBody>
      <dsp:txXfrm rot="5400000">
        <a:off x="1913548" y="3151469"/>
        <a:ext cx="1755077" cy="1755077"/>
      </dsp:txXfrm>
    </dsp:sp>
    <dsp:sp modelId="{1783777C-8DFD-4D78-8187-0DF5AD903FD3}">
      <dsp:nvSpPr>
        <dsp:cNvPr id="0" name=""/>
        <dsp:cNvSpPr/>
      </dsp:nvSpPr>
      <dsp:spPr>
        <a:xfrm>
          <a:off x="3297464" y="2578246"/>
          <a:ext cx="856968" cy="745189"/>
        </a:xfrm>
        <a:prstGeom prst="circularArrow">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7695F6F-F212-494C-A1C7-72E43B34C119}">
      <dsp:nvSpPr>
        <dsp:cNvPr id="0" name=""/>
        <dsp:cNvSpPr/>
      </dsp:nvSpPr>
      <dsp:spPr>
        <a:xfrm rot="10800000">
          <a:off x="3297464" y="2864858"/>
          <a:ext cx="856968" cy="745189"/>
        </a:xfrm>
        <a:prstGeom prst="circularArrow">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5F60D691-15C4-DE97-0E55-7CE3BA01085E}"/>
              </a:ext>
            </a:extLst>
          </p:cNvPr>
          <p:cNvSpPr>
            <a:spLocks noGrp="1"/>
          </p:cNvSpPr>
          <p:nvPr>
            <p:ph type="hdr" sz="quarter"/>
          </p:nvPr>
        </p:nvSpPr>
        <p:spPr>
          <a:xfrm>
            <a:off x="1" y="0"/>
            <a:ext cx="2919413" cy="495300"/>
          </a:xfrm>
          <a:prstGeom prst="rect">
            <a:avLst/>
          </a:prstGeom>
        </p:spPr>
        <p:txBody>
          <a:bodyPr vert="horz" lIns="91421" tIns="45710" rIns="91421" bIns="45710" rtlCol="0"/>
          <a:lstStyle>
            <a:lvl1pPr algn="l">
              <a:defRPr sz="1200"/>
            </a:lvl1pPr>
          </a:lstStyle>
          <a:p>
            <a:endParaRPr kumimoji="1" lang="ja-JP" altLang="en-US" dirty="0">
              <a:latin typeface="BIZ UDPゴシック" panose="020B0400000000000000" pitchFamily="50" charset="-128"/>
              <a:ea typeface="BIZ UDPゴシック" panose="020B0400000000000000" pitchFamily="50" charset="-128"/>
            </a:endParaRPr>
          </a:p>
        </p:txBody>
      </p:sp>
      <p:sp>
        <p:nvSpPr>
          <p:cNvPr id="3" name="日付プレースホルダー 2">
            <a:extLst>
              <a:ext uri="{FF2B5EF4-FFF2-40B4-BE49-F238E27FC236}">
                <a16:creationId xmlns:a16="http://schemas.microsoft.com/office/drawing/2014/main" id="{439631EF-CBC7-1B34-8768-56C6668FB29E}"/>
              </a:ext>
            </a:extLst>
          </p:cNvPr>
          <p:cNvSpPr>
            <a:spLocks noGrp="1"/>
          </p:cNvSpPr>
          <p:nvPr>
            <p:ph type="dt" sz="quarter" idx="1"/>
          </p:nvPr>
        </p:nvSpPr>
        <p:spPr>
          <a:xfrm>
            <a:off x="3816350" y="0"/>
            <a:ext cx="2919413" cy="495300"/>
          </a:xfrm>
          <a:prstGeom prst="rect">
            <a:avLst/>
          </a:prstGeom>
        </p:spPr>
        <p:txBody>
          <a:bodyPr vert="horz" lIns="91421" tIns="45710" rIns="91421" bIns="45710" rtlCol="0"/>
          <a:lstStyle>
            <a:lvl1pPr algn="r">
              <a:defRPr sz="1200"/>
            </a:lvl1pPr>
          </a:lstStyle>
          <a:p>
            <a:fld id="{BD8EC701-812D-4D65-9E8E-3593A4BB0290}" type="datetimeFigureOut">
              <a:rPr kumimoji="1" lang="ja-JP" altLang="en-US" smtClean="0">
                <a:latin typeface="BIZ UDPゴシック" panose="020B0400000000000000" pitchFamily="50" charset="-128"/>
                <a:ea typeface="BIZ UDPゴシック" panose="020B0400000000000000" pitchFamily="50" charset="-128"/>
              </a:rPr>
              <a:t>2025/4/4</a:t>
            </a:fld>
            <a:endParaRPr kumimoji="1" lang="ja-JP" altLang="en-US" dirty="0">
              <a:latin typeface="BIZ UDPゴシック" panose="020B0400000000000000" pitchFamily="50" charset="-128"/>
              <a:ea typeface="BIZ UDPゴシック" panose="020B0400000000000000" pitchFamily="50" charset="-128"/>
            </a:endParaRPr>
          </a:p>
        </p:txBody>
      </p:sp>
      <p:sp>
        <p:nvSpPr>
          <p:cNvPr id="4" name="フッター プレースホルダー 3">
            <a:extLst>
              <a:ext uri="{FF2B5EF4-FFF2-40B4-BE49-F238E27FC236}">
                <a16:creationId xmlns:a16="http://schemas.microsoft.com/office/drawing/2014/main" id="{93700449-B010-B029-EEEC-D14C924DF4CC}"/>
              </a:ext>
            </a:extLst>
          </p:cNvPr>
          <p:cNvSpPr>
            <a:spLocks noGrp="1"/>
          </p:cNvSpPr>
          <p:nvPr>
            <p:ph type="ftr" sz="quarter" idx="2"/>
          </p:nvPr>
        </p:nvSpPr>
        <p:spPr>
          <a:xfrm>
            <a:off x="1" y="9374189"/>
            <a:ext cx="2919413" cy="495300"/>
          </a:xfrm>
          <a:prstGeom prst="rect">
            <a:avLst/>
          </a:prstGeom>
        </p:spPr>
        <p:txBody>
          <a:bodyPr vert="horz" lIns="91421" tIns="45710" rIns="91421" bIns="45710" rtlCol="0" anchor="b"/>
          <a:lstStyle>
            <a:lvl1pPr algn="l">
              <a:defRPr sz="1200"/>
            </a:lvl1pPr>
          </a:lstStyle>
          <a:p>
            <a:endParaRPr kumimoji="1" lang="ja-JP" altLang="en-US" dirty="0">
              <a:latin typeface="BIZ UDPゴシック" panose="020B0400000000000000" pitchFamily="50" charset="-128"/>
              <a:ea typeface="BIZ UDPゴシック" panose="020B0400000000000000" pitchFamily="50" charset="-128"/>
            </a:endParaRPr>
          </a:p>
        </p:txBody>
      </p:sp>
      <p:sp>
        <p:nvSpPr>
          <p:cNvPr id="5" name="スライド番号プレースホルダー 4">
            <a:extLst>
              <a:ext uri="{FF2B5EF4-FFF2-40B4-BE49-F238E27FC236}">
                <a16:creationId xmlns:a16="http://schemas.microsoft.com/office/drawing/2014/main" id="{87116825-F945-F0D2-FDDD-64C493485956}"/>
              </a:ext>
            </a:extLst>
          </p:cNvPr>
          <p:cNvSpPr>
            <a:spLocks noGrp="1"/>
          </p:cNvSpPr>
          <p:nvPr>
            <p:ph type="sldNum" sz="quarter" idx="3"/>
          </p:nvPr>
        </p:nvSpPr>
        <p:spPr>
          <a:xfrm>
            <a:off x="3816350" y="9374189"/>
            <a:ext cx="2919413" cy="495300"/>
          </a:xfrm>
          <a:prstGeom prst="rect">
            <a:avLst/>
          </a:prstGeom>
        </p:spPr>
        <p:txBody>
          <a:bodyPr vert="horz" lIns="91421" tIns="45710" rIns="91421" bIns="45710" rtlCol="0" anchor="b"/>
          <a:lstStyle>
            <a:lvl1pPr algn="r">
              <a:defRPr sz="1200"/>
            </a:lvl1pPr>
          </a:lstStyle>
          <a:p>
            <a:fld id="{92064EB9-5A02-4485-AD1D-3C63D3A14E3D}" type="slidenum">
              <a:rPr kumimoji="1" lang="ja-JP" altLang="en-US" smtClean="0">
                <a:latin typeface="BIZ UDPゴシック" panose="020B0400000000000000" pitchFamily="50" charset="-128"/>
                <a:ea typeface="BIZ UDPゴシック" panose="020B0400000000000000" pitchFamily="50" charset="-128"/>
              </a:rPr>
              <a:t>‹#›</a:t>
            </a:fld>
            <a:endParaRPr kumimoji="1" lang="ja-JP" altLang="en-US"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0997701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19519" cy="495189"/>
          </a:xfrm>
          <a:prstGeom prst="rect">
            <a:avLst/>
          </a:prstGeom>
        </p:spPr>
        <p:txBody>
          <a:bodyPr vert="horz" lIns="91421" tIns="45710" rIns="91421" bIns="45710" rtlCol="0"/>
          <a:lstStyle>
            <a:lvl1pPr algn="l">
              <a:defRPr sz="1200">
                <a:latin typeface="BIZ UDPゴシック" panose="020B0400000000000000" pitchFamily="50" charset="-128"/>
                <a:ea typeface="BIZ UDPゴシック" panose="020B0400000000000000" pitchFamily="50" charset="-128"/>
              </a:defRPr>
            </a:lvl1pPr>
          </a:lstStyle>
          <a:p>
            <a:endParaRPr kumimoji="1" lang="ja-JP" altLang="en-US" dirty="0"/>
          </a:p>
        </p:txBody>
      </p:sp>
      <p:sp>
        <p:nvSpPr>
          <p:cNvPr id="3" name="日付プレースホルダー 2"/>
          <p:cNvSpPr>
            <a:spLocks noGrp="1"/>
          </p:cNvSpPr>
          <p:nvPr>
            <p:ph type="dt" idx="1"/>
          </p:nvPr>
        </p:nvSpPr>
        <p:spPr>
          <a:xfrm>
            <a:off x="3816273" y="0"/>
            <a:ext cx="2919519" cy="495189"/>
          </a:xfrm>
          <a:prstGeom prst="rect">
            <a:avLst/>
          </a:prstGeom>
        </p:spPr>
        <p:txBody>
          <a:bodyPr vert="horz" lIns="91421" tIns="45710" rIns="91421" bIns="45710" rtlCol="0"/>
          <a:lstStyle>
            <a:lvl1pPr algn="r">
              <a:defRPr sz="1200">
                <a:latin typeface="BIZ UDPゴシック" panose="020B0400000000000000" pitchFamily="50" charset="-128"/>
                <a:ea typeface="BIZ UDPゴシック" panose="020B0400000000000000" pitchFamily="50" charset="-128"/>
              </a:defRPr>
            </a:lvl1pPr>
          </a:lstStyle>
          <a:p>
            <a:fld id="{C70926DE-1F0E-4304-8543-3C0432D7CE11}" type="datetimeFigureOut">
              <a:rPr kumimoji="1" lang="ja-JP" altLang="en-US" smtClean="0"/>
              <a:pPr/>
              <a:t>2025/4/4</a:t>
            </a:fld>
            <a:endParaRPr kumimoji="1" lang="ja-JP" altLang="en-US" dirty="0"/>
          </a:p>
        </p:txBody>
      </p:sp>
      <p:sp>
        <p:nvSpPr>
          <p:cNvPr id="4" name="スライド イメージ プレースホルダー 3"/>
          <p:cNvSpPr>
            <a:spLocks noGrp="1" noRot="1" noChangeAspect="1"/>
          </p:cNvSpPr>
          <p:nvPr>
            <p:ph type="sldImg" idx="2"/>
          </p:nvPr>
        </p:nvSpPr>
        <p:spPr>
          <a:xfrm>
            <a:off x="746125" y="676275"/>
            <a:ext cx="5245100" cy="3933825"/>
          </a:xfrm>
          <a:prstGeom prst="rect">
            <a:avLst/>
          </a:prstGeom>
          <a:noFill/>
          <a:ln w="12700">
            <a:solidFill>
              <a:prstClr val="black"/>
            </a:solidFill>
          </a:ln>
        </p:spPr>
        <p:txBody>
          <a:bodyPr vert="horz" lIns="91421" tIns="45710" rIns="91421" bIns="45710" rtlCol="0" anchor="ctr"/>
          <a:lstStyle/>
          <a:p>
            <a:endParaRPr lang="ja-JP" altLang="en-US"/>
          </a:p>
        </p:txBody>
      </p:sp>
      <p:sp>
        <p:nvSpPr>
          <p:cNvPr id="5" name="ノート プレースホルダー 4"/>
          <p:cNvSpPr>
            <a:spLocks noGrp="1"/>
          </p:cNvSpPr>
          <p:nvPr>
            <p:ph type="body" sz="quarter" idx="3"/>
          </p:nvPr>
        </p:nvSpPr>
        <p:spPr>
          <a:xfrm>
            <a:off x="243099" y="4749692"/>
            <a:ext cx="6330697" cy="4443736"/>
          </a:xfrm>
          <a:prstGeom prst="rect">
            <a:avLst/>
          </a:prstGeom>
        </p:spPr>
        <p:txBody>
          <a:bodyPr vert="horz" lIns="91421" tIns="45710" rIns="91421" bIns="4571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374303"/>
            <a:ext cx="2919519" cy="495187"/>
          </a:xfrm>
          <a:prstGeom prst="rect">
            <a:avLst/>
          </a:prstGeom>
        </p:spPr>
        <p:txBody>
          <a:bodyPr vert="horz" lIns="91421" tIns="45710" rIns="91421" bIns="45710" rtlCol="0" anchor="b"/>
          <a:lstStyle>
            <a:lvl1pPr algn="l">
              <a:defRPr sz="1200">
                <a:latin typeface="BIZ UDPゴシック" panose="020B0400000000000000" pitchFamily="50" charset="-128"/>
                <a:ea typeface="BIZ UDPゴシック" panose="020B0400000000000000" pitchFamily="50" charset="-128"/>
              </a:defRPr>
            </a:lvl1pPr>
          </a:lstStyle>
          <a:p>
            <a:endParaRPr kumimoji="1" lang="ja-JP" altLang="en-US" dirty="0"/>
          </a:p>
        </p:txBody>
      </p:sp>
      <p:sp>
        <p:nvSpPr>
          <p:cNvPr id="7" name="スライド番号プレースホルダー 6"/>
          <p:cNvSpPr>
            <a:spLocks noGrp="1"/>
          </p:cNvSpPr>
          <p:nvPr>
            <p:ph type="sldNum" sz="quarter" idx="5"/>
          </p:nvPr>
        </p:nvSpPr>
        <p:spPr>
          <a:xfrm>
            <a:off x="3816273" y="9374303"/>
            <a:ext cx="2919519" cy="495187"/>
          </a:xfrm>
          <a:prstGeom prst="rect">
            <a:avLst/>
          </a:prstGeom>
        </p:spPr>
        <p:txBody>
          <a:bodyPr vert="horz" lIns="91421" tIns="45710" rIns="91421" bIns="45710" rtlCol="0" anchor="b"/>
          <a:lstStyle>
            <a:lvl1pPr algn="r">
              <a:defRPr sz="1200">
                <a:latin typeface="BIZ UDPゴシック" panose="020B0400000000000000" pitchFamily="50" charset="-128"/>
                <a:ea typeface="BIZ UDPゴシック" panose="020B0400000000000000" pitchFamily="50" charset="-128"/>
              </a:defRPr>
            </a:lvl1pPr>
          </a:lstStyle>
          <a:p>
            <a:fld id="{28202254-8A6E-4A16-84D3-6B226694FCD4}" type="slidenum">
              <a:rPr kumimoji="1" lang="ja-JP" altLang="en-US" smtClean="0"/>
              <a:pPr/>
              <a:t>‹#›</a:t>
            </a:fld>
            <a:endParaRPr kumimoji="1" lang="ja-JP" altLang="en-US" dirty="0"/>
          </a:p>
        </p:txBody>
      </p:sp>
    </p:spTree>
    <p:extLst>
      <p:ext uri="{BB962C8B-B14F-4D97-AF65-F5344CB8AC3E}">
        <p14:creationId xmlns:p14="http://schemas.microsoft.com/office/powerpoint/2010/main" val="3506690197"/>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100" kern="1200">
        <a:solidFill>
          <a:schemeClr val="tx1"/>
        </a:solidFill>
        <a:latin typeface="BIZ UDPゴシック" panose="020B0400000000000000" pitchFamily="50" charset="-128"/>
        <a:ea typeface="BIZ UDPゴシック" panose="020B0400000000000000" pitchFamily="50" charset="-128"/>
        <a:cs typeface="+mn-cs"/>
      </a:defRPr>
    </a:lvl1pPr>
    <a:lvl2pPr marL="457200" algn="l" defTabSz="914400" rtl="0" eaLnBrk="1" latinLnBrk="0" hangingPunct="1">
      <a:defRPr kumimoji="1" sz="1100" kern="1200">
        <a:solidFill>
          <a:schemeClr val="tx1"/>
        </a:solidFill>
        <a:latin typeface="BIZ UDPゴシック" panose="020B0400000000000000" pitchFamily="50" charset="-128"/>
        <a:ea typeface="BIZ UDPゴシック" panose="020B0400000000000000" pitchFamily="50" charset="-128"/>
        <a:cs typeface="+mn-cs"/>
      </a:defRPr>
    </a:lvl2pPr>
    <a:lvl3pPr marL="914400" algn="l" defTabSz="914400" rtl="0" eaLnBrk="1" latinLnBrk="0" hangingPunct="1">
      <a:defRPr kumimoji="1" sz="1100" kern="1200">
        <a:solidFill>
          <a:schemeClr val="tx1"/>
        </a:solidFill>
        <a:latin typeface="BIZ UDPゴシック" panose="020B0400000000000000" pitchFamily="50" charset="-128"/>
        <a:ea typeface="BIZ UDPゴシック" panose="020B0400000000000000" pitchFamily="50" charset="-128"/>
        <a:cs typeface="+mn-cs"/>
      </a:defRPr>
    </a:lvl3pPr>
    <a:lvl4pPr marL="1371600" algn="l" defTabSz="914400" rtl="0" eaLnBrk="1" latinLnBrk="0" hangingPunct="1">
      <a:defRPr kumimoji="1" sz="1100" kern="1200">
        <a:solidFill>
          <a:schemeClr val="tx1"/>
        </a:solidFill>
        <a:latin typeface="BIZ UDPゴシック" panose="020B0400000000000000" pitchFamily="50" charset="-128"/>
        <a:ea typeface="BIZ UDPゴシック" panose="020B0400000000000000" pitchFamily="50" charset="-128"/>
        <a:cs typeface="+mn-cs"/>
      </a:defRPr>
    </a:lvl4pPr>
    <a:lvl5pPr marL="1828800" algn="l" defTabSz="914400" rtl="0" eaLnBrk="1" latinLnBrk="0" hangingPunct="1">
      <a:defRPr kumimoji="1" sz="1100" kern="1200">
        <a:solidFill>
          <a:schemeClr val="tx1"/>
        </a:solidFill>
        <a:latin typeface="BIZ UDPゴシック" panose="020B0400000000000000" pitchFamily="50" charset="-128"/>
        <a:ea typeface="BIZ UDPゴシック" panose="020B0400000000000000" pitchFamily="50"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1</a:t>
            </a:fld>
            <a:endParaRPr lang="ja-JP" altLang="en-US" dirty="0"/>
          </a:p>
        </p:txBody>
      </p:sp>
      <p:sp>
        <p:nvSpPr>
          <p:cNvPr id="6" name="ノート プレースホルダー 5">
            <a:extLst>
              <a:ext uri="{FF2B5EF4-FFF2-40B4-BE49-F238E27FC236}">
                <a16:creationId xmlns:a16="http://schemas.microsoft.com/office/drawing/2014/main" id="{DC729D40-04B7-0095-8AFC-19BFC3C7B5CD}"/>
              </a:ext>
            </a:extLst>
          </p:cNvPr>
          <p:cNvSpPr>
            <a:spLocks noGrp="1"/>
          </p:cNvSpPr>
          <p:nvPr>
            <p:ph type="body" sz="quarter" idx="3"/>
          </p:nvPr>
        </p:nvSpPr>
        <p:spPr/>
        <p:txBody>
          <a:bodyPr/>
          <a:lstStyle/>
          <a:p>
            <a:endParaRPr lang="ja-JP" altLang="en-US" dirty="0"/>
          </a:p>
        </p:txBody>
      </p:sp>
      <p:sp>
        <p:nvSpPr>
          <p:cNvPr id="7" name="スライド イメージ プレースホルダー 6">
            <a:extLst>
              <a:ext uri="{FF2B5EF4-FFF2-40B4-BE49-F238E27FC236}">
                <a16:creationId xmlns:a16="http://schemas.microsoft.com/office/drawing/2014/main" id="{DD3BE015-3957-DA39-D78B-7197498FB3E7}"/>
              </a:ext>
            </a:extLst>
          </p:cNvPr>
          <p:cNvSpPr>
            <a:spLocks noGrp="1" noRot="1" noChangeAspect="1"/>
          </p:cNvSpPr>
          <p:nvPr>
            <p:ph type="sldImg"/>
          </p:nvPr>
        </p:nvSpPr>
        <p:spPr/>
      </p:sp>
    </p:spTree>
    <p:extLst>
      <p:ext uri="{BB962C8B-B14F-4D97-AF65-F5344CB8AC3E}">
        <p14:creationId xmlns:p14="http://schemas.microsoft.com/office/powerpoint/2010/main" val="16325626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ja-JP" altLang="en-US" dirty="0"/>
          </a:p>
        </p:txBody>
      </p:sp>
      <p:sp>
        <p:nvSpPr>
          <p:cNvPr id="4" name="スライド イメージ プレースホルダー 3">
            <a:extLst>
              <a:ext uri="{FF2B5EF4-FFF2-40B4-BE49-F238E27FC236}">
                <a16:creationId xmlns:a16="http://schemas.microsoft.com/office/drawing/2014/main" id="{95DB64F4-CCCE-189A-4AE8-B19367D06D26}"/>
              </a:ext>
            </a:extLst>
          </p:cNvPr>
          <p:cNvSpPr>
            <a:spLocks noGrp="1" noRot="1" noChangeAspect="1"/>
          </p:cNvSpPr>
          <p:nvPr>
            <p:ph type="sldImg"/>
          </p:nvPr>
        </p:nvSpPr>
        <p:spPr/>
      </p:sp>
      <p:sp>
        <p:nvSpPr>
          <p:cNvPr id="2" name="スライド番号プレースホルダー 3">
            <a:extLst>
              <a:ext uri="{FF2B5EF4-FFF2-40B4-BE49-F238E27FC236}">
                <a16:creationId xmlns:a16="http://schemas.microsoft.com/office/drawing/2014/main" id="{3C86D32E-22FD-EC9C-4B39-949969119A61}"/>
              </a:ext>
            </a:extLst>
          </p:cNvPr>
          <p:cNvSpPr txBox="1">
            <a:spLocks/>
          </p:cNvSpPr>
          <p:nvPr/>
        </p:nvSpPr>
        <p:spPr>
          <a:xfrm>
            <a:off x="3816273" y="9374303"/>
            <a:ext cx="2919519" cy="495187"/>
          </a:xfrm>
          <a:prstGeom prst="rect">
            <a:avLst/>
          </a:prstGeom>
        </p:spPr>
        <p:txBody>
          <a:bodyPr vert="horz" lIns="91421" tIns="45710" rIns="91421" bIns="45710" rtlCol="0" anchor="b"/>
          <a:lstStyle>
            <a:defPPr>
              <a:defRPr lang="en-US"/>
            </a:defPPr>
            <a:lvl1pPr marL="0" algn="r" defTabSz="457200" rtl="0" eaLnBrk="1" latinLnBrk="0" hangingPunct="1">
              <a:defRPr sz="1200" kern="1200">
                <a:solidFill>
                  <a:schemeClr val="tx1"/>
                </a:solidFill>
                <a:latin typeface="BIZ UDPゴシック" panose="020B0400000000000000" pitchFamily="50" charset="-128"/>
                <a:ea typeface="BIZ UDPゴシック" panose="020B0400000000000000" pitchFamily="50" charset="-128"/>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B53D04A-B60E-1241-96E3-BBB7CC6C31A8}" type="slidenum">
              <a:rPr lang="ja-JP" altLang="en-US" smtClean="0"/>
              <a:pPr/>
              <a:t>10</a:t>
            </a:fld>
            <a:endParaRPr lang="ja-JP" altLang="en-US" dirty="0"/>
          </a:p>
        </p:txBody>
      </p:sp>
    </p:spTree>
    <p:extLst>
      <p:ext uri="{BB962C8B-B14F-4D97-AF65-F5344CB8AC3E}">
        <p14:creationId xmlns:p14="http://schemas.microsoft.com/office/powerpoint/2010/main" val="19016891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ja-JP" altLang="en-US" dirty="0"/>
          </a:p>
        </p:txBody>
      </p:sp>
      <p:sp>
        <p:nvSpPr>
          <p:cNvPr id="4" name="スライド イメージ プレースホルダー 3">
            <a:extLst>
              <a:ext uri="{FF2B5EF4-FFF2-40B4-BE49-F238E27FC236}">
                <a16:creationId xmlns:a16="http://schemas.microsoft.com/office/drawing/2014/main" id="{325447D1-EDE3-03F9-35EB-D9344CD197F6}"/>
              </a:ext>
            </a:extLst>
          </p:cNvPr>
          <p:cNvSpPr>
            <a:spLocks noGrp="1" noRot="1" noChangeAspect="1"/>
          </p:cNvSpPr>
          <p:nvPr>
            <p:ph type="sldImg"/>
          </p:nvPr>
        </p:nvSpPr>
        <p:spPr/>
      </p:sp>
      <p:sp>
        <p:nvSpPr>
          <p:cNvPr id="2" name="スライド番号プレースホルダー 3">
            <a:extLst>
              <a:ext uri="{FF2B5EF4-FFF2-40B4-BE49-F238E27FC236}">
                <a16:creationId xmlns:a16="http://schemas.microsoft.com/office/drawing/2014/main" id="{F77A83E2-8D43-9737-7B16-EB7DF80EB1FA}"/>
              </a:ext>
            </a:extLst>
          </p:cNvPr>
          <p:cNvSpPr txBox="1">
            <a:spLocks/>
          </p:cNvSpPr>
          <p:nvPr/>
        </p:nvSpPr>
        <p:spPr>
          <a:xfrm>
            <a:off x="3816273" y="9374303"/>
            <a:ext cx="2919519" cy="495187"/>
          </a:xfrm>
          <a:prstGeom prst="rect">
            <a:avLst/>
          </a:prstGeom>
        </p:spPr>
        <p:txBody>
          <a:bodyPr vert="horz" lIns="91421" tIns="45710" rIns="91421" bIns="45710" rtlCol="0" anchor="b"/>
          <a:lstStyle>
            <a:defPPr>
              <a:defRPr lang="en-US"/>
            </a:defPPr>
            <a:lvl1pPr marL="0" algn="r" defTabSz="457200" rtl="0" eaLnBrk="1" latinLnBrk="0" hangingPunct="1">
              <a:defRPr sz="1200" kern="1200">
                <a:solidFill>
                  <a:schemeClr val="tx1"/>
                </a:solidFill>
                <a:latin typeface="BIZ UDPゴシック" panose="020B0400000000000000" pitchFamily="50" charset="-128"/>
                <a:ea typeface="BIZ UDPゴシック" panose="020B0400000000000000" pitchFamily="50" charset="-128"/>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B53D04A-B60E-1241-96E3-BBB7CC6C31A8}" type="slidenum">
              <a:rPr lang="ja-JP" altLang="en-US" smtClean="0"/>
              <a:pPr/>
              <a:t>11</a:t>
            </a:fld>
            <a:endParaRPr lang="ja-JP" altLang="en-US" dirty="0"/>
          </a:p>
        </p:txBody>
      </p:sp>
    </p:spTree>
    <p:extLst>
      <p:ext uri="{BB962C8B-B14F-4D97-AF65-F5344CB8AC3E}">
        <p14:creationId xmlns:p14="http://schemas.microsoft.com/office/powerpoint/2010/main" val="42584778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ja-JP" altLang="en-US" dirty="0"/>
          </a:p>
        </p:txBody>
      </p:sp>
      <p:sp>
        <p:nvSpPr>
          <p:cNvPr id="4" name="スライド イメージ プレースホルダー 3">
            <a:extLst>
              <a:ext uri="{FF2B5EF4-FFF2-40B4-BE49-F238E27FC236}">
                <a16:creationId xmlns:a16="http://schemas.microsoft.com/office/drawing/2014/main" id="{F1E751BA-CDF5-1347-065E-7539242E4B8A}"/>
              </a:ext>
            </a:extLst>
          </p:cNvPr>
          <p:cNvSpPr>
            <a:spLocks noGrp="1" noRot="1" noChangeAspect="1"/>
          </p:cNvSpPr>
          <p:nvPr>
            <p:ph type="sldImg"/>
          </p:nvPr>
        </p:nvSpPr>
        <p:spPr/>
      </p:sp>
      <p:sp>
        <p:nvSpPr>
          <p:cNvPr id="2" name="スライド番号プレースホルダー 3">
            <a:extLst>
              <a:ext uri="{FF2B5EF4-FFF2-40B4-BE49-F238E27FC236}">
                <a16:creationId xmlns:a16="http://schemas.microsoft.com/office/drawing/2014/main" id="{6E3950D1-9C52-04BE-C160-FFFD6D18A0DE}"/>
              </a:ext>
            </a:extLst>
          </p:cNvPr>
          <p:cNvSpPr txBox="1">
            <a:spLocks/>
          </p:cNvSpPr>
          <p:nvPr/>
        </p:nvSpPr>
        <p:spPr>
          <a:xfrm>
            <a:off x="3816273" y="9374303"/>
            <a:ext cx="2919519" cy="495187"/>
          </a:xfrm>
          <a:prstGeom prst="rect">
            <a:avLst/>
          </a:prstGeom>
        </p:spPr>
        <p:txBody>
          <a:bodyPr vert="horz" lIns="91421" tIns="45710" rIns="91421" bIns="45710" rtlCol="0" anchor="b"/>
          <a:lstStyle>
            <a:defPPr>
              <a:defRPr lang="en-US"/>
            </a:defPPr>
            <a:lvl1pPr marL="0" algn="r" defTabSz="457200" rtl="0" eaLnBrk="1" latinLnBrk="0" hangingPunct="1">
              <a:defRPr sz="1200" kern="1200">
                <a:solidFill>
                  <a:schemeClr val="tx1"/>
                </a:solidFill>
                <a:latin typeface="BIZ UDPゴシック" panose="020B0400000000000000" pitchFamily="50" charset="-128"/>
                <a:ea typeface="BIZ UDPゴシック" panose="020B0400000000000000" pitchFamily="50" charset="-128"/>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B53D04A-B60E-1241-96E3-BBB7CC6C31A8}" type="slidenum">
              <a:rPr lang="ja-JP" altLang="en-US" smtClean="0"/>
              <a:pPr/>
              <a:t>12</a:t>
            </a:fld>
            <a:endParaRPr lang="ja-JP" altLang="en-US" dirty="0"/>
          </a:p>
        </p:txBody>
      </p:sp>
    </p:spTree>
    <p:extLst>
      <p:ext uri="{BB962C8B-B14F-4D97-AF65-F5344CB8AC3E}">
        <p14:creationId xmlns:p14="http://schemas.microsoft.com/office/powerpoint/2010/main" val="13317653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en-US" altLang="ja-JP" dirty="0"/>
          </a:p>
        </p:txBody>
      </p:sp>
      <p:sp>
        <p:nvSpPr>
          <p:cNvPr id="4" name="スライド イメージ プレースホルダー 3">
            <a:extLst>
              <a:ext uri="{FF2B5EF4-FFF2-40B4-BE49-F238E27FC236}">
                <a16:creationId xmlns:a16="http://schemas.microsoft.com/office/drawing/2014/main" id="{5B5D3A88-D86B-E885-9BA7-23D10F2EB12D}"/>
              </a:ext>
            </a:extLst>
          </p:cNvPr>
          <p:cNvSpPr>
            <a:spLocks noGrp="1" noRot="1" noChangeAspect="1"/>
          </p:cNvSpPr>
          <p:nvPr>
            <p:ph type="sldImg"/>
          </p:nvPr>
        </p:nvSpPr>
        <p:spPr/>
      </p:sp>
      <p:sp>
        <p:nvSpPr>
          <p:cNvPr id="2" name="スライド番号プレースホルダー 3">
            <a:extLst>
              <a:ext uri="{FF2B5EF4-FFF2-40B4-BE49-F238E27FC236}">
                <a16:creationId xmlns:a16="http://schemas.microsoft.com/office/drawing/2014/main" id="{968430DD-DF81-1B77-3758-F98B4EED7DDA}"/>
              </a:ext>
            </a:extLst>
          </p:cNvPr>
          <p:cNvSpPr txBox="1">
            <a:spLocks/>
          </p:cNvSpPr>
          <p:nvPr/>
        </p:nvSpPr>
        <p:spPr>
          <a:xfrm>
            <a:off x="3816273" y="9374303"/>
            <a:ext cx="2919519" cy="495187"/>
          </a:xfrm>
          <a:prstGeom prst="rect">
            <a:avLst/>
          </a:prstGeom>
        </p:spPr>
        <p:txBody>
          <a:bodyPr vert="horz" lIns="91421" tIns="45710" rIns="91421" bIns="45710" rtlCol="0" anchor="b"/>
          <a:lstStyle>
            <a:defPPr>
              <a:defRPr lang="en-US"/>
            </a:defPPr>
            <a:lvl1pPr marL="0" algn="r" defTabSz="457200" rtl="0" eaLnBrk="1" latinLnBrk="0" hangingPunct="1">
              <a:defRPr sz="1200" kern="1200">
                <a:solidFill>
                  <a:schemeClr val="tx1"/>
                </a:solidFill>
                <a:latin typeface="BIZ UDPゴシック" panose="020B0400000000000000" pitchFamily="50" charset="-128"/>
                <a:ea typeface="BIZ UDPゴシック" panose="020B0400000000000000" pitchFamily="50" charset="-128"/>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B53D04A-B60E-1241-96E3-BBB7CC6C31A8}" type="slidenum">
              <a:rPr lang="ja-JP" altLang="en-US" smtClean="0"/>
              <a:pPr/>
              <a:t>13</a:t>
            </a:fld>
            <a:endParaRPr lang="ja-JP" altLang="en-US" dirty="0"/>
          </a:p>
        </p:txBody>
      </p:sp>
    </p:spTree>
    <p:extLst>
      <p:ext uri="{BB962C8B-B14F-4D97-AF65-F5344CB8AC3E}">
        <p14:creationId xmlns:p14="http://schemas.microsoft.com/office/powerpoint/2010/main" val="6319157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en-US" altLang="ja-JP" dirty="0"/>
          </a:p>
        </p:txBody>
      </p:sp>
      <p:sp>
        <p:nvSpPr>
          <p:cNvPr id="4" name="スライド イメージ プレースホルダー 3">
            <a:extLst>
              <a:ext uri="{FF2B5EF4-FFF2-40B4-BE49-F238E27FC236}">
                <a16:creationId xmlns:a16="http://schemas.microsoft.com/office/drawing/2014/main" id="{B95B71E7-2D28-D02A-D607-0E9342100E26}"/>
              </a:ext>
            </a:extLst>
          </p:cNvPr>
          <p:cNvSpPr>
            <a:spLocks noGrp="1" noRot="1" noChangeAspect="1"/>
          </p:cNvSpPr>
          <p:nvPr>
            <p:ph type="sldImg"/>
          </p:nvPr>
        </p:nvSpPr>
        <p:spPr/>
      </p:sp>
      <p:sp>
        <p:nvSpPr>
          <p:cNvPr id="2" name="スライド番号プレースホルダー 3">
            <a:extLst>
              <a:ext uri="{FF2B5EF4-FFF2-40B4-BE49-F238E27FC236}">
                <a16:creationId xmlns:a16="http://schemas.microsoft.com/office/drawing/2014/main" id="{51944DA8-C3B2-C3E7-5550-C7747F636452}"/>
              </a:ext>
            </a:extLst>
          </p:cNvPr>
          <p:cNvSpPr txBox="1">
            <a:spLocks/>
          </p:cNvSpPr>
          <p:nvPr/>
        </p:nvSpPr>
        <p:spPr>
          <a:xfrm>
            <a:off x="3816273" y="9374303"/>
            <a:ext cx="2919519" cy="495187"/>
          </a:xfrm>
          <a:prstGeom prst="rect">
            <a:avLst/>
          </a:prstGeom>
        </p:spPr>
        <p:txBody>
          <a:bodyPr vert="horz" lIns="91421" tIns="45710" rIns="91421" bIns="45710" rtlCol="0" anchor="b"/>
          <a:lstStyle>
            <a:defPPr>
              <a:defRPr lang="en-US"/>
            </a:defPPr>
            <a:lvl1pPr marL="0" algn="r" defTabSz="457200" rtl="0" eaLnBrk="1" latinLnBrk="0" hangingPunct="1">
              <a:defRPr sz="1200" kern="1200">
                <a:solidFill>
                  <a:schemeClr val="tx1"/>
                </a:solidFill>
                <a:latin typeface="BIZ UDPゴシック" panose="020B0400000000000000" pitchFamily="50" charset="-128"/>
                <a:ea typeface="BIZ UDPゴシック" panose="020B0400000000000000" pitchFamily="50" charset="-128"/>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B53D04A-B60E-1241-96E3-BBB7CC6C31A8}" type="slidenum">
              <a:rPr lang="ja-JP" altLang="en-US" smtClean="0"/>
              <a:pPr/>
              <a:t>14</a:t>
            </a:fld>
            <a:endParaRPr lang="ja-JP" altLang="en-US" dirty="0"/>
          </a:p>
        </p:txBody>
      </p:sp>
    </p:spTree>
    <p:extLst>
      <p:ext uri="{BB962C8B-B14F-4D97-AF65-F5344CB8AC3E}">
        <p14:creationId xmlns:p14="http://schemas.microsoft.com/office/powerpoint/2010/main" val="22945171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ja-JP" altLang="en-US"/>
          </a:p>
        </p:txBody>
      </p:sp>
      <p:sp>
        <p:nvSpPr>
          <p:cNvPr id="4" name="スライド イメージ プレースホルダー 3">
            <a:extLst>
              <a:ext uri="{FF2B5EF4-FFF2-40B4-BE49-F238E27FC236}">
                <a16:creationId xmlns:a16="http://schemas.microsoft.com/office/drawing/2014/main" id="{69737332-C3D9-A33A-B641-9EBC8D6AAAB2}"/>
              </a:ext>
            </a:extLst>
          </p:cNvPr>
          <p:cNvSpPr>
            <a:spLocks noGrp="1" noRot="1" noChangeAspect="1"/>
          </p:cNvSpPr>
          <p:nvPr>
            <p:ph type="sldImg"/>
          </p:nvPr>
        </p:nvSpPr>
        <p:spPr/>
      </p:sp>
      <p:sp>
        <p:nvSpPr>
          <p:cNvPr id="2" name="スライド番号プレースホルダー 3">
            <a:extLst>
              <a:ext uri="{FF2B5EF4-FFF2-40B4-BE49-F238E27FC236}">
                <a16:creationId xmlns:a16="http://schemas.microsoft.com/office/drawing/2014/main" id="{2E13BCEA-0741-F4DA-489A-A86CA43697D2}"/>
              </a:ext>
            </a:extLst>
          </p:cNvPr>
          <p:cNvSpPr txBox="1">
            <a:spLocks/>
          </p:cNvSpPr>
          <p:nvPr/>
        </p:nvSpPr>
        <p:spPr>
          <a:xfrm>
            <a:off x="3816273" y="9374303"/>
            <a:ext cx="2919519" cy="495187"/>
          </a:xfrm>
          <a:prstGeom prst="rect">
            <a:avLst/>
          </a:prstGeom>
        </p:spPr>
        <p:txBody>
          <a:bodyPr vert="horz" lIns="91421" tIns="45710" rIns="91421" bIns="45710" rtlCol="0" anchor="b"/>
          <a:lstStyle>
            <a:defPPr>
              <a:defRPr lang="en-US"/>
            </a:defPPr>
            <a:lvl1pPr marL="0" algn="r" defTabSz="457200" rtl="0" eaLnBrk="1" latinLnBrk="0" hangingPunct="1">
              <a:defRPr sz="1200" kern="1200">
                <a:solidFill>
                  <a:schemeClr val="tx1"/>
                </a:solidFill>
                <a:latin typeface="BIZ UDPゴシック" panose="020B0400000000000000" pitchFamily="50" charset="-128"/>
                <a:ea typeface="BIZ UDPゴシック" panose="020B0400000000000000" pitchFamily="50" charset="-128"/>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B53D04A-B60E-1241-96E3-BBB7CC6C31A8}" type="slidenum">
              <a:rPr lang="ja-JP" altLang="en-US" smtClean="0"/>
              <a:pPr/>
              <a:t>15</a:t>
            </a:fld>
            <a:endParaRPr lang="ja-JP" altLang="en-US" dirty="0"/>
          </a:p>
        </p:txBody>
      </p:sp>
    </p:spTree>
    <p:extLst>
      <p:ext uri="{BB962C8B-B14F-4D97-AF65-F5344CB8AC3E}">
        <p14:creationId xmlns:p14="http://schemas.microsoft.com/office/powerpoint/2010/main" val="21245709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ja-JP" altLang="en-US" dirty="0"/>
          </a:p>
        </p:txBody>
      </p:sp>
      <p:sp>
        <p:nvSpPr>
          <p:cNvPr id="4" name="スライド イメージ プレースホルダー 3">
            <a:extLst>
              <a:ext uri="{FF2B5EF4-FFF2-40B4-BE49-F238E27FC236}">
                <a16:creationId xmlns:a16="http://schemas.microsoft.com/office/drawing/2014/main" id="{08F25B43-4963-4F9E-4BD9-C63B593DDDC1}"/>
              </a:ext>
            </a:extLst>
          </p:cNvPr>
          <p:cNvSpPr>
            <a:spLocks noGrp="1" noRot="1" noChangeAspect="1"/>
          </p:cNvSpPr>
          <p:nvPr>
            <p:ph type="sldImg"/>
          </p:nvPr>
        </p:nvSpPr>
        <p:spPr/>
      </p:sp>
      <p:sp>
        <p:nvSpPr>
          <p:cNvPr id="2" name="スライド番号プレースホルダー 3">
            <a:extLst>
              <a:ext uri="{FF2B5EF4-FFF2-40B4-BE49-F238E27FC236}">
                <a16:creationId xmlns:a16="http://schemas.microsoft.com/office/drawing/2014/main" id="{0B2270C5-A73E-58B5-221B-7D21DC84CE25}"/>
              </a:ext>
            </a:extLst>
          </p:cNvPr>
          <p:cNvSpPr txBox="1">
            <a:spLocks/>
          </p:cNvSpPr>
          <p:nvPr/>
        </p:nvSpPr>
        <p:spPr>
          <a:xfrm>
            <a:off x="3816273" y="9374303"/>
            <a:ext cx="2919519" cy="495187"/>
          </a:xfrm>
          <a:prstGeom prst="rect">
            <a:avLst/>
          </a:prstGeom>
        </p:spPr>
        <p:txBody>
          <a:bodyPr vert="horz" lIns="91421" tIns="45710" rIns="91421" bIns="45710" rtlCol="0" anchor="b"/>
          <a:lstStyle>
            <a:defPPr>
              <a:defRPr lang="en-US"/>
            </a:defPPr>
            <a:lvl1pPr marL="0" algn="r" defTabSz="457200" rtl="0" eaLnBrk="1" latinLnBrk="0" hangingPunct="1">
              <a:defRPr sz="1200" kern="1200">
                <a:solidFill>
                  <a:schemeClr val="tx1"/>
                </a:solidFill>
                <a:latin typeface="BIZ UDPゴシック" panose="020B0400000000000000" pitchFamily="50" charset="-128"/>
                <a:ea typeface="BIZ UDPゴシック" panose="020B0400000000000000" pitchFamily="50" charset="-128"/>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B53D04A-B60E-1241-96E3-BBB7CC6C31A8}" type="slidenum">
              <a:rPr lang="ja-JP" altLang="en-US" smtClean="0"/>
              <a:pPr/>
              <a:t>16</a:t>
            </a:fld>
            <a:endParaRPr lang="ja-JP" altLang="en-US" dirty="0"/>
          </a:p>
        </p:txBody>
      </p:sp>
    </p:spTree>
    <p:extLst>
      <p:ext uri="{BB962C8B-B14F-4D97-AF65-F5344CB8AC3E}">
        <p14:creationId xmlns:p14="http://schemas.microsoft.com/office/powerpoint/2010/main" val="21136535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ja-JP" altLang="en-US" dirty="0"/>
          </a:p>
        </p:txBody>
      </p:sp>
      <p:sp>
        <p:nvSpPr>
          <p:cNvPr id="4" name="スライド イメージ プレースホルダー 3">
            <a:extLst>
              <a:ext uri="{FF2B5EF4-FFF2-40B4-BE49-F238E27FC236}">
                <a16:creationId xmlns:a16="http://schemas.microsoft.com/office/drawing/2014/main" id="{03587FA7-ED0B-451E-E38C-12B6FAA1BB12}"/>
              </a:ext>
            </a:extLst>
          </p:cNvPr>
          <p:cNvSpPr>
            <a:spLocks noGrp="1" noRot="1" noChangeAspect="1"/>
          </p:cNvSpPr>
          <p:nvPr>
            <p:ph type="sldImg"/>
          </p:nvPr>
        </p:nvSpPr>
        <p:spPr/>
      </p:sp>
      <p:sp>
        <p:nvSpPr>
          <p:cNvPr id="2" name="スライド番号プレースホルダー 3">
            <a:extLst>
              <a:ext uri="{FF2B5EF4-FFF2-40B4-BE49-F238E27FC236}">
                <a16:creationId xmlns:a16="http://schemas.microsoft.com/office/drawing/2014/main" id="{0E1E7D66-0A9E-E424-E993-56D20DA77DD6}"/>
              </a:ext>
            </a:extLst>
          </p:cNvPr>
          <p:cNvSpPr txBox="1">
            <a:spLocks/>
          </p:cNvSpPr>
          <p:nvPr/>
        </p:nvSpPr>
        <p:spPr>
          <a:xfrm>
            <a:off x="3816273" y="9374303"/>
            <a:ext cx="2919519" cy="495187"/>
          </a:xfrm>
          <a:prstGeom prst="rect">
            <a:avLst/>
          </a:prstGeom>
        </p:spPr>
        <p:txBody>
          <a:bodyPr vert="horz" lIns="91421" tIns="45710" rIns="91421" bIns="45710" rtlCol="0" anchor="b"/>
          <a:lstStyle>
            <a:defPPr>
              <a:defRPr lang="en-US"/>
            </a:defPPr>
            <a:lvl1pPr marL="0" algn="r" defTabSz="457200" rtl="0" eaLnBrk="1" latinLnBrk="0" hangingPunct="1">
              <a:defRPr sz="1200" kern="1200">
                <a:solidFill>
                  <a:schemeClr val="tx1"/>
                </a:solidFill>
                <a:latin typeface="BIZ UDPゴシック" panose="020B0400000000000000" pitchFamily="50" charset="-128"/>
                <a:ea typeface="BIZ UDPゴシック" panose="020B0400000000000000" pitchFamily="50" charset="-128"/>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B53D04A-B60E-1241-96E3-BBB7CC6C31A8}" type="slidenum">
              <a:rPr lang="ja-JP" altLang="en-US" smtClean="0"/>
              <a:pPr/>
              <a:t>17</a:t>
            </a:fld>
            <a:endParaRPr lang="ja-JP" altLang="en-US" dirty="0"/>
          </a:p>
        </p:txBody>
      </p:sp>
    </p:spTree>
    <p:extLst>
      <p:ext uri="{BB962C8B-B14F-4D97-AF65-F5344CB8AC3E}">
        <p14:creationId xmlns:p14="http://schemas.microsoft.com/office/powerpoint/2010/main" val="11639761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ja-JP" altLang="en-US" dirty="0"/>
          </a:p>
        </p:txBody>
      </p:sp>
      <p:sp>
        <p:nvSpPr>
          <p:cNvPr id="4" name="スライド イメージ プレースホルダー 3">
            <a:extLst>
              <a:ext uri="{FF2B5EF4-FFF2-40B4-BE49-F238E27FC236}">
                <a16:creationId xmlns:a16="http://schemas.microsoft.com/office/drawing/2014/main" id="{38B78F64-7A07-2CAD-0E26-5339A6B53E99}"/>
              </a:ext>
            </a:extLst>
          </p:cNvPr>
          <p:cNvSpPr>
            <a:spLocks noGrp="1" noRot="1" noChangeAspect="1"/>
          </p:cNvSpPr>
          <p:nvPr>
            <p:ph type="sldImg"/>
          </p:nvPr>
        </p:nvSpPr>
        <p:spPr/>
      </p:sp>
      <p:sp>
        <p:nvSpPr>
          <p:cNvPr id="2" name="スライド番号プレースホルダー 3">
            <a:extLst>
              <a:ext uri="{FF2B5EF4-FFF2-40B4-BE49-F238E27FC236}">
                <a16:creationId xmlns:a16="http://schemas.microsoft.com/office/drawing/2014/main" id="{AF5E95BE-5CAA-8567-F57B-2B4E640C940C}"/>
              </a:ext>
            </a:extLst>
          </p:cNvPr>
          <p:cNvSpPr txBox="1">
            <a:spLocks/>
          </p:cNvSpPr>
          <p:nvPr/>
        </p:nvSpPr>
        <p:spPr>
          <a:xfrm>
            <a:off x="3816273" y="9374303"/>
            <a:ext cx="2919519" cy="495187"/>
          </a:xfrm>
          <a:prstGeom prst="rect">
            <a:avLst/>
          </a:prstGeom>
        </p:spPr>
        <p:txBody>
          <a:bodyPr vert="horz" lIns="91421" tIns="45710" rIns="91421" bIns="45710" rtlCol="0" anchor="b"/>
          <a:lstStyle>
            <a:defPPr>
              <a:defRPr lang="en-US"/>
            </a:defPPr>
            <a:lvl1pPr marL="0" algn="r" defTabSz="457200" rtl="0" eaLnBrk="1" latinLnBrk="0" hangingPunct="1">
              <a:defRPr sz="1200" kern="1200">
                <a:solidFill>
                  <a:schemeClr val="tx1"/>
                </a:solidFill>
                <a:latin typeface="BIZ UDPゴシック" panose="020B0400000000000000" pitchFamily="50" charset="-128"/>
                <a:ea typeface="BIZ UDPゴシック" panose="020B0400000000000000" pitchFamily="50" charset="-128"/>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B53D04A-B60E-1241-96E3-BBB7CC6C31A8}" type="slidenum">
              <a:rPr lang="ja-JP" altLang="en-US" smtClean="0"/>
              <a:pPr/>
              <a:t>18</a:t>
            </a:fld>
            <a:endParaRPr lang="ja-JP" altLang="en-US" dirty="0"/>
          </a:p>
        </p:txBody>
      </p:sp>
    </p:spTree>
    <p:extLst>
      <p:ext uri="{BB962C8B-B14F-4D97-AF65-F5344CB8AC3E}">
        <p14:creationId xmlns:p14="http://schemas.microsoft.com/office/powerpoint/2010/main" val="4399282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pPr lvl="0"/>
            <a:endParaRPr lang="ja-JP" altLang="en-US" dirty="0"/>
          </a:p>
        </p:txBody>
      </p:sp>
      <p:sp>
        <p:nvSpPr>
          <p:cNvPr id="4" name="スライド番号プレースホルダー 3"/>
          <p:cNvSpPr>
            <a:spLocks noGrp="1"/>
          </p:cNvSpPr>
          <p:nvPr>
            <p:ph type="sldNum" sz="quarter" idx="5"/>
          </p:nvPr>
        </p:nvSpPr>
        <p:spPr/>
        <p:txBody>
          <a:bodyPr/>
          <a:lstStyle/>
          <a:p>
            <a:fld id="{28202254-8A6E-4A16-84D3-6B226694FCD4}" type="slidenum">
              <a:rPr lang="ja-JP" altLang="en-US" smtClean="0"/>
              <a:pPr/>
              <a:t>19</a:t>
            </a:fld>
            <a:endParaRPr lang="ja-JP" altLang="en-US"/>
          </a:p>
        </p:txBody>
      </p:sp>
      <p:sp>
        <p:nvSpPr>
          <p:cNvPr id="7" name="スライド イメージ プレースホルダー 6">
            <a:extLst>
              <a:ext uri="{FF2B5EF4-FFF2-40B4-BE49-F238E27FC236}">
                <a16:creationId xmlns:a16="http://schemas.microsoft.com/office/drawing/2014/main" id="{DA40CC03-BB4F-3104-1FCD-FDC3BA7BF513}"/>
              </a:ext>
            </a:extLst>
          </p:cNvPr>
          <p:cNvSpPr>
            <a:spLocks noGrp="1" noRot="1" noChangeAspect="1"/>
          </p:cNvSpPr>
          <p:nvPr>
            <p:ph type="sldImg"/>
          </p:nvPr>
        </p:nvSpPr>
        <p:spPr/>
      </p:sp>
    </p:spTree>
    <p:extLst>
      <p:ext uri="{BB962C8B-B14F-4D97-AF65-F5344CB8AC3E}">
        <p14:creationId xmlns:p14="http://schemas.microsoft.com/office/powerpoint/2010/main" val="20753083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2</a:t>
            </a:fld>
            <a:endParaRPr lang="ja-JP" altLang="en-US"/>
          </a:p>
        </p:txBody>
      </p:sp>
      <p:sp>
        <p:nvSpPr>
          <p:cNvPr id="6" name="ノート プレースホルダー 5">
            <a:extLst>
              <a:ext uri="{FF2B5EF4-FFF2-40B4-BE49-F238E27FC236}">
                <a16:creationId xmlns:a16="http://schemas.microsoft.com/office/drawing/2014/main" id="{55D3BFE1-4C8C-9C78-2392-F7AE3231D6B8}"/>
              </a:ext>
            </a:extLst>
          </p:cNvPr>
          <p:cNvSpPr>
            <a:spLocks noGrp="1"/>
          </p:cNvSpPr>
          <p:nvPr>
            <p:ph type="body" sz="quarter" idx="3"/>
          </p:nvPr>
        </p:nvSpPr>
        <p:spPr/>
        <p:txBody>
          <a:bodyPr/>
          <a:lstStyle/>
          <a:p>
            <a:endParaRPr lang="ja-JP" altLang="en-US" dirty="0"/>
          </a:p>
        </p:txBody>
      </p:sp>
      <p:sp>
        <p:nvSpPr>
          <p:cNvPr id="7" name="スライド イメージ プレースホルダー 6">
            <a:extLst>
              <a:ext uri="{FF2B5EF4-FFF2-40B4-BE49-F238E27FC236}">
                <a16:creationId xmlns:a16="http://schemas.microsoft.com/office/drawing/2014/main" id="{38816BE2-46DC-0A09-E61E-9EA66E805AF1}"/>
              </a:ext>
            </a:extLst>
          </p:cNvPr>
          <p:cNvSpPr>
            <a:spLocks noGrp="1" noRot="1" noChangeAspect="1"/>
          </p:cNvSpPr>
          <p:nvPr>
            <p:ph type="sldImg"/>
          </p:nvPr>
        </p:nvSpPr>
        <p:spPr/>
      </p:sp>
    </p:spTree>
    <p:extLst>
      <p:ext uri="{BB962C8B-B14F-4D97-AF65-F5344CB8AC3E}">
        <p14:creationId xmlns:p14="http://schemas.microsoft.com/office/powerpoint/2010/main" val="23852940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pPr lvl="0"/>
            <a:endParaRPr lang="ja-JP" altLang="en-US" dirty="0"/>
          </a:p>
        </p:txBody>
      </p:sp>
      <p:sp>
        <p:nvSpPr>
          <p:cNvPr id="4" name="スライド番号プレースホルダー 3"/>
          <p:cNvSpPr>
            <a:spLocks noGrp="1"/>
          </p:cNvSpPr>
          <p:nvPr>
            <p:ph type="sldNum" sz="quarter" idx="5"/>
          </p:nvPr>
        </p:nvSpPr>
        <p:spPr/>
        <p:txBody>
          <a:bodyPr/>
          <a:lstStyle/>
          <a:p>
            <a:fld id="{28202254-8A6E-4A16-84D3-6B226694FCD4}" type="slidenum">
              <a:rPr lang="ja-JP" altLang="en-US" smtClean="0"/>
              <a:pPr/>
              <a:t>20</a:t>
            </a:fld>
            <a:endParaRPr lang="ja-JP" altLang="en-US"/>
          </a:p>
        </p:txBody>
      </p:sp>
      <p:sp>
        <p:nvSpPr>
          <p:cNvPr id="7" name="スライド イメージ プレースホルダー 6">
            <a:extLst>
              <a:ext uri="{FF2B5EF4-FFF2-40B4-BE49-F238E27FC236}">
                <a16:creationId xmlns:a16="http://schemas.microsoft.com/office/drawing/2014/main" id="{58C8C295-AB68-CEC8-2933-ECBB38E6E225}"/>
              </a:ext>
            </a:extLst>
          </p:cNvPr>
          <p:cNvSpPr>
            <a:spLocks noGrp="1" noRot="1" noChangeAspect="1"/>
          </p:cNvSpPr>
          <p:nvPr>
            <p:ph type="sldImg"/>
          </p:nvPr>
        </p:nvSpPr>
        <p:spPr/>
      </p:sp>
    </p:spTree>
    <p:extLst>
      <p:ext uri="{BB962C8B-B14F-4D97-AF65-F5344CB8AC3E}">
        <p14:creationId xmlns:p14="http://schemas.microsoft.com/office/powerpoint/2010/main" val="31560930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smtClean="0"/>
              <a:pPr/>
              <a:t>21</a:t>
            </a:fld>
            <a:endParaRPr lang="ja-JP" altLang="en-US"/>
          </a:p>
        </p:txBody>
      </p:sp>
      <p:sp>
        <p:nvSpPr>
          <p:cNvPr id="6" name="ノート プレースホルダー 5">
            <a:extLst>
              <a:ext uri="{FF2B5EF4-FFF2-40B4-BE49-F238E27FC236}">
                <a16:creationId xmlns:a16="http://schemas.microsoft.com/office/drawing/2014/main" id="{37924964-A210-6C7B-FDAE-FBE7CEA390D8}"/>
              </a:ext>
            </a:extLst>
          </p:cNvPr>
          <p:cNvSpPr>
            <a:spLocks noGrp="1"/>
          </p:cNvSpPr>
          <p:nvPr>
            <p:ph type="body" sz="quarter" idx="3"/>
          </p:nvPr>
        </p:nvSpPr>
        <p:spPr/>
        <p:txBody>
          <a:bodyPr/>
          <a:lstStyle/>
          <a:p>
            <a:endParaRPr lang="ja-JP" altLang="en-US" dirty="0"/>
          </a:p>
        </p:txBody>
      </p:sp>
      <p:sp>
        <p:nvSpPr>
          <p:cNvPr id="7" name="スライド イメージ プレースホルダー 6">
            <a:extLst>
              <a:ext uri="{FF2B5EF4-FFF2-40B4-BE49-F238E27FC236}">
                <a16:creationId xmlns:a16="http://schemas.microsoft.com/office/drawing/2014/main" id="{AEF77EB0-223A-41E8-EA1E-AEF476F7314A}"/>
              </a:ext>
            </a:extLst>
          </p:cNvPr>
          <p:cNvSpPr>
            <a:spLocks noGrp="1" noRot="1" noChangeAspect="1"/>
          </p:cNvSpPr>
          <p:nvPr>
            <p:ph type="sldImg"/>
          </p:nvPr>
        </p:nvSpPr>
        <p:spPr/>
      </p:sp>
    </p:spTree>
    <p:extLst>
      <p:ext uri="{BB962C8B-B14F-4D97-AF65-F5344CB8AC3E}">
        <p14:creationId xmlns:p14="http://schemas.microsoft.com/office/powerpoint/2010/main" val="577726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smtClean="0"/>
              <a:pPr/>
              <a:t>22</a:t>
            </a:fld>
            <a:endParaRPr lang="ja-JP" altLang="en-US"/>
          </a:p>
        </p:txBody>
      </p:sp>
      <p:sp>
        <p:nvSpPr>
          <p:cNvPr id="6" name="ノート プレースホルダー 5">
            <a:extLst>
              <a:ext uri="{FF2B5EF4-FFF2-40B4-BE49-F238E27FC236}">
                <a16:creationId xmlns:a16="http://schemas.microsoft.com/office/drawing/2014/main" id="{4D7B3C9C-A719-83FB-2343-AA015CC8E902}"/>
              </a:ext>
            </a:extLst>
          </p:cNvPr>
          <p:cNvSpPr>
            <a:spLocks noGrp="1"/>
          </p:cNvSpPr>
          <p:nvPr>
            <p:ph type="body" sz="quarter" idx="3"/>
          </p:nvPr>
        </p:nvSpPr>
        <p:spPr/>
        <p:txBody>
          <a:bodyPr/>
          <a:lstStyle/>
          <a:p>
            <a:endParaRPr lang="ja-JP" altLang="en-US" dirty="0"/>
          </a:p>
        </p:txBody>
      </p:sp>
      <p:sp>
        <p:nvSpPr>
          <p:cNvPr id="7" name="スライド イメージ プレースホルダー 6">
            <a:extLst>
              <a:ext uri="{FF2B5EF4-FFF2-40B4-BE49-F238E27FC236}">
                <a16:creationId xmlns:a16="http://schemas.microsoft.com/office/drawing/2014/main" id="{25B5EFF3-81B3-8385-B63B-EE4B0959AE0C}"/>
              </a:ext>
            </a:extLst>
          </p:cNvPr>
          <p:cNvSpPr>
            <a:spLocks noGrp="1" noRot="1" noChangeAspect="1"/>
          </p:cNvSpPr>
          <p:nvPr>
            <p:ph type="sldImg"/>
          </p:nvPr>
        </p:nvSpPr>
        <p:spPr/>
      </p:sp>
    </p:spTree>
    <p:extLst>
      <p:ext uri="{BB962C8B-B14F-4D97-AF65-F5344CB8AC3E}">
        <p14:creationId xmlns:p14="http://schemas.microsoft.com/office/powerpoint/2010/main" val="4478647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ja-JP" altLang="en-US" dirty="0"/>
          </a:p>
        </p:txBody>
      </p:sp>
      <p:sp>
        <p:nvSpPr>
          <p:cNvPr id="4" name="スライド イメージ プレースホルダー 3">
            <a:extLst>
              <a:ext uri="{FF2B5EF4-FFF2-40B4-BE49-F238E27FC236}">
                <a16:creationId xmlns:a16="http://schemas.microsoft.com/office/drawing/2014/main" id="{0D74075A-D4EB-B222-B7D4-8C3D1A42FA0D}"/>
              </a:ext>
            </a:extLst>
          </p:cNvPr>
          <p:cNvSpPr>
            <a:spLocks noGrp="1" noRot="1" noChangeAspect="1"/>
          </p:cNvSpPr>
          <p:nvPr>
            <p:ph type="sldImg"/>
          </p:nvPr>
        </p:nvSpPr>
        <p:spPr/>
      </p:sp>
      <p:sp>
        <p:nvSpPr>
          <p:cNvPr id="2" name="スライド番号プレースホルダー 3">
            <a:extLst>
              <a:ext uri="{FF2B5EF4-FFF2-40B4-BE49-F238E27FC236}">
                <a16:creationId xmlns:a16="http://schemas.microsoft.com/office/drawing/2014/main" id="{9CFAD855-E904-3442-E7B0-A5F4F3621EF9}"/>
              </a:ext>
            </a:extLst>
          </p:cNvPr>
          <p:cNvSpPr txBox="1">
            <a:spLocks/>
          </p:cNvSpPr>
          <p:nvPr/>
        </p:nvSpPr>
        <p:spPr>
          <a:xfrm>
            <a:off x="3816273" y="9374303"/>
            <a:ext cx="2919519" cy="495187"/>
          </a:xfrm>
          <a:prstGeom prst="rect">
            <a:avLst/>
          </a:prstGeom>
        </p:spPr>
        <p:txBody>
          <a:bodyPr vert="horz" lIns="91421" tIns="45710" rIns="91421" bIns="45710" rtlCol="0" anchor="b"/>
          <a:lstStyle>
            <a:defPPr>
              <a:defRPr lang="en-US"/>
            </a:defPPr>
            <a:lvl1pPr marL="0" algn="r" defTabSz="457200" rtl="0" eaLnBrk="1" latinLnBrk="0" hangingPunct="1">
              <a:defRPr sz="1200" kern="1200">
                <a:solidFill>
                  <a:schemeClr val="tx1"/>
                </a:solidFill>
                <a:latin typeface="BIZ UDPゴシック" panose="020B0400000000000000" pitchFamily="50" charset="-128"/>
                <a:ea typeface="BIZ UDPゴシック" panose="020B0400000000000000" pitchFamily="50" charset="-128"/>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B53D04A-B60E-1241-96E3-BBB7CC6C31A8}" type="slidenum">
              <a:rPr lang="ja-JP" altLang="en-US" smtClean="0"/>
              <a:pPr/>
              <a:t>23</a:t>
            </a:fld>
            <a:endParaRPr lang="ja-JP" altLang="en-US" dirty="0"/>
          </a:p>
        </p:txBody>
      </p:sp>
    </p:spTree>
    <p:extLst>
      <p:ext uri="{BB962C8B-B14F-4D97-AF65-F5344CB8AC3E}">
        <p14:creationId xmlns:p14="http://schemas.microsoft.com/office/powerpoint/2010/main" val="28360338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ja-JP" altLang="en-US" dirty="0"/>
          </a:p>
        </p:txBody>
      </p:sp>
      <p:sp>
        <p:nvSpPr>
          <p:cNvPr id="4" name="スライド イメージ プレースホルダー 3">
            <a:extLst>
              <a:ext uri="{FF2B5EF4-FFF2-40B4-BE49-F238E27FC236}">
                <a16:creationId xmlns:a16="http://schemas.microsoft.com/office/drawing/2014/main" id="{7EAD6819-764E-127B-E7DA-54AF68EFE06F}"/>
              </a:ext>
            </a:extLst>
          </p:cNvPr>
          <p:cNvSpPr>
            <a:spLocks noGrp="1" noRot="1" noChangeAspect="1"/>
          </p:cNvSpPr>
          <p:nvPr>
            <p:ph type="sldImg"/>
          </p:nvPr>
        </p:nvSpPr>
        <p:spPr/>
      </p:sp>
      <p:sp>
        <p:nvSpPr>
          <p:cNvPr id="2" name="スライド番号プレースホルダー 3">
            <a:extLst>
              <a:ext uri="{FF2B5EF4-FFF2-40B4-BE49-F238E27FC236}">
                <a16:creationId xmlns:a16="http://schemas.microsoft.com/office/drawing/2014/main" id="{52236265-0894-9EC6-B6FF-1EAF403F58EA}"/>
              </a:ext>
            </a:extLst>
          </p:cNvPr>
          <p:cNvSpPr txBox="1">
            <a:spLocks/>
          </p:cNvSpPr>
          <p:nvPr/>
        </p:nvSpPr>
        <p:spPr>
          <a:xfrm>
            <a:off x="3816273" y="9374303"/>
            <a:ext cx="2919519" cy="495187"/>
          </a:xfrm>
          <a:prstGeom prst="rect">
            <a:avLst/>
          </a:prstGeom>
        </p:spPr>
        <p:txBody>
          <a:bodyPr vert="horz" lIns="91421" tIns="45710" rIns="91421" bIns="45710" rtlCol="0" anchor="b"/>
          <a:lstStyle>
            <a:defPPr>
              <a:defRPr lang="en-US"/>
            </a:defPPr>
            <a:lvl1pPr marL="0" algn="r" defTabSz="457200" rtl="0" eaLnBrk="1" latinLnBrk="0" hangingPunct="1">
              <a:defRPr sz="1200" kern="1200">
                <a:solidFill>
                  <a:schemeClr val="tx1"/>
                </a:solidFill>
                <a:latin typeface="BIZ UDPゴシック" panose="020B0400000000000000" pitchFamily="50" charset="-128"/>
                <a:ea typeface="BIZ UDPゴシック" panose="020B0400000000000000" pitchFamily="50" charset="-128"/>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B53D04A-B60E-1241-96E3-BBB7CC6C31A8}" type="slidenum">
              <a:rPr lang="ja-JP" altLang="en-US" smtClean="0"/>
              <a:pPr/>
              <a:t>24</a:t>
            </a:fld>
            <a:endParaRPr lang="ja-JP" altLang="en-US" dirty="0"/>
          </a:p>
        </p:txBody>
      </p:sp>
    </p:spTree>
    <p:extLst>
      <p:ext uri="{BB962C8B-B14F-4D97-AF65-F5344CB8AC3E}">
        <p14:creationId xmlns:p14="http://schemas.microsoft.com/office/powerpoint/2010/main" val="21631562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en-US" altLang="ja-JP" dirty="0"/>
          </a:p>
        </p:txBody>
      </p:sp>
      <p:sp>
        <p:nvSpPr>
          <p:cNvPr id="4" name="スライド イメージ プレースホルダー 3">
            <a:extLst>
              <a:ext uri="{FF2B5EF4-FFF2-40B4-BE49-F238E27FC236}">
                <a16:creationId xmlns:a16="http://schemas.microsoft.com/office/drawing/2014/main" id="{1C024462-77BD-19E9-277A-23717BCA2DA8}"/>
              </a:ext>
            </a:extLst>
          </p:cNvPr>
          <p:cNvSpPr>
            <a:spLocks noGrp="1" noRot="1" noChangeAspect="1"/>
          </p:cNvSpPr>
          <p:nvPr>
            <p:ph type="sldImg"/>
          </p:nvPr>
        </p:nvSpPr>
        <p:spPr/>
      </p:sp>
      <p:sp>
        <p:nvSpPr>
          <p:cNvPr id="2" name="スライド番号プレースホルダー 3">
            <a:extLst>
              <a:ext uri="{FF2B5EF4-FFF2-40B4-BE49-F238E27FC236}">
                <a16:creationId xmlns:a16="http://schemas.microsoft.com/office/drawing/2014/main" id="{A71F1713-31B3-E379-07B1-74CC8A02100B}"/>
              </a:ext>
            </a:extLst>
          </p:cNvPr>
          <p:cNvSpPr txBox="1">
            <a:spLocks/>
          </p:cNvSpPr>
          <p:nvPr/>
        </p:nvSpPr>
        <p:spPr>
          <a:xfrm>
            <a:off x="3816273" y="9374303"/>
            <a:ext cx="2919519" cy="495187"/>
          </a:xfrm>
          <a:prstGeom prst="rect">
            <a:avLst/>
          </a:prstGeom>
        </p:spPr>
        <p:txBody>
          <a:bodyPr vert="horz" lIns="91421" tIns="45710" rIns="91421" bIns="45710" rtlCol="0" anchor="b"/>
          <a:lstStyle>
            <a:defPPr>
              <a:defRPr lang="en-US"/>
            </a:defPPr>
            <a:lvl1pPr marL="0" algn="r" defTabSz="457200" rtl="0" eaLnBrk="1" latinLnBrk="0" hangingPunct="1">
              <a:defRPr sz="1200" kern="1200">
                <a:solidFill>
                  <a:schemeClr val="tx1"/>
                </a:solidFill>
                <a:latin typeface="BIZ UDPゴシック" panose="020B0400000000000000" pitchFamily="50" charset="-128"/>
                <a:ea typeface="BIZ UDPゴシック" panose="020B0400000000000000" pitchFamily="50" charset="-128"/>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B53D04A-B60E-1241-96E3-BBB7CC6C31A8}" type="slidenum">
              <a:rPr lang="ja-JP" altLang="en-US" smtClean="0"/>
              <a:pPr/>
              <a:t>25</a:t>
            </a:fld>
            <a:endParaRPr lang="ja-JP" altLang="en-US" dirty="0"/>
          </a:p>
        </p:txBody>
      </p:sp>
    </p:spTree>
    <p:extLst>
      <p:ext uri="{BB962C8B-B14F-4D97-AF65-F5344CB8AC3E}">
        <p14:creationId xmlns:p14="http://schemas.microsoft.com/office/powerpoint/2010/main" val="36482528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ja-JP" altLang="en-US"/>
          </a:p>
        </p:txBody>
      </p:sp>
      <p:sp>
        <p:nvSpPr>
          <p:cNvPr id="4" name="スライド イメージ プレースホルダー 3">
            <a:extLst>
              <a:ext uri="{FF2B5EF4-FFF2-40B4-BE49-F238E27FC236}">
                <a16:creationId xmlns:a16="http://schemas.microsoft.com/office/drawing/2014/main" id="{C73A5AD5-1784-CA98-83CA-B04B320EA6BF}"/>
              </a:ext>
            </a:extLst>
          </p:cNvPr>
          <p:cNvSpPr>
            <a:spLocks noGrp="1" noRot="1" noChangeAspect="1"/>
          </p:cNvSpPr>
          <p:nvPr>
            <p:ph type="sldImg"/>
          </p:nvPr>
        </p:nvSpPr>
        <p:spPr/>
      </p:sp>
      <p:sp>
        <p:nvSpPr>
          <p:cNvPr id="2" name="スライド番号プレースホルダー 3">
            <a:extLst>
              <a:ext uri="{FF2B5EF4-FFF2-40B4-BE49-F238E27FC236}">
                <a16:creationId xmlns:a16="http://schemas.microsoft.com/office/drawing/2014/main" id="{7502BB39-A007-E193-7732-618996ECF480}"/>
              </a:ext>
            </a:extLst>
          </p:cNvPr>
          <p:cNvSpPr txBox="1">
            <a:spLocks/>
          </p:cNvSpPr>
          <p:nvPr/>
        </p:nvSpPr>
        <p:spPr>
          <a:xfrm>
            <a:off x="3816273" y="9374303"/>
            <a:ext cx="2919519" cy="495187"/>
          </a:xfrm>
          <a:prstGeom prst="rect">
            <a:avLst/>
          </a:prstGeom>
        </p:spPr>
        <p:txBody>
          <a:bodyPr vert="horz" lIns="91421" tIns="45710" rIns="91421" bIns="45710" rtlCol="0" anchor="b"/>
          <a:lstStyle>
            <a:defPPr>
              <a:defRPr lang="en-US"/>
            </a:defPPr>
            <a:lvl1pPr marL="0" algn="r" defTabSz="457200" rtl="0" eaLnBrk="1" latinLnBrk="0" hangingPunct="1">
              <a:defRPr sz="1200" kern="1200">
                <a:solidFill>
                  <a:schemeClr val="tx1"/>
                </a:solidFill>
                <a:latin typeface="BIZ UDPゴシック" panose="020B0400000000000000" pitchFamily="50" charset="-128"/>
                <a:ea typeface="BIZ UDPゴシック" panose="020B0400000000000000" pitchFamily="50" charset="-128"/>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B53D04A-B60E-1241-96E3-BBB7CC6C31A8}" type="slidenum">
              <a:rPr lang="ja-JP" altLang="en-US" smtClean="0"/>
              <a:pPr/>
              <a:t>26</a:t>
            </a:fld>
            <a:endParaRPr lang="ja-JP" altLang="en-US" dirty="0"/>
          </a:p>
        </p:txBody>
      </p:sp>
    </p:spTree>
    <p:extLst>
      <p:ext uri="{BB962C8B-B14F-4D97-AF65-F5344CB8AC3E}">
        <p14:creationId xmlns:p14="http://schemas.microsoft.com/office/powerpoint/2010/main" val="421909948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smtClean="0"/>
              <a:pPr/>
              <a:t>27</a:t>
            </a:fld>
            <a:endParaRPr lang="ja-JP" altLang="en-US"/>
          </a:p>
        </p:txBody>
      </p:sp>
      <p:sp>
        <p:nvSpPr>
          <p:cNvPr id="6" name="ノート プレースホルダー 5">
            <a:extLst>
              <a:ext uri="{FF2B5EF4-FFF2-40B4-BE49-F238E27FC236}">
                <a16:creationId xmlns:a16="http://schemas.microsoft.com/office/drawing/2014/main" id="{712CE9A5-75D0-E56E-F917-C453AF427383}"/>
              </a:ext>
            </a:extLst>
          </p:cNvPr>
          <p:cNvSpPr>
            <a:spLocks noGrp="1"/>
          </p:cNvSpPr>
          <p:nvPr>
            <p:ph type="body" sz="quarter" idx="3"/>
          </p:nvPr>
        </p:nvSpPr>
        <p:spPr/>
        <p:txBody>
          <a:bodyPr/>
          <a:lstStyle/>
          <a:p>
            <a:endParaRPr lang="ja-JP" altLang="en-US" dirty="0"/>
          </a:p>
        </p:txBody>
      </p:sp>
      <p:sp>
        <p:nvSpPr>
          <p:cNvPr id="7" name="スライド イメージ プレースホルダー 6">
            <a:extLst>
              <a:ext uri="{FF2B5EF4-FFF2-40B4-BE49-F238E27FC236}">
                <a16:creationId xmlns:a16="http://schemas.microsoft.com/office/drawing/2014/main" id="{BA26E3BE-82BB-7DBB-61BD-0641C2B445A6}"/>
              </a:ext>
            </a:extLst>
          </p:cNvPr>
          <p:cNvSpPr>
            <a:spLocks noGrp="1" noRot="1" noChangeAspect="1"/>
          </p:cNvSpPr>
          <p:nvPr>
            <p:ph type="sldImg"/>
          </p:nvPr>
        </p:nvSpPr>
        <p:spPr/>
      </p:sp>
    </p:spTree>
    <p:extLst>
      <p:ext uri="{BB962C8B-B14F-4D97-AF65-F5344CB8AC3E}">
        <p14:creationId xmlns:p14="http://schemas.microsoft.com/office/powerpoint/2010/main" val="388709508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smtClean="0"/>
              <a:pPr/>
              <a:t>28</a:t>
            </a:fld>
            <a:endParaRPr lang="ja-JP" altLang="en-US"/>
          </a:p>
        </p:txBody>
      </p:sp>
      <p:sp>
        <p:nvSpPr>
          <p:cNvPr id="6" name="ノート プレースホルダー 5">
            <a:extLst>
              <a:ext uri="{FF2B5EF4-FFF2-40B4-BE49-F238E27FC236}">
                <a16:creationId xmlns:a16="http://schemas.microsoft.com/office/drawing/2014/main" id="{712CE9A5-75D0-E56E-F917-C453AF427383}"/>
              </a:ext>
            </a:extLst>
          </p:cNvPr>
          <p:cNvSpPr>
            <a:spLocks noGrp="1"/>
          </p:cNvSpPr>
          <p:nvPr>
            <p:ph type="body" sz="quarter" idx="3"/>
          </p:nvPr>
        </p:nvSpPr>
        <p:spPr/>
        <p:txBody>
          <a:bodyPr/>
          <a:lstStyle/>
          <a:p>
            <a:endParaRPr lang="en-US" altLang="ja-JP" dirty="0"/>
          </a:p>
        </p:txBody>
      </p:sp>
      <p:sp>
        <p:nvSpPr>
          <p:cNvPr id="7" name="スライド イメージ プレースホルダー 6">
            <a:extLst>
              <a:ext uri="{FF2B5EF4-FFF2-40B4-BE49-F238E27FC236}">
                <a16:creationId xmlns:a16="http://schemas.microsoft.com/office/drawing/2014/main" id="{7613D461-AE08-A3D1-DB36-DD4E596C42B5}"/>
              </a:ext>
            </a:extLst>
          </p:cNvPr>
          <p:cNvSpPr>
            <a:spLocks noGrp="1" noRot="1" noChangeAspect="1"/>
          </p:cNvSpPr>
          <p:nvPr>
            <p:ph type="sldImg"/>
          </p:nvPr>
        </p:nvSpPr>
        <p:spPr/>
      </p:sp>
    </p:spTree>
    <p:extLst>
      <p:ext uri="{BB962C8B-B14F-4D97-AF65-F5344CB8AC3E}">
        <p14:creationId xmlns:p14="http://schemas.microsoft.com/office/powerpoint/2010/main" val="299844498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smtClean="0"/>
              <a:pPr/>
              <a:t>29</a:t>
            </a:fld>
            <a:endParaRPr lang="ja-JP" altLang="en-US"/>
          </a:p>
        </p:txBody>
      </p:sp>
      <p:sp>
        <p:nvSpPr>
          <p:cNvPr id="6" name="ノート プレースホルダー 5">
            <a:extLst>
              <a:ext uri="{FF2B5EF4-FFF2-40B4-BE49-F238E27FC236}">
                <a16:creationId xmlns:a16="http://schemas.microsoft.com/office/drawing/2014/main" id="{A185C8DF-FD16-5736-240E-554A4586C076}"/>
              </a:ext>
            </a:extLst>
          </p:cNvPr>
          <p:cNvSpPr>
            <a:spLocks noGrp="1"/>
          </p:cNvSpPr>
          <p:nvPr>
            <p:ph type="body" sz="quarter" idx="3"/>
          </p:nvPr>
        </p:nvSpPr>
        <p:spPr/>
        <p:txBody>
          <a:bodyPr/>
          <a:lstStyle/>
          <a:p>
            <a:endParaRPr lang="ja-JP" altLang="en-US" dirty="0"/>
          </a:p>
        </p:txBody>
      </p:sp>
      <p:sp>
        <p:nvSpPr>
          <p:cNvPr id="7" name="スライド イメージ プレースホルダー 6">
            <a:extLst>
              <a:ext uri="{FF2B5EF4-FFF2-40B4-BE49-F238E27FC236}">
                <a16:creationId xmlns:a16="http://schemas.microsoft.com/office/drawing/2014/main" id="{42B694ED-240F-8989-8401-075DCFCD3BD6}"/>
              </a:ext>
            </a:extLst>
          </p:cNvPr>
          <p:cNvSpPr>
            <a:spLocks noGrp="1" noRot="1" noChangeAspect="1"/>
          </p:cNvSpPr>
          <p:nvPr>
            <p:ph type="sldImg"/>
          </p:nvPr>
        </p:nvSpPr>
        <p:spPr/>
      </p:sp>
    </p:spTree>
    <p:extLst>
      <p:ext uri="{BB962C8B-B14F-4D97-AF65-F5344CB8AC3E}">
        <p14:creationId xmlns:p14="http://schemas.microsoft.com/office/powerpoint/2010/main" val="26653591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3</a:t>
            </a:fld>
            <a:endParaRPr lang="ja-JP" altLang="en-US"/>
          </a:p>
        </p:txBody>
      </p:sp>
      <p:sp>
        <p:nvSpPr>
          <p:cNvPr id="6" name="ノート プレースホルダー 5">
            <a:extLst>
              <a:ext uri="{FF2B5EF4-FFF2-40B4-BE49-F238E27FC236}">
                <a16:creationId xmlns:a16="http://schemas.microsoft.com/office/drawing/2014/main" id="{EA65EF68-2E10-6FA7-6FD3-0944D511D42E}"/>
              </a:ext>
            </a:extLst>
          </p:cNvPr>
          <p:cNvSpPr>
            <a:spLocks noGrp="1"/>
          </p:cNvSpPr>
          <p:nvPr>
            <p:ph type="body" sz="quarter" idx="3"/>
          </p:nvPr>
        </p:nvSpPr>
        <p:spPr/>
        <p:txBody>
          <a:bodyPr/>
          <a:lstStyle/>
          <a:p>
            <a:endParaRPr lang="en-US" altLang="ja-JP" dirty="0"/>
          </a:p>
        </p:txBody>
      </p:sp>
      <p:sp>
        <p:nvSpPr>
          <p:cNvPr id="7" name="スライド イメージ プレースホルダー 6">
            <a:extLst>
              <a:ext uri="{FF2B5EF4-FFF2-40B4-BE49-F238E27FC236}">
                <a16:creationId xmlns:a16="http://schemas.microsoft.com/office/drawing/2014/main" id="{83F5FB24-C4E3-EC53-0E33-63BAE4D9BBC8}"/>
              </a:ext>
            </a:extLst>
          </p:cNvPr>
          <p:cNvSpPr>
            <a:spLocks noGrp="1" noRot="1" noChangeAspect="1"/>
          </p:cNvSpPr>
          <p:nvPr>
            <p:ph type="sldImg"/>
          </p:nvPr>
        </p:nvSpPr>
        <p:spPr/>
      </p:sp>
    </p:spTree>
    <p:extLst>
      <p:ext uri="{BB962C8B-B14F-4D97-AF65-F5344CB8AC3E}">
        <p14:creationId xmlns:p14="http://schemas.microsoft.com/office/powerpoint/2010/main" val="117942338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smtClean="0"/>
              <a:pPr/>
              <a:t>30</a:t>
            </a:fld>
            <a:endParaRPr lang="ja-JP" altLang="en-US"/>
          </a:p>
        </p:txBody>
      </p:sp>
      <p:sp>
        <p:nvSpPr>
          <p:cNvPr id="6" name="ノート プレースホルダー 5">
            <a:extLst>
              <a:ext uri="{FF2B5EF4-FFF2-40B4-BE49-F238E27FC236}">
                <a16:creationId xmlns:a16="http://schemas.microsoft.com/office/drawing/2014/main" id="{A185C8DF-FD16-5736-240E-554A4586C076}"/>
              </a:ext>
            </a:extLst>
          </p:cNvPr>
          <p:cNvSpPr>
            <a:spLocks noGrp="1"/>
          </p:cNvSpPr>
          <p:nvPr>
            <p:ph type="body" sz="quarter" idx="3"/>
          </p:nvPr>
        </p:nvSpPr>
        <p:spPr/>
        <p:txBody>
          <a:bodyPr/>
          <a:lstStyle/>
          <a:p>
            <a:endParaRPr lang="ja-JP" altLang="en-US" dirty="0"/>
          </a:p>
        </p:txBody>
      </p:sp>
      <p:sp>
        <p:nvSpPr>
          <p:cNvPr id="7" name="スライド イメージ プレースホルダー 6">
            <a:extLst>
              <a:ext uri="{FF2B5EF4-FFF2-40B4-BE49-F238E27FC236}">
                <a16:creationId xmlns:a16="http://schemas.microsoft.com/office/drawing/2014/main" id="{96B9D80B-08A2-E3EA-37BC-96EFC6688A37}"/>
              </a:ext>
            </a:extLst>
          </p:cNvPr>
          <p:cNvSpPr>
            <a:spLocks noGrp="1" noRot="1" noChangeAspect="1"/>
          </p:cNvSpPr>
          <p:nvPr>
            <p:ph type="sldImg"/>
          </p:nvPr>
        </p:nvSpPr>
        <p:spPr/>
      </p:sp>
    </p:spTree>
    <p:extLst>
      <p:ext uri="{BB962C8B-B14F-4D97-AF65-F5344CB8AC3E}">
        <p14:creationId xmlns:p14="http://schemas.microsoft.com/office/powerpoint/2010/main" val="187743732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smtClean="0"/>
              <a:pPr/>
              <a:t>31</a:t>
            </a:fld>
            <a:endParaRPr lang="ja-JP" altLang="en-US"/>
          </a:p>
        </p:txBody>
      </p:sp>
      <p:sp>
        <p:nvSpPr>
          <p:cNvPr id="6" name="ノート プレースホルダー 5">
            <a:extLst>
              <a:ext uri="{FF2B5EF4-FFF2-40B4-BE49-F238E27FC236}">
                <a16:creationId xmlns:a16="http://schemas.microsoft.com/office/drawing/2014/main" id="{1F79203E-7A5E-C55D-23E2-00B52DCDBFEB}"/>
              </a:ext>
            </a:extLst>
          </p:cNvPr>
          <p:cNvSpPr>
            <a:spLocks noGrp="1"/>
          </p:cNvSpPr>
          <p:nvPr>
            <p:ph type="body" sz="quarter" idx="3"/>
          </p:nvPr>
        </p:nvSpPr>
        <p:spPr/>
        <p:txBody>
          <a:bodyPr/>
          <a:lstStyle/>
          <a:p>
            <a:endParaRPr lang="ja-JP" altLang="en-US" dirty="0"/>
          </a:p>
        </p:txBody>
      </p:sp>
      <p:sp>
        <p:nvSpPr>
          <p:cNvPr id="7" name="スライド イメージ プレースホルダー 6">
            <a:extLst>
              <a:ext uri="{FF2B5EF4-FFF2-40B4-BE49-F238E27FC236}">
                <a16:creationId xmlns:a16="http://schemas.microsoft.com/office/drawing/2014/main" id="{1F3C7677-CB5D-6C0F-3224-844E7031CBC1}"/>
              </a:ext>
            </a:extLst>
          </p:cNvPr>
          <p:cNvSpPr>
            <a:spLocks noGrp="1" noRot="1" noChangeAspect="1"/>
          </p:cNvSpPr>
          <p:nvPr>
            <p:ph type="sldImg"/>
          </p:nvPr>
        </p:nvSpPr>
        <p:spPr/>
      </p:sp>
    </p:spTree>
    <p:extLst>
      <p:ext uri="{BB962C8B-B14F-4D97-AF65-F5344CB8AC3E}">
        <p14:creationId xmlns:p14="http://schemas.microsoft.com/office/powerpoint/2010/main" val="73681372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smtClean="0"/>
              <a:pPr/>
              <a:t>32</a:t>
            </a:fld>
            <a:endParaRPr lang="ja-JP" altLang="en-US"/>
          </a:p>
        </p:txBody>
      </p:sp>
      <p:sp>
        <p:nvSpPr>
          <p:cNvPr id="6" name="ノート プレースホルダー 5">
            <a:extLst>
              <a:ext uri="{FF2B5EF4-FFF2-40B4-BE49-F238E27FC236}">
                <a16:creationId xmlns:a16="http://schemas.microsoft.com/office/drawing/2014/main" id="{1F79203E-7A5E-C55D-23E2-00B52DCDBFEB}"/>
              </a:ext>
            </a:extLst>
          </p:cNvPr>
          <p:cNvSpPr>
            <a:spLocks noGrp="1"/>
          </p:cNvSpPr>
          <p:nvPr>
            <p:ph type="body" sz="quarter" idx="3"/>
          </p:nvPr>
        </p:nvSpPr>
        <p:spPr/>
        <p:txBody>
          <a:bodyPr/>
          <a:lstStyle/>
          <a:p>
            <a:endParaRPr lang="ja-JP" altLang="en-US" dirty="0"/>
          </a:p>
        </p:txBody>
      </p:sp>
      <p:sp>
        <p:nvSpPr>
          <p:cNvPr id="7" name="スライド イメージ プレースホルダー 6">
            <a:extLst>
              <a:ext uri="{FF2B5EF4-FFF2-40B4-BE49-F238E27FC236}">
                <a16:creationId xmlns:a16="http://schemas.microsoft.com/office/drawing/2014/main" id="{BD33DE19-9453-E12A-81B7-D1DFBA4FAF20}"/>
              </a:ext>
            </a:extLst>
          </p:cNvPr>
          <p:cNvSpPr>
            <a:spLocks noGrp="1" noRot="1" noChangeAspect="1"/>
          </p:cNvSpPr>
          <p:nvPr>
            <p:ph type="sldImg"/>
          </p:nvPr>
        </p:nvSpPr>
        <p:spPr/>
      </p:sp>
    </p:spTree>
    <p:extLst>
      <p:ext uri="{BB962C8B-B14F-4D97-AF65-F5344CB8AC3E}">
        <p14:creationId xmlns:p14="http://schemas.microsoft.com/office/powerpoint/2010/main" val="201099891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smtClean="0"/>
              <a:pPr/>
              <a:t>33</a:t>
            </a:fld>
            <a:endParaRPr lang="ja-JP" altLang="en-US"/>
          </a:p>
        </p:txBody>
      </p:sp>
      <p:sp>
        <p:nvSpPr>
          <p:cNvPr id="6" name="ノート プレースホルダー 5">
            <a:extLst>
              <a:ext uri="{FF2B5EF4-FFF2-40B4-BE49-F238E27FC236}">
                <a16:creationId xmlns:a16="http://schemas.microsoft.com/office/drawing/2014/main" id="{F24F5A2F-3D40-D0FD-FAE2-F65F22BA6647}"/>
              </a:ext>
            </a:extLst>
          </p:cNvPr>
          <p:cNvSpPr>
            <a:spLocks noGrp="1"/>
          </p:cNvSpPr>
          <p:nvPr>
            <p:ph type="body" sz="quarter" idx="3"/>
          </p:nvPr>
        </p:nvSpPr>
        <p:spPr/>
        <p:txBody>
          <a:bodyPr/>
          <a:lstStyle/>
          <a:p>
            <a:endParaRPr lang="ja-JP" altLang="en-US" dirty="0"/>
          </a:p>
        </p:txBody>
      </p:sp>
      <p:sp>
        <p:nvSpPr>
          <p:cNvPr id="7" name="スライド イメージ プレースホルダー 6">
            <a:extLst>
              <a:ext uri="{FF2B5EF4-FFF2-40B4-BE49-F238E27FC236}">
                <a16:creationId xmlns:a16="http://schemas.microsoft.com/office/drawing/2014/main" id="{288FC382-C465-360A-D3F5-162093D7D888}"/>
              </a:ext>
            </a:extLst>
          </p:cNvPr>
          <p:cNvSpPr>
            <a:spLocks noGrp="1" noRot="1" noChangeAspect="1"/>
          </p:cNvSpPr>
          <p:nvPr>
            <p:ph type="sldImg"/>
          </p:nvPr>
        </p:nvSpPr>
        <p:spPr/>
      </p:sp>
    </p:spTree>
    <p:extLst>
      <p:ext uri="{BB962C8B-B14F-4D97-AF65-F5344CB8AC3E}">
        <p14:creationId xmlns:p14="http://schemas.microsoft.com/office/powerpoint/2010/main" val="199162381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smtClean="0"/>
              <a:pPr/>
              <a:t>34</a:t>
            </a:fld>
            <a:endParaRPr lang="ja-JP" altLang="en-US"/>
          </a:p>
        </p:txBody>
      </p:sp>
      <p:sp>
        <p:nvSpPr>
          <p:cNvPr id="6" name="ノート プレースホルダー 5">
            <a:extLst>
              <a:ext uri="{FF2B5EF4-FFF2-40B4-BE49-F238E27FC236}">
                <a16:creationId xmlns:a16="http://schemas.microsoft.com/office/drawing/2014/main" id="{F24F5A2F-3D40-D0FD-FAE2-F65F22BA6647}"/>
              </a:ext>
            </a:extLst>
          </p:cNvPr>
          <p:cNvSpPr>
            <a:spLocks noGrp="1"/>
          </p:cNvSpPr>
          <p:nvPr>
            <p:ph type="body" sz="quarter" idx="3"/>
          </p:nvPr>
        </p:nvSpPr>
        <p:spPr/>
        <p:txBody>
          <a:bodyPr/>
          <a:lstStyle/>
          <a:p>
            <a:endParaRPr lang="ja-JP" altLang="en-US" dirty="0"/>
          </a:p>
        </p:txBody>
      </p:sp>
      <p:sp>
        <p:nvSpPr>
          <p:cNvPr id="7" name="スライド イメージ プレースホルダー 6">
            <a:extLst>
              <a:ext uri="{FF2B5EF4-FFF2-40B4-BE49-F238E27FC236}">
                <a16:creationId xmlns:a16="http://schemas.microsoft.com/office/drawing/2014/main" id="{54CDEBB3-4238-91A3-0209-A3DC91D79034}"/>
              </a:ext>
            </a:extLst>
          </p:cNvPr>
          <p:cNvSpPr>
            <a:spLocks noGrp="1" noRot="1" noChangeAspect="1"/>
          </p:cNvSpPr>
          <p:nvPr>
            <p:ph type="sldImg"/>
          </p:nvPr>
        </p:nvSpPr>
        <p:spPr/>
      </p:sp>
    </p:spTree>
    <p:extLst>
      <p:ext uri="{BB962C8B-B14F-4D97-AF65-F5344CB8AC3E}">
        <p14:creationId xmlns:p14="http://schemas.microsoft.com/office/powerpoint/2010/main" val="4998595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smtClean="0"/>
              <a:pPr/>
              <a:t>35</a:t>
            </a:fld>
            <a:endParaRPr lang="ja-JP" altLang="en-US"/>
          </a:p>
        </p:txBody>
      </p:sp>
      <p:sp>
        <p:nvSpPr>
          <p:cNvPr id="6" name="ノート プレースホルダー 5">
            <a:extLst>
              <a:ext uri="{FF2B5EF4-FFF2-40B4-BE49-F238E27FC236}">
                <a16:creationId xmlns:a16="http://schemas.microsoft.com/office/drawing/2014/main" id="{6D48565D-C43D-D149-1384-7F585F4238E6}"/>
              </a:ext>
            </a:extLst>
          </p:cNvPr>
          <p:cNvSpPr>
            <a:spLocks noGrp="1"/>
          </p:cNvSpPr>
          <p:nvPr>
            <p:ph type="body" sz="quarter" idx="3"/>
          </p:nvPr>
        </p:nvSpPr>
        <p:spPr/>
        <p:txBody>
          <a:bodyPr/>
          <a:lstStyle/>
          <a:p>
            <a:endParaRPr lang="ja-JP" altLang="en-US" dirty="0"/>
          </a:p>
        </p:txBody>
      </p:sp>
      <p:sp>
        <p:nvSpPr>
          <p:cNvPr id="7" name="スライド イメージ プレースホルダー 6">
            <a:extLst>
              <a:ext uri="{FF2B5EF4-FFF2-40B4-BE49-F238E27FC236}">
                <a16:creationId xmlns:a16="http://schemas.microsoft.com/office/drawing/2014/main" id="{87D0A7BA-0E1F-5945-6B42-7A569624107D}"/>
              </a:ext>
            </a:extLst>
          </p:cNvPr>
          <p:cNvSpPr>
            <a:spLocks noGrp="1" noRot="1" noChangeAspect="1"/>
          </p:cNvSpPr>
          <p:nvPr>
            <p:ph type="sldImg"/>
          </p:nvPr>
        </p:nvSpPr>
        <p:spPr/>
      </p:sp>
    </p:spTree>
    <p:extLst>
      <p:ext uri="{BB962C8B-B14F-4D97-AF65-F5344CB8AC3E}">
        <p14:creationId xmlns:p14="http://schemas.microsoft.com/office/powerpoint/2010/main" val="137836412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smtClean="0"/>
              <a:pPr/>
              <a:t>36</a:t>
            </a:fld>
            <a:endParaRPr lang="ja-JP" altLang="en-US"/>
          </a:p>
        </p:txBody>
      </p:sp>
      <p:sp>
        <p:nvSpPr>
          <p:cNvPr id="6" name="ノート プレースホルダー 5">
            <a:extLst>
              <a:ext uri="{FF2B5EF4-FFF2-40B4-BE49-F238E27FC236}">
                <a16:creationId xmlns:a16="http://schemas.microsoft.com/office/drawing/2014/main" id="{918B0CCB-0C93-CC10-E2AB-CF71DDB9513B}"/>
              </a:ext>
            </a:extLst>
          </p:cNvPr>
          <p:cNvSpPr>
            <a:spLocks noGrp="1"/>
          </p:cNvSpPr>
          <p:nvPr>
            <p:ph type="body" sz="quarter" idx="3"/>
          </p:nvPr>
        </p:nvSpPr>
        <p:spPr/>
        <p:txBody>
          <a:bodyPr/>
          <a:lstStyle/>
          <a:p>
            <a:endParaRPr lang="ja-JP" altLang="en-US" dirty="0"/>
          </a:p>
        </p:txBody>
      </p:sp>
      <p:sp>
        <p:nvSpPr>
          <p:cNvPr id="7" name="スライド イメージ プレースホルダー 6">
            <a:extLst>
              <a:ext uri="{FF2B5EF4-FFF2-40B4-BE49-F238E27FC236}">
                <a16:creationId xmlns:a16="http://schemas.microsoft.com/office/drawing/2014/main" id="{AB1FF4B5-DA81-7449-C14A-EDA00E955BEE}"/>
              </a:ext>
            </a:extLst>
          </p:cNvPr>
          <p:cNvSpPr>
            <a:spLocks noGrp="1" noRot="1" noChangeAspect="1"/>
          </p:cNvSpPr>
          <p:nvPr>
            <p:ph type="sldImg"/>
          </p:nvPr>
        </p:nvSpPr>
        <p:spPr/>
      </p:sp>
    </p:spTree>
    <p:extLst>
      <p:ext uri="{BB962C8B-B14F-4D97-AF65-F5344CB8AC3E}">
        <p14:creationId xmlns:p14="http://schemas.microsoft.com/office/powerpoint/2010/main" val="377860503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37</a:t>
            </a:fld>
            <a:endParaRPr lang="ja-JP" altLang="en-US"/>
          </a:p>
        </p:txBody>
      </p:sp>
      <p:sp>
        <p:nvSpPr>
          <p:cNvPr id="3" name="スライド イメージ プレースホルダー 2">
            <a:extLst>
              <a:ext uri="{FF2B5EF4-FFF2-40B4-BE49-F238E27FC236}">
                <a16:creationId xmlns:a16="http://schemas.microsoft.com/office/drawing/2014/main" id="{D65265BB-6E2D-A67E-D597-70FC4940679B}"/>
              </a:ext>
            </a:extLst>
          </p:cNvPr>
          <p:cNvSpPr>
            <a:spLocks noGrp="1" noRot="1" noChangeAspect="1"/>
          </p:cNvSpPr>
          <p:nvPr>
            <p:ph type="sldImg"/>
          </p:nvPr>
        </p:nvSpPr>
        <p:spPr/>
      </p:sp>
      <p:sp>
        <p:nvSpPr>
          <p:cNvPr id="5" name="ノート プレースホルダー 4">
            <a:extLst>
              <a:ext uri="{FF2B5EF4-FFF2-40B4-BE49-F238E27FC236}">
                <a16:creationId xmlns:a16="http://schemas.microsoft.com/office/drawing/2014/main" id="{9BDB286F-EA03-99D2-2A51-FBF7DEAD02A0}"/>
              </a:ext>
            </a:extLst>
          </p:cNvPr>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28666911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38</a:t>
            </a:fld>
            <a:endParaRPr lang="ja-JP" altLang="en-US"/>
          </a:p>
        </p:txBody>
      </p:sp>
      <p:sp>
        <p:nvSpPr>
          <p:cNvPr id="3" name="スライド イメージ プレースホルダー 2">
            <a:extLst>
              <a:ext uri="{FF2B5EF4-FFF2-40B4-BE49-F238E27FC236}">
                <a16:creationId xmlns:a16="http://schemas.microsoft.com/office/drawing/2014/main" id="{D5FCC1B8-24B2-F0F7-C380-FA3FDFD85278}"/>
              </a:ext>
            </a:extLst>
          </p:cNvPr>
          <p:cNvSpPr>
            <a:spLocks noGrp="1" noRot="1" noChangeAspect="1"/>
          </p:cNvSpPr>
          <p:nvPr>
            <p:ph type="sldImg"/>
          </p:nvPr>
        </p:nvSpPr>
        <p:spPr/>
      </p:sp>
      <p:sp>
        <p:nvSpPr>
          <p:cNvPr id="5" name="ノート プレースホルダー 4">
            <a:extLst>
              <a:ext uri="{FF2B5EF4-FFF2-40B4-BE49-F238E27FC236}">
                <a16:creationId xmlns:a16="http://schemas.microsoft.com/office/drawing/2014/main" id="{D7DA8BFC-C448-EF38-F5A9-D0A3B3282C6A}"/>
              </a:ext>
            </a:extLst>
          </p:cNvPr>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25459608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ja-JP" altLang="en-US" dirty="0"/>
          </a:p>
        </p:txBody>
      </p:sp>
      <p:sp>
        <p:nvSpPr>
          <p:cNvPr id="4" name="スライド イメージ プレースホルダー 3">
            <a:extLst>
              <a:ext uri="{FF2B5EF4-FFF2-40B4-BE49-F238E27FC236}">
                <a16:creationId xmlns:a16="http://schemas.microsoft.com/office/drawing/2014/main" id="{6FFFE57A-3789-A66F-E1D5-D47F1783F9B6}"/>
              </a:ext>
            </a:extLst>
          </p:cNvPr>
          <p:cNvSpPr>
            <a:spLocks noGrp="1" noRot="1" noChangeAspect="1"/>
          </p:cNvSpPr>
          <p:nvPr>
            <p:ph type="sldImg"/>
          </p:nvPr>
        </p:nvSpPr>
        <p:spPr/>
      </p:sp>
      <p:sp>
        <p:nvSpPr>
          <p:cNvPr id="2" name="スライド番号プレースホルダー 3">
            <a:extLst>
              <a:ext uri="{FF2B5EF4-FFF2-40B4-BE49-F238E27FC236}">
                <a16:creationId xmlns:a16="http://schemas.microsoft.com/office/drawing/2014/main" id="{F40A1DB3-7219-3EE1-7EFF-3B292AA149DA}"/>
              </a:ext>
            </a:extLst>
          </p:cNvPr>
          <p:cNvSpPr txBox="1">
            <a:spLocks/>
          </p:cNvSpPr>
          <p:nvPr/>
        </p:nvSpPr>
        <p:spPr>
          <a:xfrm>
            <a:off x="3816273" y="9374303"/>
            <a:ext cx="2919519" cy="495187"/>
          </a:xfrm>
          <a:prstGeom prst="rect">
            <a:avLst/>
          </a:prstGeom>
        </p:spPr>
        <p:txBody>
          <a:bodyPr vert="horz" lIns="91421" tIns="45710" rIns="91421" bIns="45710" rtlCol="0" anchor="b"/>
          <a:lstStyle>
            <a:defPPr>
              <a:defRPr lang="en-US"/>
            </a:defPPr>
            <a:lvl1pPr marL="0" algn="r" defTabSz="457200" rtl="0" eaLnBrk="1" latinLnBrk="0" hangingPunct="1">
              <a:defRPr sz="1200" kern="1200">
                <a:solidFill>
                  <a:schemeClr val="tx1"/>
                </a:solidFill>
                <a:latin typeface="BIZ UDPゴシック" panose="020B0400000000000000" pitchFamily="50" charset="-128"/>
                <a:ea typeface="BIZ UDPゴシック" panose="020B0400000000000000" pitchFamily="50" charset="-128"/>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B53D04A-B60E-1241-96E3-BBB7CC6C31A8}" type="slidenum">
              <a:rPr lang="ja-JP" altLang="en-US" smtClean="0"/>
              <a:pPr/>
              <a:t>4</a:t>
            </a:fld>
            <a:endParaRPr lang="ja-JP" altLang="en-US" dirty="0"/>
          </a:p>
        </p:txBody>
      </p:sp>
    </p:spTree>
    <p:extLst>
      <p:ext uri="{BB962C8B-B14F-4D97-AF65-F5344CB8AC3E}">
        <p14:creationId xmlns:p14="http://schemas.microsoft.com/office/powerpoint/2010/main" val="35134443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ja-JP" altLang="en-US" dirty="0"/>
          </a:p>
        </p:txBody>
      </p:sp>
      <p:sp>
        <p:nvSpPr>
          <p:cNvPr id="4" name="スライド イメージ プレースホルダー 3">
            <a:extLst>
              <a:ext uri="{FF2B5EF4-FFF2-40B4-BE49-F238E27FC236}">
                <a16:creationId xmlns:a16="http://schemas.microsoft.com/office/drawing/2014/main" id="{FCA416DD-D93D-5D7E-6701-B9D358083969}"/>
              </a:ext>
            </a:extLst>
          </p:cNvPr>
          <p:cNvSpPr>
            <a:spLocks noGrp="1" noRot="1" noChangeAspect="1"/>
          </p:cNvSpPr>
          <p:nvPr>
            <p:ph type="sldImg"/>
          </p:nvPr>
        </p:nvSpPr>
        <p:spPr/>
      </p:sp>
      <p:sp>
        <p:nvSpPr>
          <p:cNvPr id="2" name="スライド番号プレースホルダー 3">
            <a:extLst>
              <a:ext uri="{FF2B5EF4-FFF2-40B4-BE49-F238E27FC236}">
                <a16:creationId xmlns:a16="http://schemas.microsoft.com/office/drawing/2014/main" id="{BFDE7B91-3502-279E-2EB8-7CDB43D58EBC}"/>
              </a:ext>
            </a:extLst>
          </p:cNvPr>
          <p:cNvSpPr txBox="1">
            <a:spLocks/>
          </p:cNvSpPr>
          <p:nvPr/>
        </p:nvSpPr>
        <p:spPr>
          <a:xfrm>
            <a:off x="3816273" y="9374303"/>
            <a:ext cx="2919519" cy="495187"/>
          </a:xfrm>
          <a:prstGeom prst="rect">
            <a:avLst/>
          </a:prstGeom>
        </p:spPr>
        <p:txBody>
          <a:bodyPr vert="horz" lIns="91421" tIns="45710" rIns="91421" bIns="45710" rtlCol="0" anchor="b"/>
          <a:lstStyle>
            <a:defPPr>
              <a:defRPr lang="en-US"/>
            </a:defPPr>
            <a:lvl1pPr marL="0" algn="r" defTabSz="457200" rtl="0" eaLnBrk="1" latinLnBrk="0" hangingPunct="1">
              <a:defRPr sz="1200" kern="1200">
                <a:solidFill>
                  <a:schemeClr val="tx1"/>
                </a:solidFill>
                <a:latin typeface="BIZ UDPゴシック" panose="020B0400000000000000" pitchFamily="50" charset="-128"/>
                <a:ea typeface="BIZ UDPゴシック" panose="020B0400000000000000" pitchFamily="50" charset="-128"/>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B53D04A-B60E-1241-96E3-BBB7CC6C31A8}" type="slidenum">
              <a:rPr lang="ja-JP" altLang="en-US" smtClean="0"/>
              <a:pPr/>
              <a:t>5</a:t>
            </a:fld>
            <a:endParaRPr lang="ja-JP" altLang="en-US" dirty="0"/>
          </a:p>
        </p:txBody>
      </p:sp>
    </p:spTree>
    <p:extLst>
      <p:ext uri="{BB962C8B-B14F-4D97-AF65-F5344CB8AC3E}">
        <p14:creationId xmlns:p14="http://schemas.microsoft.com/office/powerpoint/2010/main" val="41552041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ja-JP" altLang="en-US" dirty="0"/>
          </a:p>
        </p:txBody>
      </p:sp>
      <p:sp>
        <p:nvSpPr>
          <p:cNvPr id="4" name="スライド イメージ プレースホルダー 3">
            <a:extLst>
              <a:ext uri="{FF2B5EF4-FFF2-40B4-BE49-F238E27FC236}">
                <a16:creationId xmlns:a16="http://schemas.microsoft.com/office/drawing/2014/main" id="{F7E0FC60-F61C-174C-BE21-3D34977F2EFC}"/>
              </a:ext>
            </a:extLst>
          </p:cNvPr>
          <p:cNvSpPr>
            <a:spLocks noGrp="1" noRot="1" noChangeAspect="1"/>
          </p:cNvSpPr>
          <p:nvPr>
            <p:ph type="sldImg"/>
          </p:nvPr>
        </p:nvSpPr>
        <p:spPr/>
      </p:sp>
      <p:sp>
        <p:nvSpPr>
          <p:cNvPr id="2" name="スライド番号プレースホルダー 3">
            <a:extLst>
              <a:ext uri="{FF2B5EF4-FFF2-40B4-BE49-F238E27FC236}">
                <a16:creationId xmlns:a16="http://schemas.microsoft.com/office/drawing/2014/main" id="{46994C7F-D951-E91D-1000-F25A4C9ED4BA}"/>
              </a:ext>
            </a:extLst>
          </p:cNvPr>
          <p:cNvSpPr txBox="1">
            <a:spLocks/>
          </p:cNvSpPr>
          <p:nvPr/>
        </p:nvSpPr>
        <p:spPr>
          <a:xfrm>
            <a:off x="3816273" y="9374303"/>
            <a:ext cx="2919519" cy="495187"/>
          </a:xfrm>
          <a:prstGeom prst="rect">
            <a:avLst/>
          </a:prstGeom>
        </p:spPr>
        <p:txBody>
          <a:bodyPr vert="horz" lIns="91421" tIns="45710" rIns="91421" bIns="45710" rtlCol="0" anchor="b"/>
          <a:lstStyle>
            <a:defPPr>
              <a:defRPr lang="en-US"/>
            </a:defPPr>
            <a:lvl1pPr marL="0" algn="r" defTabSz="457200" rtl="0" eaLnBrk="1" latinLnBrk="0" hangingPunct="1">
              <a:defRPr sz="1200" kern="1200">
                <a:solidFill>
                  <a:schemeClr val="tx1"/>
                </a:solidFill>
                <a:latin typeface="BIZ UDPゴシック" panose="020B0400000000000000" pitchFamily="50" charset="-128"/>
                <a:ea typeface="BIZ UDPゴシック" panose="020B0400000000000000" pitchFamily="50" charset="-128"/>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B53D04A-B60E-1241-96E3-BBB7CC6C31A8}" type="slidenum">
              <a:rPr lang="ja-JP" altLang="en-US" smtClean="0"/>
              <a:pPr/>
              <a:t>6</a:t>
            </a:fld>
            <a:endParaRPr lang="ja-JP" altLang="en-US" dirty="0"/>
          </a:p>
        </p:txBody>
      </p:sp>
    </p:spTree>
    <p:extLst>
      <p:ext uri="{BB962C8B-B14F-4D97-AF65-F5344CB8AC3E}">
        <p14:creationId xmlns:p14="http://schemas.microsoft.com/office/powerpoint/2010/main" val="24429277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ja-JP" altLang="en-US" dirty="0"/>
          </a:p>
        </p:txBody>
      </p:sp>
      <p:sp>
        <p:nvSpPr>
          <p:cNvPr id="4" name="スライド イメージ プレースホルダー 3">
            <a:extLst>
              <a:ext uri="{FF2B5EF4-FFF2-40B4-BE49-F238E27FC236}">
                <a16:creationId xmlns:a16="http://schemas.microsoft.com/office/drawing/2014/main" id="{F87FB3B4-27D0-5398-2DFE-D4298B6A5000}"/>
              </a:ext>
            </a:extLst>
          </p:cNvPr>
          <p:cNvSpPr>
            <a:spLocks noGrp="1" noRot="1" noChangeAspect="1"/>
          </p:cNvSpPr>
          <p:nvPr>
            <p:ph type="sldImg"/>
          </p:nvPr>
        </p:nvSpPr>
        <p:spPr/>
      </p:sp>
      <p:sp>
        <p:nvSpPr>
          <p:cNvPr id="2" name="スライド番号プレースホルダー 3">
            <a:extLst>
              <a:ext uri="{FF2B5EF4-FFF2-40B4-BE49-F238E27FC236}">
                <a16:creationId xmlns:a16="http://schemas.microsoft.com/office/drawing/2014/main" id="{5EAC4C82-03ED-D1EB-D3EA-E12599AE56B0}"/>
              </a:ext>
            </a:extLst>
          </p:cNvPr>
          <p:cNvSpPr txBox="1">
            <a:spLocks/>
          </p:cNvSpPr>
          <p:nvPr/>
        </p:nvSpPr>
        <p:spPr>
          <a:xfrm>
            <a:off x="3816273" y="9374303"/>
            <a:ext cx="2919519" cy="495187"/>
          </a:xfrm>
          <a:prstGeom prst="rect">
            <a:avLst/>
          </a:prstGeom>
        </p:spPr>
        <p:txBody>
          <a:bodyPr vert="horz" lIns="91421" tIns="45710" rIns="91421" bIns="45710" rtlCol="0" anchor="b"/>
          <a:lstStyle>
            <a:defPPr>
              <a:defRPr lang="en-US"/>
            </a:defPPr>
            <a:lvl1pPr marL="0" algn="r" defTabSz="457200" rtl="0" eaLnBrk="1" latinLnBrk="0" hangingPunct="1">
              <a:defRPr sz="1200" kern="1200">
                <a:solidFill>
                  <a:schemeClr val="tx1"/>
                </a:solidFill>
                <a:latin typeface="BIZ UDPゴシック" panose="020B0400000000000000" pitchFamily="50" charset="-128"/>
                <a:ea typeface="BIZ UDPゴシック" panose="020B0400000000000000" pitchFamily="50" charset="-128"/>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B53D04A-B60E-1241-96E3-BBB7CC6C31A8}" type="slidenum">
              <a:rPr lang="ja-JP" altLang="en-US" smtClean="0"/>
              <a:pPr/>
              <a:t>7</a:t>
            </a:fld>
            <a:endParaRPr lang="ja-JP" altLang="en-US" dirty="0"/>
          </a:p>
        </p:txBody>
      </p:sp>
    </p:spTree>
    <p:extLst>
      <p:ext uri="{BB962C8B-B14F-4D97-AF65-F5344CB8AC3E}">
        <p14:creationId xmlns:p14="http://schemas.microsoft.com/office/powerpoint/2010/main" val="25240192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ja-JP" altLang="en-US"/>
          </a:p>
        </p:txBody>
      </p:sp>
      <p:sp>
        <p:nvSpPr>
          <p:cNvPr id="4" name="スライド イメージ プレースホルダー 3">
            <a:extLst>
              <a:ext uri="{FF2B5EF4-FFF2-40B4-BE49-F238E27FC236}">
                <a16:creationId xmlns:a16="http://schemas.microsoft.com/office/drawing/2014/main" id="{393F19B8-B801-8662-9E96-C1DC2B6CD856}"/>
              </a:ext>
            </a:extLst>
          </p:cNvPr>
          <p:cNvSpPr>
            <a:spLocks noGrp="1" noRot="1" noChangeAspect="1"/>
          </p:cNvSpPr>
          <p:nvPr>
            <p:ph type="sldImg"/>
          </p:nvPr>
        </p:nvSpPr>
        <p:spPr/>
      </p:sp>
      <p:sp>
        <p:nvSpPr>
          <p:cNvPr id="2" name="スライド番号プレースホルダー 3">
            <a:extLst>
              <a:ext uri="{FF2B5EF4-FFF2-40B4-BE49-F238E27FC236}">
                <a16:creationId xmlns:a16="http://schemas.microsoft.com/office/drawing/2014/main" id="{5BCB1ED5-C14D-8A5E-D74B-FDEC7D974AB2}"/>
              </a:ext>
            </a:extLst>
          </p:cNvPr>
          <p:cNvSpPr txBox="1">
            <a:spLocks/>
          </p:cNvSpPr>
          <p:nvPr/>
        </p:nvSpPr>
        <p:spPr>
          <a:xfrm>
            <a:off x="3816273" y="9374303"/>
            <a:ext cx="2919519" cy="495187"/>
          </a:xfrm>
          <a:prstGeom prst="rect">
            <a:avLst/>
          </a:prstGeom>
        </p:spPr>
        <p:txBody>
          <a:bodyPr vert="horz" lIns="91421" tIns="45710" rIns="91421" bIns="45710" rtlCol="0" anchor="b"/>
          <a:lstStyle>
            <a:defPPr>
              <a:defRPr lang="en-US"/>
            </a:defPPr>
            <a:lvl1pPr marL="0" algn="r" defTabSz="457200" rtl="0" eaLnBrk="1" latinLnBrk="0" hangingPunct="1">
              <a:defRPr sz="1200" kern="1200">
                <a:solidFill>
                  <a:schemeClr val="tx1"/>
                </a:solidFill>
                <a:latin typeface="BIZ UDPゴシック" panose="020B0400000000000000" pitchFamily="50" charset="-128"/>
                <a:ea typeface="BIZ UDPゴシック" panose="020B0400000000000000" pitchFamily="50" charset="-128"/>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B53D04A-B60E-1241-96E3-BBB7CC6C31A8}" type="slidenum">
              <a:rPr lang="ja-JP" altLang="en-US" smtClean="0"/>
              <a:pPr/>
              <a:t>8</a:t>
            </a:fld>
            <a:endParaRPr lang="ja-JP" altLang="en-US" dirty="0"/>
          </a:p>
        </p:txBody>
      </p:sp>
    </p:spTree>
    <p:extLst>
      <p:ext uri="{BB962C8B-B14F-4D97-AF65-F5344CB8AC3E}">
        <p14:creationId xmlns:p14="http://schemas.microsoft.com/office/powerpoint/2010/main" val="41648639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ja-JP" altLang="en-US" dirty="0"/>
          </a:p>
        </p:txBody>
      </p:sp>
      <p:sp>
        <p:nvSpPr>
          <p:cNvPr id="4" name="スライド イメージ プレースホルダー 3">
            <a:extLst>
              <a:ext uri="{FF2B5EF4-FFF2-40B4-BE49-F238E27FC236}">
                <a16:creationId xmlns:a16="http://schemas.microsoft.com/office/drawing/2014/main" id="{062622F3-D13B-28A2-E6AC-1CD9FD36C703}"/>
              </a:ext>
            </a:extLst>
          </p:cNvPr>
          <p:cNvSpPr>
            <a:spLocks noGrp="1" noRot="1" noChangeAspect="1"/>
          </p:cNvSpPr>
          <p:nvPr>
            <p:ph type="sldImg"/>
          </p:nvPr>
        </p:nvSpPr>
        <p:spPr/>
      </p:sp>
      <p:sp>
        <p:nvSpPr>
          <p:cNvPr id="2" name="スライド番号プレースホルダー 3">
            <a:extLst>
              <a:ext uri="{FF2B5EF4-FFF2-40B4-BE49-F238E27FC236}">
                <a16:creationId xmlns:a16="http://schemas.microsoft.com/office/drawing/2014/main" id="{704DE0DB-23AA-700A-61BD-A91F88AB343F}"/>
              </a:ext>
            </a:extLst>
          </p:cNvPr>
          <p:cNvSpPr txBox="1">
            <a:spLocks/>
          </p:cNvSpPr>
          <p:nvPr/>
        </p:nvSpPr>
        <p:spPr>
          <a:xfrm>
            <a:off x="3816273" y="9374303"/>
            <a:ext cx="2919519" cy="495187"/>
          </a:xfrm>
          <a:prstGeom prst="rect">
            <a:avLst/>
          </a:prstGeom>
        </p:spPr>
        <p:txBody>
          <a:bodyPr vert="horz" lIns="91421" tIns="45710" rIns="91421" bIns="45710" rtlCol="0" anchor="b"/>
          <a:lstStyle>
            <a:defPPr>
              <a:defRPr lang="en-US"/>
            </a:defPPr>
            <a:lvl1pPr marL="0" algn="r" defTabSz="457200" rtl="0" eaLnBrk="1" latinLnBrk="0" hangingPunct="1">
              <a:defRPr sz="1200" kern="1200">
                <a:solidFill>
                  <a:schemeClr val="tx1"/>
                </a:solidFill>
                <a:latin typeface="BIZ UDPゴシック" panose="020B0400000000000000" pitchFamily="50" charset="-128"/>
                <a:ea typeface="BIZ UDPゴシック" panose="020B0400000000000000" pitchFamily="50" charset="-128"/>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B53D04A-B60E-1241-96E3-BBB7CC6C31A8}" type="slidenum">
              <a:rPr lang="ja-JP" altLang="en-US" smtClean="0"/>
              <a:pPr/>
              <a:t>9</a:t>
            </a:fld>
            <a:endParaRPr lang="ja-JP" altLang="en-US" dirty="0"/>
          </a:p>
        </p:txBody>
      </p:sp>
    </p:spTree>
    <p:extLst>
      <p:ext uri="{BB962C8B-B14F-4D97-AF65-F5344CB8AC3E}">
        <p14:creationId xmlns:p14="http://schemas.microsoft.com/office/powerpoint/2010/main" val="15005664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a:p>
        </p:txBody>
      </p:sp>
      <p:sp>
        <p:nvSpPr>
          <p:cNvPr id="4" name="Date Placeholder 3"/>
          <p:cNvSpPr>
            <a:spLocks noGrp="1"/>
          </p:cNvSpPr>
          <p:nvPr>
            <p:ph type="dt" sz="half" idx="10"/>
          </p:nvPr>
        </p:nvSpPr>
        <p:spPr/>
        <p:txBody>
          <a:bodyPr/>
          <a:lstStyle/>
          <a:p>
            <a:fld id="{4A74297A-D009-42D9-B0D3-50357D67E321}" type="datetimeFigureOut">
              <a:rPr kumimoji="1" lang="ja-JP" altLang="en-US" smtClean="0"/>
              <a:t>2025/4/4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12D13EA-D721-4644-981A-873654F29254}" type="slidenum">
              <a:rPr kumimoji="1" lang="ja-JP" altLang="en-US" smtClean="0"/>
              <a:t>‹#›</a:t>
            </a:fld>
            <a:endParaRPr kumimoji="1" lang="ja-JP" altLang="en-US"/>
          </a:p>
        </p:txBody>
      </p:sp>
    </p:spTree>
    <p:extLst>
      <p:ext uri="{BB962C8B-B14F-4D97-AF65-F5344CB8AC3E}">
        <p14:creationId xmlns:p14="http://schemas.microsoft.com/office/powerpoint/2010/main" val="24306818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Date Placeholder 2"/>
          <p:cNvSpPr>
            <a:spLocks noGrp="1"/>
          </p:cNvSpPr>
          <p:nvPr>
            <p:ph type="dt" sz="half" idx="10"/>
          </p:nvPr>
        </p:nvSpPr>
        <p:spPr/>
        <p:txBody>
          <a:bodyPr/>
          <a:lstStyle/>
          <a:p>
            <a:fld id="{4A74297A-D009-42D9-B0D3-50357D67E321}" type="datetimeFigureOut">
              <a:rPr kumimoji="1" lang="ja-JP" altLang="en-US" smtClean="0"/>
              <a:t>2025/4/4</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512D13EA-D721-4644-981A-873654F29254}" type="slidenum">
              <a:rPr kumimoji="1" lang="ja-JP" altLang="en-US" smtClean="0"/>
              <a:t>‹#›</a:t>
            </a:fld>
            <a:endParaRPr kumimoji="1" lang="ja-JP" altLang="en-US"/>
          </a:p>
        </p:txBody>
      </p:sp>
    </p:spTree>
    <p:extLst>
      <p:ext uri="{BB962C8B-B14F-4D97-AF65-F5344CB8AC3E}">
        <p14:creationId xmlns:p14="http://schemas.microsoft.com/office/powerpoint/2010/main" val="10223564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A74297A-D009-42D9-B0D3-50357D67E321}" type="datetimeFigureOut">
              <a:rPr kumimoji="1" lang="ja-JP" altLang="en-US" smtClean="0"/>
              <a:t>2025/4/4</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512D13EA-D721-4644-981A-873654F29254}" type="slidenum">
              <a:rPr kumimoji="1" lang="ja-JP" altLang="en-US" smtClean="0"/>
              <a:t>‹#›</a:t>
            </a:fld>
            <a:endParaRPr kumimoji="1" lang="ja-JP" altLang="en-US"/>
          </a:p>
        </p:txBody>
      </p:sp>
    </p:spTree>
    <p:extLst>
      <p:ext uri="{BB962C8B-B14F-4D97-AF65-F5344CB8AC3E}">
        <p14:creationId xmlns:p14="http://schemas.microsoft.com/office/powerpoint/2010/main" val="23222970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4A74297A-D009-42D9-B0D3-50357D67E321}" type="datetimeFigureOut">
              <a:rPr kumimoji="1" lang="ja-JP" altLang="en-US" smtClean="0"/>
              <a:t>2025/4/4</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512D13EA-D721-4644-981A-873654F29254}" type="slidenum">
              <a:rPr kumimoji="1" lang="ja-JP" altLang="en-US" smtClean="0"/>
              <a:t>‹#›</a:t>
            </a:fld>
            <a:endParaRPr kumimoji="1" lang="ja-JP" altLang="en-US"/>
          </a:p>
        </p:txBody>
      </p:sp>
    </p:spTree>
    <p:extLst>
      <p:ext uri="{BB962C8B-B14F-4D97-AF65-F5344CB8AC3E}">
        <p14:creationId xmlns:p14="http://schemas.microsoft.com/office/powerpoint/2010/main" val="16054132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4A74297A-D009-42D9-B0D3-50357D67E321}" type="datetimeFigureOut">
              <a:rPr kumimoji="1" lang="ja-JP" altLang="en-US" smtClean="0"/>
              <a:t>2025/4/4</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512D13EA-D721-4644-981A-873654F29254}" type="slidenum">
              <a:rPr kumimoji="1" lang="ja-JP" altLang="en-US" smtClean="0"/>
              <a:t>‹#›</a:t>
            </a:fld>
            <a:endParaRPr kumimoji="1" lang="ja-JP" altLang="en-US"/>
          </a:p>
        </p:txBody>
      </p:sp>
    </p:spTree>
    <p:extLst>
      <p:ext uri="{BB962C8B-B14F-4D97-AF65-F5344CB8AC3E}">
        <p14:creationId xmlns:p14="http://schemas.microsoft.com/office/powerpoint/2010/main" val="39936938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fld id="{4A74297A-D009-42D9-B0D3-50357D67E321}" type="datetimeFigureOut">
              <a:rPr kumimoji="1" lang="ja-JP" altLang="en-US" smtClean="0"/>
              <a:t>2025/4/4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12D13EA-D721-4644-981A-873654F29254}" type="slidenum">
              <a:rPr kumimoji="1" lang="ja-JP" altLang="en-US" smtClean="0"/>
              <a:t>‹#›</a:t>
            </a:fld>
            <a:endParaRPr kumimoji="1" lang="ja-JP" altLang="en-US"/>
          </a:p>
        </p:txBody>
      </p:sp>
    </p:spTree>
    <p:extLst>
      <p:ext uri="{BB962C8B-B14F-4D97-AF65-F5344CB8AC3E}">
        <p14:creationId xmlns:p14="http://schemas.microsoft.com/office/powerpoint/2010/main" val="7073620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fld id="{4A74297A-D009-42D9-B0D3-50357D67E321}" type="datetimeFigureOut">
              <a:rPr kumimoji="1" lang="ja-JP" altLang="en-US" smtClean="0"/>
              <a:t>2025/4/4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12D13EA-D721-4644-981A-873654F29254}" type="slidenum">
              <a:rPr kumimoji="1" lang="ja-JP" altLang="en-US" smtClean="0"/>
              <a:t>‹#›</a:t>
            </a:fld>
            <a:endParaRPr kumimoji="1" lang="ja-JP" altLang="en-US"/>
          </a:p>
        </p:txBody>
      </p:sp>
    </p:spTree>
    <p:extLst>
      <p:ext uri="{BB962C8B-B14F-4D97-AF65-F5344CB8AC3E}">
        <p14:creationId xmlns:p14="http://schemas.microsoft.com/office/powerpoint/2010/main" val="29410661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タイトル スライド">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CE1F010E-C0DA-281E-FE4C-383C2608482E}"/>
              </a:ext>
            </a:extLst>
          </p:cNvPr>
          <p:cNvSpPr/>
          <p:nvPr userDrawn="1"/>
        </p:nvSpPr>
        <p:spPr>
          <a:xfrm>
            <a:off x="616027" y="1916832"/>
            <a:ext cx="7805010" cy="2736304"/>
          </a:xfrm>
          <a:prstGeom prst="rect">
            <a:avLst/>
          </a:prstGeom>
          <a:solidFill>
            <a:srgbClr val="F9FBFD"/>
          </a:solidFill>
          <a:ln w="28575">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dirty="0">
              <a:solidFill>
                <a:prstClr val="white"/>
              </a:solidFill>
              <a:latin typeface="Calibri" panose="020F0502020204030204"/>
              <a:ea typeface="BIZ UDPゴシック" panose="020B0400000000000000" pitchFamily="50" charset="-128"/>
            </a:endParaRPr>
          </a:p>
        </p:txBody>
      </p:sp>
      <p:pic>
        <p:nvPicPr>
          <p:cNvPr id="3" name="図 2" descr="「デジタル活用支援推進事業」を表すロゴマーク">
            <a:extLst>
              <a:ext uri="{FF2B5EF4-FFF2-40B4-BE49-F238E27FC236}">
                <a16:creationId xmlns:a16="http://schemas.microsoft.com/office/drawing/2014/main" id="{2614BDF3-30E3-857F-5CBD-663F0BEAEBB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45961" y="290775"/>
            <a:ext cx="750152" cy="1113738"/>
          </a:xfrm>
          <a:prstGeom prst="rect">
            <a:avLst/>
          </a:prstGeom>
        </p:spPr>
      </p:pic>
      <p:sp>
        <p:nvSpPr>
          <p:cNvPr id="4" name="サブタイトル 2">
            <a:extLst>
              <a:ext uri="{FF2B5EF4-FFF2-40B4-BE49-F238E27FC236}">
                <a16:creationId xmlns:a16="http://schemas.microsoft.com/office/drawing/2014/main" id="{ACDC2D4B-8F51-46EE-EA26-F3AE489BB560}"/>
              </a:ext>
            </a:extLst>
          </p:cNvPr>
          <p:cNvSpPr txBox="1">
            <a:spLocks/>
          </p:cNvSpPr>
          <p:nvPr userDrawn="1"/>
        </p:nvSpPr>
        <p:spPr>
          <a:xfrm>
            <a:off x="616027" y="2249887"/>
            <a:ext cx="7805010" cy="2197422"/>
          </a:xfrm>
          <a:prstGeom prst="rect">
            <a:avLst/>
          </a:prstGeom>
        </p:spPr>
        <p:txBody>
          <a:bodyP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gn="ctr" defTabSz="1007943">
              <a:lnSpc>
                <a:spcPct val="120000"/>
              </a:lnSpc>
              <a:spcBef>
                <a:spcPts val="1102"/>
              </a:spcBef>
            </a:pPr>
            <a:endParaRPr lang="ja-JP" altLang="en-US" sz="5291" dirty="0">
              <a:solidFill>
                <a:srgbClr val="4472C4"/>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805516841"/>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572">
          <p15:clr>
            <a:srgbClr val="FBAE40"/>
          </p15:clr>
        </p15:guide>
        <p15:guide id="11" orient="horz" pos="346">
          <p15:clr>
            <a:srgbClr val="FBAE40"/>
          </p15:clr>
        </p15:guide>
        <p15:guide id="12" pos="385">
          <p15:clr>
            <a:srgbClr val="FBAE40"/>
          </p15:clr>
        </p15:guide>
        <p15:guide id="13" pos="1179">
          <p15:clr>
            <a:srgbClr val="FBAE40"/>
          </p15:clr>
        </p15:guide>
        <p15:guide id="14" orient="horz" pos="913">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タイトル スライド">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CE1F010E-C0DA-281E-FE4C-383C2608482E}"/>
              </a:ext>
            </a:extLst>
          </p:cNvPr>
          <p:cNvSpPr/>
          <p:nvPr userDrawn="1"/>
        </p:nvSpPr>
        <p:spPr>
          <a:xfrm>
            <a:off x="616027" y="1916832"/>
            <a:ext cx="7805010" cy="2736304"/>
          </a:xfrm>
          <a:prstGeom prst="rect">
            <a:avLst/>
          </a:prstGeom>
          <a:solidFill>
            <a:srgbClr val="F9FBFD"/>
          </a:solidFill>
          <a:ln w="28575">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dirty="0">
              <a:solidFill>
                <a:prstClr val="white"/>
              </a:solidFill>
              <a:latin typeface="Calibri" panose="020F0502020204030204"/>
              <a:ea typeface="BIZ UDPゴシック" panose="020B0400000000000000" pitchFamily="50" charset="-128"/>
            </a:endParaRPr>
          </a:p>
        </p:txBody>
      </p:sp>
      <p:sp>
        <p:nvSpPr>
          <p:cNvPr id="5" name="サブタイトル 2">
            <a:extLst>
              <a:ext uri="{FF2B5EF4-FFF2-40B4-BE49-F238E27FC236}">
                <a16:creationId xmlns:a16="http://schemas.microsoft.com/office/drawing/2014/main" id="{608ACC57-BCD1-0924-F1A4-2149C1120BBA}"/>
              </a:ext>
            </a:extLst>
          </p:cNvPr>
          <p:cNvSpPr txBox="1">
            <a:spLocks/>
          </p:cNvSpPr>
          <p:nvPr userDrawn="1"/>
        </p:nvSpPr>
        <p:spPr>
          <a:xfrm>
            <a:off x="616027" y="2249887"/>
            <a:ext cx="7805010" cy="2197422"/>
          </a:xfrm>
          <a:prstGeom prst="rect">
            <a:avLst/>
          </a:prstGeom>
        </p:spPr>
        <p:txBody>
          <a:bodyP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gn="ctr" defTabSz="1007943">
              <a:lnSpc>
                <a:spcPct val="120000"/>
              </a:lnSpc>
              <a:spcBef>
                <a:spcPts val="1102"/>
              </a:spcBef>
            </a:pPr>
            <a:endParaRPr lang="ja-JP" altLang="en-US" sz="5291" dirty="0">
              <a:solidFill>
                <a:srgbClr val="4472C4"/>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023940632"/>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572">
          <p15:clr>
            <a:srgbClr val="FBAE40"/>
          </p15:clr>
        </p15:guide>
        <p15:guide id="11" orient="horz" pos="346">
          <p15:clr>
            <a:srgbClr val="FBAE40"/>
          </p15:clr>
        </p15:guide>
        <p15:guide id="12" pos="385">
          <p15:clr>
            <a:srgbClr val="FBAE40"/>
          </p15:clr>
        </p15:guide>
        <p15:guide id="13" pos="1179">
          <p15:clr>
            <a:srgbClr val="FBAE40"/>
          </p15:clr>
        </p15:guide>
        <p15:guide id="14" orient="horz" pos="913">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766AE36-9F42-95F7-2A0D-FB48F00EDCA6}"/>
              </a:ext>
            </a:extLst>
          </p:cNvPr>
          <p:cNvSpPr txBox="1">
            <a:spLocks/>
          </p:cNvSpPr>
          <p:nvPr userDrawn="1"/>
        </p:nvSpPr>
        <p:spPr>
          <a:xfrm>
            <a:off x="61340" y="2998113"/>
            <a:ext cx="1447648" cy="861774"/>
          </a:xfrm>
          <a:prstGeom prst="rect">
            <a:avLst/>
          </a:prstGeom>
        </p:spPr>
        <p:txBody>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defTabSz="914305"/>
            <a:r>
              <a:rPr lang="ja-JP" altLang="en-US" sz="3599" b="1">
                <a:solidFill>
                  <a:srgbClr val="4472C4"/>
                </a:solidFill>
                <a:latin typeface="BIZ UDPゴシック" panose="020B0400000000000000" pitchFamily="50" charset="-128"/>
                <a:ea typeface="BIZ UDPゴシック" panose="020B0400000000000000" pitchFamily="50" charset="-128"/>
                <a:cs typeface="Meiryo" charset="-128"/>
              </a:rPr>
              <a:t>目次</a:t>
            </a:r>
          </a:p>
        </p:txBody>
      </p:sp>
      <p:sp>
        <p:nvSpPr>
          <p:cNvPr id="5" name="正方形/長方形 4">
            <a:extLst>
              <a:ext uri="{FF2B5EF4-FFF2-40B4-BE49-F238E27FC236}">
                <a16:creationId xmlns:a16="http://schemas.microsoft.com/office/drawing/2014/main" id="{80F89827-1E19-81CF-8F3F-57C9212B374E}"/>
              </a:ext>
            </a:extLst>
          </p:cNvPr>
          <p:cNvSpPr/>
          <p:nvPr userDrawn="1"/>
        </p:nvSpPr>
        <p:spPr>
          <a:xfrm>
            <a:off x="2217907" y="1279270"/>
            <a:ext cx="6541182" cy="16561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endParaRPr lang="en-US" altLang="ja-JP" sz="1600">
              <a:ln w="0"/>
              <a:solidFill>
                <a:prstClr val="black"/>
              </a:solidFill>
              <a:latin typeface="BIZ UDPゴシック" panose="020B0400000000000000" pitchFamily="50" charset="-128"/>
              <a:ea typeface="BIZ UDPゴシック" panose="020B0400000000000000" pitchFamily="50" charset="-128"/>
            </a:endParaRPr>
          </a:p>
        </p:txBody>
      </p:sp>
      <p:sp>
        <p:nvSpPr>
          <p:cNvPr id="6" name="正方形/長方形 5">
            <a:extLst>
              <a:ext uri="{FF2B5EF4-FFF2-40B4-BE49-F238E27FC236}">
                <a16:creationId xmlns:a16="http://schemas.microsoft.com/office/drawing/2014/main" id="{AE12839A-CB3D-7912-3FF0-4D7609C95C78}"/>
              </a:ext>
            </a:extLst>
          </p:cNvPr>
          <p:cNvSpPr/>
          <p:nvPr userDrawn="1"/>
        </p:nvSpPr>
        <p:spPr>
          <a:xfrm>
            <a:off x="2217907" y="4556695"/>
            <a:ext cx="6541182" cy="16561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endParaRPr lang="ja-JP" altLang="en-US" sz="1600">
              <a:ln w="0"/>
              <a:solidFill>
                <a:prstClr val="black"/>
              </a:solidFill>
              <a:latin typeface="BIZ UDPゴシック" panose="020B0400000000000000" pitchFamily="50" charset="-128"/>
              <a:ea typeface="BIZ UDPゴシック" panose="020B0400000000000000" pitchFamily="50" charset="-128"/>
            </a:endParaRPr>
          </a:p>
        </p:txBody>
      </p:sp>
      <p:cxnSp>
        <p:nvCxnSpPr>
          <p:cNvPr id="7" name="直線コネクタ 6">
            <a:extLst>
              <a:ext uri="{FF2B5EF4-FFF2-40B4-BE49-F238E27FC236}">
                <a16:creationId xmlns:a16="http://schemas.microsoft.com/office/drawing/2014/main" id="{0D93717F-3492-1233-DAA6-6947010ACB45}"/>
              </a:ext>
            </a:extLst>
          </p:cNvPr>
          <p:cNvCxnSpPr>
            <a:cxnSpLocks/>
          </p:cNvCxnSpPr>
          <p:nvPr userDrawn="1"/>
        </p:nvCxnSpPr>
        <p:spPr>
          <a:xfrm flipV="1">
            <a:off x="1699621" y="0"/>
            <a:ext cx="0" cy="685800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074364623"/>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572">
          <p15:clr>
            <a:srgbClr val="FBAE40"/>
          </p15:clr>
        </p15:guide>
        <p15:guide id="11" orient="horz" pos="346">
          <p15:clr>
            <a:srgbClr val="FBAE40"/>
          </p15:clr>
        </p15:guide>
        <p15:guide id="12" pos="385">
          <p15:clr>
            <a:srgbClr val="FBAE40"/>
          </p15:clr>
        </p15:guide>
        <p15:guide id="13" pos="1179">
          <p15:clr>
            <a:srgbClr val="FBAE40"/>
          </p15:clr>
        </p15:guide>
        <p15:guide id="14" orient="horz" pos="913">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1392691" y="220736"/>
            <a:ext cx="7576708" cy="486326"/>
          </a:xfrm>
          <a:noFill/>
        </p:spPr>
        <p:txBody>
          <a:bodyPr anchor="b">
            <a:noAutofit/>
          </a:bodyPr>
          <a:lstStyle>
            <a:lvl1pPr algn="l">
              <a:defRPr sz="2799" b="1" i="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a:t>マスター タイトルの書式設定</a:t>
            </a:r>
            <a:endParaRPr lang="en-US"/>
          </a:p>
        </p:txBody>
      </p:sp>
      <p:sp>
        <p:nvSpPr>
          <p:cNvPr id="5" name="タイトル 1">
            <a:extLst>
              <a:ext uri="{FF2B5EF4-FFF2-40B4-BE49-F238E27FC236}">
                <a16:creationId xmlns:a16="http://schemas.microsoft.com/office/drawing/2014/main" id="{90A431E3-8D31-43B3-F00E-7F96E173702A}"/>
              </a:ext>
            </a:extLst>
          </p:cNvPr>
          <p:cNvSpPr txBox="1">
            <a:spLocks noChangeAspect="1"/>
          </p:cNvSpPr>
          <p:nvPr userDrawn="1"/>
        </p:nvSpPr>
        <p:spPr>
          <a:xfrm>
            <a:off x="0" y="1"/>
            <a:ext cx="1259467" cy="894433"/>
          </a:xfrm>
          <a:prstGeom prst="rect">
            <a:avLst/>
          </a:prstGeom>
          <a:noFill/>
        </p:spPr>
        <p:txBody>
          <a:bodyPr vert="horz" wrap="none" lIns="91431" tIns="45715" rIns="91431" bIns="45715" rtlCol="0" anchor="ctr">
            <a:noAutofit/>
          </a:bodyPr>
          <a:lstStyle>
            <a:lvl1pPr algn="l" defTabSz="914400" rtl="0" eaLnBrk="1" latinLnBrk="0" hangingPunct="1">
              <a:lnSpc>
                <a:spcPct val="90000"/>
              </a:lnSpc>
              <a:spcBef>
                <a:spcPct val="0"/>
              </a:spcBef>
              <a:buNone/>
              <a:defRPr kumimoji="1" sz="4400" kern="1200">
                <a:solidFill>
                  <a:schemeClr val="tx1"/>
                </a:solidFill>
                <a:latin typeface="BIZ UDPゴシック" panose="020B0400000000000000" pitchFamily="50" charset="-128"/>
                <a:ea typeface="BIZ UDPゴシック" panose="020B0400000000000000" pitchFamily="50" charset="-128"/>
                <a:cs typeface="+mj-cs"/>
              </a:defRPr>
            </a:lvl1pPr>
          </a:lstStyle>
          <a:p>
            <a:pPr algn="ctr">
              <a:lnSpc>
                <a:spcPct val="100000"/>
              </a:lnSpc>
            </a:pPr>
            <a:endParaRPr kumimoji="0" lang="ja-JP" altLang="en-US" sz="2799" kern="0">
              <a:solidFill>
                <a:sysClr val="windowText" lastClr="000000"/>
              </a:solidFill>
            </a:endParaRPr>
          </a:p>
        </p:txBody>
      </p:sp>
      <p:cxnSp>
        <p:nvCxnSpPr>
          <p:cNvPr id="7" name="直線コネクタ 6">
            <a:extLst>
              <a:ext uri="{FF2B5EF4-FFF2-40B4-BE49-F238E27FC236}">
                <a16:creationId xmlns:a16="http://schemas.microsoft.com/office/drawing/2014/main" id="{A867F53A-A2E3-20A8-C6D4-8A30BB21636A}"/>
              </a:ext>
            </a:extLst>
          </p:cNvPr>
          <p:cNvCxnSpPr>
            <a:cxnSpLocks/>
          </p:cNvCxnSpPr>
          <p:nvPr userDrawn="1"/>
        </p:nvCxnSpPr>
        <p:spPr>
          <a:xfrm flipV="1">
            <a:off x="1259476" y="1"/>
            <a:ext cx="0" cy="883627"/>
          </a:xfrm>
          <a:prstGeom prst="line">
            <a:avLst/>
          </a:prstGeom>
        </p:spPr>
        <p:style>
          <a:lnRef idx="1">
            <a:schemeClr val="dk1"/>
          </a:lnRef>
          <a:fillRef idx="0">
            <a:schemeClr val="dk1"/>
          </a:fillRef>
          <a:effectRef idx="0">
            <a:schemeClr val="dk1"/>
          </a:effectRef>
          <a:fontRef idx="minor">
            <a:schemeClr val="tx1"/>
          </a:fontRef>
        </p:style>
      </p:cxnSp>
      <p:cxnSp>
        <p:nvCxnSpPr>
          <p:cNvPr id="8" name="直線コネクタ 7">
            <a:extLst>
              <a:ext uri="{FF2B5EF4-FFF2-40B4-BE49-F238E27FC236}">
                <a16:creationId xmlns:a16="http://schemas.microsoft.com/office/drawing/2014/main" id="{72624192-E038-7FEC-F1BF-3CD723E1694F}"/>
              </a:ext>
            </a:extLst>
          </p:cNvPr>
          <p:cNvCxnSpPr/>
          <p:nvPr userDrawn="1"/>
        </p:nvCxnSpPr>
        <p:spPr>
          <a:xfrm>
            <a:off x="-36512" y="883627"/>
            <a:ext cx="918051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90638000"/>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663">
          <p15:clr>
            <a:srgbClr val="FBAE40"/>
          </p15:clr>
        </p15:guide>
        <p15:guide id="11" orient="horz" pos="346">
          <p15:clr>
            <a:srgbClr val="FBAE40"/>
          </p15:clr>
        </p15:guide>
        <p15:guide id="12" pos="385">
          <p15:clr>
            <a:srgbClr val="FBAE40"/>
          </p15:clr>
        </p15:guide>
        <p15:guide id="13" pos="1179">
          <p15:clr>
            <a:srgbClr val="FBAE40"/>
          </p15:clr>
        </p15:guide>
        <p15:guide id="14" orient="horz" pos="913">
          <p15:clr>
            <a:srgbClr val="FBAE40"/>
          </p15:clr>
        </p15:guide>
        <p15:guide id="15" pos="2064">
          <p15:clr>
            <a:srgbClr val="FBAE40"/>
          </p15:clr>
        </p15:guide>
        <p15:guide id="16" pos="3787">
          <p15:clr>
            <a:srgbClr val="FBAE40"/>
          </p15:clr>
        </p15:guide>
        <p15:guide id="17" pos="5375">
          <p15:clr>
            <a:srgbClr val="FBAE40"/>
          </p15:clr>
        </p15:guide>
        <p15:guide id="18" orient="horz" pos="1253">
          <p15:clr>
            <a:srgbClr val="FBAE40"/>
          </p15:clr>
        </p15:guide>
        <p15:guide id="19" orient="horz" pos="1026">
          <p15:clr>
            <a:srgbClr val="FBAE40"/>
          </p15:clr>
        </p15:guide>
        <p15:guide id="20" orient="horz" pos="1480">
          <p15:clr>
            <a:srgbClr val="FBAE40"/>
          </p15:clr>
        </p15:guide>
        <p15:guide id="21" orient="horz" pos="1706">
          <p15:clr>
            <a:srgbClr val="FBAE40"/>
          </p15:clr>
        </p15:guide>
        <p15:guide id="22" orient="horz" pos="3861">
          <p15:clr>
            <a:srgbClr val="FBAE40"/>
          </p15:clr>
        </p15:guide>
        <p15:guide id="23" pos="1837">
          <p15:clr>
            <a:srgbClr val="FBAE40"/>
          </p15:clr>
        </p15:guide>
        <p15:guide id="24" pos="4014">
          <p15:clr>
            <a:srgbClr val="FBAE40"/>
          </p15:clr>
        </p15:guide>
        <p15:guide id="25" pos="2290">
          <p15:clr>
            <a:srgbClr val="FBAE40"/>
          </p15:clr>
        </p15:guide>
        <p15:guide id="26" pos="612">
          <p15:clr>
            <a:srgbClr val="FBAE40"/>
          </p15:clr>
        </p15:guide>
        <p15:guide id="27" pos="3107">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fld id="{4A74297A-D009-42D9-B0D3-50357D67E321}" type="datetimeFigureOut">
              <a:rPr kumimoji="1" lang="ja-JP" altLang="en-US" smtClean="0"/>
              <a:t>2025/4/4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12D13EA-D721-4644-981A-873654F29254}" type="slidenum">
              <a:rPr kumimoji="1" lang="ja-JP" altLang="en-US" smtClean="0"/>
              <a:t>‹#›</a:t>
            </a:fld>
            <a:endParaRPr kumimoji="1" lang="ja-JP" altLang="en-US"/>
          </a:p>
        </p:txBody>
      </p:sp>
    </p:spTree>
    <p:extLst>
      <p:ext uri="{BB962C8B-B14F-4D97-AF65-F5344CB8AC3E}">
        <p14:creationId xmlns:p14="http://schemas.microsoft.com/office/powerpoint/2010/main" val="19490510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4A74297A-D009-42D9-B0D3-50357D67E321}" type="datetimeFigureOut">
              <a:rPr kumimoji="1" lang="ja-JP" altLang="en-US" smtClean="0"/>
              <a:t>2025/4/4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12D13EA-D721-4644-981A-873654F29254}" type="slidenum">
              <a:rPr kumimoji="1" lang="ja-JP" altLang="en-US" smtClean="0"/>
              <a:t>‹#›</a:t>
            </a:fld>
            <a:endParaRPr kumimoji="1" lang="ja-JP" altLang="en-US"/>
          </a:p>
        </p:txBody>
      </p:sp>
    </p:spTree>
    <p:extLst>
      <p:ext uri="{BB962C8B-B14F-4D97-AF65-F5344CB8AC3E}">
        <p14:creationId xmlns:p14="http://schemas.microsoft.com/office/powerpoint/2010/main" val="36645793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5" name="Date Placeholder 4"/>
          <p:cNvSpPr>
            <a:spLocks noGrp="1"/>
          </p:cNvSpPr>
          <p:nvPr>
            <p:ph type="dt" sz="half" idx="10"/>
          </p:nvPr>
        </p:nvSpPr>
        <p:spPr/>
        <p:txBody>
          <a:bodyPr/>
          <a:lstStyle/>
          <a:p>
            <a:fld id="{4A74297A-D009-42D9-B0D3-50357D67E321}" type="datetimeFigureOut">
              <a:rPr kumimoji="1" lang="ja-JP" altLang="en-US" smtClean="0"/>
              <a:t>2025/4/4</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512D13EA-D721-4644-981A-873654F29254}" type="slidenum">
              <a:rPr kumimoji="1" lang="ja-JP" altLang="en-US" smtClean="0"/>
              <a:t>‹#›</a:t>
            </a:fld>
            <a:endParaRPr kumimoji="1" lang="ja-JP" altLang="en-US"/>
          </a:p>
        </p:txBody>
      </p:sp>
    </p:spTree>
    <p:extLst>
      <p:ext uri="{BB962C8B-B14F-4D97-AF65-F5344CB8AC3E}">
        <p14:creationId xmlns:p14="http://schemas.microsoft.com/office/powerpoint/2010/main" val="4678231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7" name="Date Placeholder 6"/>
          <p:cNvSpPr>
            <a:spLocks noGrp="1"/>
          </p:cNvSpPr>
          <p:nvPr>
            <p:ph type="dt" sz="half" idx="10"/>
          </p:nvPr>
        </p:nvSpPr>
        <p:spPr/>
        <p:txBody>
          <a:bodyPr/>
          <a:lstStyle/>
          <a:p>
            <a:fld id="{4A74297A-D009-42D9-B0D3-50357D67E321}" type="datetimeFigureOut">
              <a:rPr kumimoji="1" lang="ja-JP" altLang="en-US" smtClean="0"/>
              <a:t>2025/4/4</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512D13EA-D721-4644-981A-873654F29254}" type="slidenum">
              <a:rPr kumimoji="1" lang="ja-JP" altLang="en-US" smtClean="0"/>
              <a:t>‹#›</a:t>
            </a:fld>
            <a:endParaRPr kumimoji="1" lang="ja-JP" altLang="en-US"/>
          </a:p>
        </p:txBody>
      </p:sp>
    </p:spTree>
    <p:extLst>
      <p:ext uri="{BB962C8B-B14F-4D97-AF65-F5344CB8AC3E}">
        <p14:creationId xmlns:p14="http://schemas.microsoft.com/office/powerpoint/2010/main" val="36958546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ea typeface="BIZ UDPゴシック" panose="020B0400000000000000" pitchFamily="50" charset="-128"/>
              </a:defRPr>
            </a:lvl1pPr>
          </a:lstStyle>
          <a:p>
            <a:fld id="{4A74297A-D009-42D9-B0D3-50357D67E321}" type="datetimeFigureOut">
              <a:rPr kumimoji="1" lang="ja-JP" altLang="en-US" smtClean="0"/>
              <a:pPr/>
              <a:t>2025/4/4</a:t>
            </a:fld>
            <a:endParaRPr kumimoji="1" lang="ja-JP" alt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ea typeface="BIZ UDPゴシック" panose="020B0400000000000000" pitchFamily="50" charset="-128"/>
              </a:defRPr>
            </a:lvl1pPr>
          </a:lstStyle>
          <a:p>
            <a:endParaRPr kumimoji="1" lang="ja-JP" alt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ea typeface="BIZ UDPゴシック" panose="020B0400000000000000" pitchFamily="50" charset="-128"/>
              </a:defRPr>
            </a:lvl1pPr>
          </a:lstStyle>
          <a:p>
            <a:fld id="{512D13EA-D721-4644-981A-873654F29254}" type="slidenum">
              <a:rPr kumimoji="1" lang="ja-JP" altLang="en-US" smtClean="0"/>
              <a:pPr/>
              <a:t>‹#›</a:t>
            </a:fld>
            <a:endParaRPr kumimoji="1" lang="ja-JP" altLang="en-US" dirty="0"/>
          </a:p>
        </p:txBody>
      </p:sp>
    </p:spTree>
    <p:extLst>
      <p:ext uri="{BB962C8B-B14F-4D97-AF65-F5344CB8AC3E}">
        <p14:creationId xmlns:p14="http://schemas.microsoft.com/office/powerpoint/2010/main" val="581200648"/>
      </p:ext>
    </p:extLst>
  </p:cSld>
  <p:clrMap bg1="lt1" tx1="dk1" bg2="lt2" tx2="dk2" accent1="accent1" accent2="accent2" accent3="accent3" accent4="accent4" accent5="accent5" accent6="accent6" hlink="hlink" folHlink="folHlink"/>
  <p:sldLayoutIdLst>
    <p:sldLayoutId id="2147483661" r:id="rId1"/>
    <p:sldLayoutId id="2147483672" r:id="rId2"/>
    <p:sldLayoutId id="2147483675" r:id="rId3"/>
    <p:sldLayoutId id="2147483673" r:id="rId4"/>
    <p:sldLayoutId id="2147483674" r:id="rId5"/>
    <p:sldLayoutId id="2147483662" r:id="rId6"/>
    <p:sldLayoutId id="2147483663" r:id="rId7"/>
    <p:sldLayoutId id="2147483664" r:id="rId8"/>
    <p:sldLayoutId id="2147483665" r:id="rId9"/>
    <p:sldLayoutId id="2147483666" r:id="rId10"/>
    <p:sldLayoutId id="2147483667" r:id="rId11"/>
    <p:sldLayoutId id="2147483668" r:id="rId12"/>
    <p:sldLayoutId id="2147483669" r:id="rId13"/>
    <p:sldLayoutId id="2147483670" r:id="rId14"/>
    <p:sldLayoutId id="2147483671" r:id="rId15"/>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BIZ UDPゴシック" panose="020B0400000000000000" pitchFamily="50"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BIZ UDPゴシック" panose="020B0400000000000000" pitchFamily="50"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BIZ UDPゴシック" panose="020B0400000000000000" pitchFamily="50"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BIZ UDPゴシック" panose="020B0400000000000000" pitchFamily="50"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BIZ UDPゴシック" panose="020B0400000000000000" pitchFamily="50"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5.xml"/><Relationship Id="rId1" Type="http://schemas.openxmlformats.org/officeDocument/2006/relationships/tags" Target="../tags/tag7.xml"/><Relationship Id="rId6" Type="http://schemas.openxmlformats.org/officeDocument/2006/relationships/image" Target="../media/image6.emf"/><Relationship Id="rId5" Type="http://schemas.openxmlformats.org/officeDocument/2006/relationships/oleObject" Target="../embeddings/oleObject1.bin"/><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7" Type="http://schemas.openxmlformats.org/officeDocument/2006/relationships/image" Target="../media/image6.emf"/><Relationship Id="rId2" Type="http://schemas.openxmlformats.org/officeDocument/2006/relationships/slideLayout" Target="../slideLayouts/slideLayout5.xml"/><Relationship Id="rId1" Type="http://schemas.openxmlformats.org/officeDocument/2006/relationships/tags" Target="../tags/tag8.xml"/><Relationship Id="rId6" Type="http://schemas.openxmlformats.org/officeDocument/2006/relationships/oleObject" Target="../embeddings/oleObject1.bin"/><Relationship Id="rId5" Type="http://schemas.openxmlformats.org/officeDocument/2006/relationships/image" Target="../media/image11.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notesSlide" Target="../notesSlides/notesSlide12.xml"/><Relationship Id="rId7" Type="http://schemas.openxmlformats.org/officeDocument/2006/relationships/image" Target="../media/image17.png"/><Relationship Id="rId2" Type="http://schemas.openxmlformats.org/officeDocument/2006/relationships/slideLayout" Target="../slideLayouts/slideLayout5.xml"/><Relationship Id="rId1" Type="http://schemas.openxmlformats.org/officeDocument/2006/relationships/tags" Target="../tags/tag9.xml"/><Relationship Id="rId6" Type="http://schemas.openxmlformats.org/officeDocument/2006/relationships/image" Target="../media/image6.emf"/><Relationship Id="rId5" Type="http://schemas.openxmlformats.org/officeDocument/2006/relationships/oleObject" Target="../embeddings/oleObject1.bin"/><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notesSlide" Target="../notesSlides/notesSlide13.xml"/><Relationship Id="rId7" Type="http://schemas.openxmlformats.org/officeDocument/2006/relationships/image" Target="../media/image6.emf"/><Relationship Id="rId2" Type="http://schemas.openxmlformats.org/officeDocument/2006/relationships/slideLayout" Target="../slideLayouts/slideLayout5.xml"/><Relationship Id="rId1" Type="http://schemas.openxmlformats.org/officeDocument/2006/relationships/tags" Target="../tags/tag10.xml"/><Relationship Id="rId6" Type="http://schemas.openxmlformats.org/officeDocument/2006/relationships/oleObject" Target="../embeddings/oleObject1.bin"/><Relationship Id="rId5" Type="http://schemas.openxmlformats.org/officeDocument/2006/relationships/image" Target="../media/image19.pn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5.xml"/><Relationship Id="rId1" Type="http://schemas.openxmlformats.org/officeDocument/2006/relationships/tags" Target="../tags/tag11.xml"/><Relationship Id="rId6" Type="http://schemas.openxmlformats.org/officeDocument/2006/relationships/image" Target="../media/image6.emf"/><Relationship Id="rId5" Type="http://schemas.openxmlformats.org/officeDocument/2006/relationships/oleObject" Target="../embeddings/oleObject1.bin"/><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7" Type="http://schemas.openxmlformats.org/officeDocument/2006/relationships/image" Target="../media/image6.emf"/><Relationship Id="rId2" Type="http://schemas.openxmlformats.org/officeDocument/2006/relationships/slideLayout" Target="../slideLayouts/slideLayout5.xml"/><Relationship Id="rId1" Type="http://schemas.openxmlformats.org/officeDocument/2006/relationships/tags" Target="../tags/tag12.xml"/><Relationship Id="rId6" Type="http://schemas.openxmlformats.org/officeDocument/2006/relationships/oleObject" Target="../embeddings/oleObject1.bin"/><Relationship Id="rId5" Type="http://schemas.openxmlformats.org/officeDocument/2006/relationships/image" Target="../media/image13.png"/><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5.xml"/><Relationship Id="rId1" Type="http://schemas.openxmlformats.org/officeDocument/2006/relationships/tags" Target="../tags/tag13.xml"/><Relationship Id="rId6" Type="http://schemas.openxmlformats.org/officeDocument/2006/relationships/image" Target="../media/image6.emf"/><Relationship Id="rId5" Type="http://schemas.openxmlformats.org/officeDocument/2006/relationships/oleObject" Target="../embeddings/oleObject1.bin"/><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5.xml"/><Relationship Id="rId1" Type="http://schemas.openxmlformats.org/officeDocument/2006/relationships/tags" Target="../tags/tag14.xml"/><Relationship Id="rId6" Type="http://schemas.openxmlformats.org/officeDocument/2006/relationships/image" Target="../media/image6.emf"/><Relationship Id="rId5" Type="http://schemas.openxmlformats.org/officeDocument/2006/relationships/oleObject" Target="../embeddings/oleObject1.bin"/><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5.xml"/><Relationship Id="rId1" Type="http://schemas.openxmlformats.org/officeDocument/2006/relationships/tags" Target="../tags/tag15.xml"/><Relationship Id="rId6" Type="http://schemas.openxmlformats.org/officeDocument/2006/relationships/image" Target="../media/image6.emf"/><Relationship Id="rId5" Type="http://schemas.openxmlformats.org/officeDocument/2006/relationships/oleObject" Target="../embeddings/oleObject1.bin"/><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5.xml"/><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5.xml"/><Relationship Id="rId1" Type="http://schemas.openxmlformats.org/officeDocument/2006/relationships/tags" Target="../tags/tag16.xml"/><Relationship Id="rId5" Type="http://schemas.openxmlformats.org/officeDocument/2006/relationships/image" Target="../media/image6.emf"/><Relationship Id="rId4" Type="http://schemas.openxmlformats.org/officeDocument/2006/relationships/oleObject" Target="../embeddings/oleObject1.bin"/></Relationships>
</file>

<file path=ppt/slides/_rels/slide2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notesSlide" Target="../notesSlides/notesSlide23.xml"/><Relationship Id="rId7" Type="http://schemas.openxmlformats.org/officeDocument/2006/relationships/image" Target="../media/image6.emf"/><Relationship Id="rId2" Type="http://schemas.openxmlformats.org/officeDocument/2006/relationships/slideLayout" Target="../slideLayouts/slideLayout5.xml"/><Relationship Id="rId1" Type="http://schemas.openxmlformats.org/officeDocument/2006/relationships/tags" Target="../tags/tag17.xml"/><Relationship Id="rId6" Type="http://schemas.openxmlformats.org/officeDocument/2006/relationships/oleObject" Target="../embeddings/oleObject1.bin"/><Relationship Id="rId5" Type="http://schemas.openxmlformats.org/officeDocument/2006/relationships/image" Target="../media/image32.jpeg"/><Relationship Id="rId4" Type="http://schemas.openxmlformats.org/officeDocument/2006/relationships/image" Target="../media/image31.jpe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5.xml"/><Relationship Id="rId1" Type="http://schemas.openxmlformats.org/officeDocument/2006/relationships/tags" Target="../tags/tag18.xml"/><Relationship Id="rId6" Type="http://schemas.openxmlformats.org/officeDocument/2006/relationships/image" Target="../media/image6.emf"/><Relationship Id="rId5" Type="http://schemas.openxmlformats.org/officeDocument/2006/relationships/oleObject" Target="../embeddings/oleObject1.bin"/><Relationship Id="rId4" Type="http://schemas.openxmlformats.org/officeDocument/2006/relationships/image" Target="../media/image31.jpeg"/></Relationships>
</file>

<file path=ppt/slides/_rels/slide25.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notesSlide" Target="../notesSlides/notesSlide25.xml"/><Relationship Id="rId7" Type="http://schemas.openxmlformats.org/officeDocument/2006/relationships/image" Target="../media/image6.emf"/><Relationship Id="rId2" Type="http://schemas.openxmlformats.org/officeDocument/2006/relationships/slideLayout" Target="../slideLayouts/slideLayout5.xml"/><Relationship Id="rId1" Type="http://schemas.openxmlformats.org/officeDocument/2006/relationships/tags" Target="../tags/tag19.xml"/><Relationship Id="rId6" Type="http://schemas.openxmlformats.org/officeDocument/2006/relationships/oleObject" Target="../embeddings/oleObject1.bin"/><Relationship Id="rId5" Type="http://schemas.openxmlformats.org/officeDocument/2006/relationships/image" Target="../media/image31.jpeg"/><Relationship Id="rId4" Type="http://schemas.openxmlformats.org/officeDocument/2006/relationships/image" Target="../media/image33.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7" Type="http://schemas.openxmlformats.org/officeDocument/2006/relationships/image" Target="../media/image34.png"/><Relationship Id="rId2" Type="http://schemas.openxmlformats.org/officeDocument/2006/relationships/slideLayout" Target="../slideLayouts/slideLayout5.xml"/><Relationship Id="rId1" Type="http://schemas.openxmlformats.org/officeDocument/2006/relationships/tags" Target="../tags/tag20.xml"/><Relationship Id="rId6" Type="http://schemas.openxmlformats.org/officeDocument/2006/relationships/image" Target="../media/image31.jpeg"/><Relationship Id="rId5" Type="http://schemas.openxmlformats.org/officeDocument/2006/relationships/image" Target="../media/image6.emf"/><Relationship Id="rId4" Type="http://schemas.openxmlformats.org/officeDocument/2006/relationships/oleObject" Target="../embeddings/oleObject1.bin"/></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5.xml"/><Relationship Id="rId1" Type="http://schemas.openxmlformats.org/officeDocument/2006/relationships/tags" Target="../tags/tag21.xml"/><Relationship Id="rId6" Type="http://schemas.openxmlformats.org/officeDocument/2006/relationships/image" Target="../media/image6.emf"/><Relationship Id="rId5" Type="http://schemas.openxmlformats.org/officeDocument/2006/relationships/oleObject" Target="../embeddings/oleObject2.bin"/><Relationship Id="rId4" Type="http://schemas.openxmlformats.org/officeDocument/2006/relationships/image" Target="../media/image31.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7" Type="http://schemas.openxmlformats.org/officeDocument/2006/relationships/image" Target="../media/image6.emf"/><Relationship Id="rId2" Type="http://schemas.openxmlformats.org/officeDocument/2006/relationships/slideLayout" Target="../slideLayouts/slideLayout5.xml"/><Relationship Id="rId1" Type="http://schemas.openxmlformats.org/officeDocument/2006/relationships/tags" Target="../tags/tag22.xml"/><Relationship Id="rId6" Type="http://schemas.openxmlformats.org/officeDocument/2006/relationships/oleObject" Target="../embeddings/oleObject2.bin"/><Relationship Id="rId5" Type="http://schemas.openxmlformats.org/officeDocument/2006/relationships/image" Target="../media/image35.jpeg"/><Relationship Id="rId4" Type="http://schemas.openxmlformats.org/officeDocument/2006/relationships/image" Target="../media/image31.jpeg"/></Relationships>
</file>

<file path=ppt/slides/_rels/slide2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notesSlide" Target="../notesSlides/notesSlide29.xml"/><Relationship Id="rId7" Type="http://schemas.openxmlformats.org/officeDocument/2006/relationships/image" Target="../media/image37.PNG"/><Relationship Id="rId2" Type="http://schemas.openxmlformats.org/officeDocument/2006/relationships/slideLayout" Target="../slideLayouts/slideLayout5.xml"/><Relationship Id="rId1" Type="http://schemas.openxmlformats.org/officeDocument/2006/relationships/tags" Target="../tags/tag23.xml"/><Relationship Id="rId6" Type="http://schemas.openxmlformats.org/officeDocument/2006/relationships/image" Target="../media/image36.png"/><Relationship Id="rId5" Type="http://schemas.openxmlformats.org/officeDocument/2006/relationships/image" Target="../media/image6.emf"/><Relationship Id="rId4" Type="http://schemas.openxmlformats.org/officeDocument/2006/relationships/oleObject" Target="../embeddings/oleObject1.bin"/></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notesSlide" Target="../notesSlides/notesSlide30.xml"/><Relationship Id="rId7" Type="http://schemas.openxmlformats.org/officeDocument/2006/relationships/image" Target="../media/image39.PNG"/><Relationship Id="rId2" Type="http://schemas.openxmlformats.org/officeDocument/2006/relationships/slideLayout" Target="../slideLayouts/slideLayout5.xml"/><Relationship Id="rId1" Type="http://schemas.openxmlformats.org/officeDocument/2006/relationships/tags" Target="../tags/tag24.xml"/><Relationship Id="rId6" Type="http://schemas.openxmlformats.org/officeDocument/2006/relationships/image" Target="../media/image38.PNG"/><Relationship Id="rId5" Type="http://schemas.openxmlformats.org/officeDocument/2006/relationships/image" Target="../media/image6.emf"/><Relationship Id="rId4" Type="http://schemas.openxmlformats.org/officeDocument/2006/relationships/oleObject" Target="../embeddings/oleObject1.bin"/><Relationship Id="rId9" Type="http://schemas.openxmlformats.org/officeDocument/2006/relationships/image" Target="../media/image41.png"/></Relationships>
</file>

<file path=ppt/slides/_rels/slide31.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notesSlide" Target="../notesSlides/notesSlide31.xml"/><Relationship Id="rId7" Type="http://schemas.openxmlformats.org/officeDocument/2006/relationships/image" Target="../media/image39.PNG"/><Relationship Id="rId2" Type="http://schemas.openxmlformats.org/officeDocument/2006/relationships/slideLayout" Target="../slideLayouts/slideLayout5.xml"/><Relationship Id="rId1" Type="http://schemas.openxmlformats.org/officeDocument/2006/relationships/tags" Target="../tags/tag25.xml"/><Relationship Id="rId6" Type="http://schemas.openxmlformats.org/officeDocument/2006/relationships/image" Target="../media/image38.PNG"/><Relationship Id="rId5" Type="http://schemas.openxmlformats.org/officeDocument/2006/relationships/image" Target="../media/image6.emf"/><Relationship Id="rId4" Type="http://schemas.openxmlformats.org/officeDocument/2006/relationships/oleObject" Target="../embeddings/oleObject1.bin"/><Relationship Id="rId9" Type="http://schemas.openxmlformats.org/officeDocument/2006/relationships/image" Target="../media/image41.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5.xml"/><Relationship Id="rId1" Type="http://schemas.openxmlformats.org/officeDocument/2006/relationships/tags" Target="../tags/tag26.xml"/><Relationship Id="rId6" Type="http://schemas.openxmlformats.org/officeDocument/2006/relationships/image" Target="../media/image6.emf"/><Relationship Id="rId5" Type="http://schemas.openxmlformats.org/officeDocument/2006/relationships/oleObject" Target="../embeddings/oleObject1.bin"/><Relationship Id="rId4" Type="http://schemas.openxmlformats.org/officeDocument/2006/relationships/image" Target="../media/image42.png"/></Relationships>
</file>

<file path=ppt/slides/_rels/slide33.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notesSlide" Target="../notesSlides/notesSlide33.xml"/><Relationship Id="rId7" Type="http://schemas.openxmlformats.org/officeDocument/2006/relationships/image" Target="../media/image6.emf"/><Relationship Id="rId2" Type="http://schemas.openxmlformats.org/officeDocument/2006/relationships/slideLayout" Target="../slideLayouts/slideLayout5.xml"/><Relationship Id="rId1" Type="http://schemas.openxmlformats.org/officeDocument/2006/relationships/tags" Target="../tags/tag27.xml"/><Relationship Id="rId6" Type="http://schemas.openxmlformats.org/officeDocument/2006/relationships/oleObject" Target="../embeddings/oleObject1.bin"/><Relationship Id="rId5" Type="http://schemas.microsoft.com/office/2007/relationships/hdphoto" Target="../media/hdphoto1.wdp"/><Relationship Id="rId4" Type="http://schemas.openxmlformats.org/officeDocument/2006/relationships/image" Target="../media/image43.png"/><Relationship Id="rId9" Type="http://schemas.microsoft.com/office/2007/relationships/hdphoto" Target="../media/hdphoto2.wdp"/></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5.xml"/><Relationship Id="rId1" Type="http://schemas.openxmlformats.org/officeDocument/2006/relationships/tags" Target="../tags/tag28.xml"/><Relationship Id="rId6" Type="http://schemas.openxmlformats.org/officeDocument/2006/relationships/image" Target="../media/image45.png"/><Relationship Id="rId5" Type="http://schemas.openxmlformats.org/officeDocument/2006/relationships/image" Target="../media/image6.emf"/><Relationship Id="rId4" Type="http://schemas.openxmlformats.org/officeDocument/2006/relationships/oleObject" Target="../embeddings/oleObject1.bin"/></Relationships>
</file>

<file path=ppt/slides/_rels/slide35.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notesSlide" Target="../notesSlides/notesSlide35.xml"/><Relationship Id="rId7" Type="http://schemas.openxmlformats.org/officeDocument/2006/relationships/image" Target="../media/image4.png"/><Relationship Id="rId2" Type="http://schemas.openxmlformats.org/officeDocument/2006/relationships/slideLayout" Target="../slideLayouts/slideLayout5.xml"/><Relationship Id="rId1" Type="http://schemas.openxmlformats.org/officeDocument/2006/relationships/tags" Target="../tags/tag29.xml"/><Relationship Id="rId6" Type="http://schemas.openxmlformats.org/officeDocument/2006/relationships/image" Target="../media/image17.png"/><Relationship Id="rId5" Type="http://schemas.openxmlformats.org/officeDocument/2006/relationships/image" Target="../media/image6.emf"/><Relationship Id="rId4" Type="http://schemas.openxmlformats.org/officeDocument/2006/relationships/oleObject" Target="../embeddings/oleObject1.bin"/><Relationship Id="rId9" Type="http://schemas.openxmlformats.org/officeDocument/2006/relationships/image" Target="../media/image47.png"/></Relationships>
</file>

<file path=ppt/slides/_rels/slide36.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notesSlide" Target="../notesSlides/notesSlide36.xml"/><Relationship Id="rId7" Type="http://schemas.openxmlformats.org/officeDocument/2006/relationships/image" Target="../media/image45.png"/><Relationship Id="rId2" Type="http://schemas.openxmlformats.org/officeDocument/2006/relationships/slideLayout" Target="../slideLayouts/slideLayout5.xml"/><Relationship Id="rId1" Type="http://schemas.openxmlformats.org/officeDocument/2006/relationships/tags" Target="../tags/tag30.xml"/><Relationship Id="rId6" Type="http://schemas.openxmlformats.org/officeDocument/2006/relationships/image" Target="../media/image48.jpeg"/><Relationship Id="rId5" Type="http://schemas.openxmlformats.org/officeDocument/2006/relationships/image" Target="../media/image6.emf"/><Relationship Id="rId4" Type="http://schemas.openxmlformats.org/officeDocument/2006/relationships/oleObject" Target="../embeddings/oleObject1.bin"/></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5.xml"/><Relationship Id="rId1" Type="http://schemas.openxmlformats.org/officeDocument/2006/relationships/tags" Target="../tags/tag31.xml"/><Relationship Id="rId5" Type="http://schemas.openxmlformats.org/officeDocument/2006/relationships/image" Target="../media/image6.emf"/><Relationship Id="rId4" Type="http://schemas.openxmlformats.org/officeDocument/2006/relationships/oleObject" Target="../embeddings/oleObject1.bin"/></Relationships>
</file>

<file path=ppt/slides/_rels/slide38.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notesSlide" Target="../notesSlides/notesSlide38.xml"/><Relationship Id="rId7" Type="http://schemas.openxmlformats.org/officeDocument/2006/relationships/diagramLayout" Target="../diagrams/layout1.xml"/><Relationship Id="rId2" Type="http://schemas.openxmlformats.org/officeDocument/2006/relationships/slideLayout" Target="../slideLayouts/slideLayout5.xml"/><Relationship Id="rId1" Type="http://schemas.openxmlformats.org/officeDocument/2006/relationships/tags" Target="../tags/tag32.xml"/><Relationship Id="rId6" Type="http://schemas.openxmlformats.org/officeDocument/2006/relationships/diagramData" Target="../diagrams/data1.xml"/><Relationship Id="rId5" Type="http://schemas.openxmlformats.org/officeDocument/2006/relationships/image" Target="../media/image6.emf"/><Relationship Id="rId10" Type="http://schemas.microsoft.com/office/2007/relationships/diagramDrawing" Target="../diagrams/drawing1.xml"/><Relationship Id="rId4" Type="http://schemas.openxmlformats.org/officeDocument/2006/relationships/oleObject" Target="../embeddings/oleObject1.bin"/><Relationship Id="rId9" Type="http://schemas.openxmlformats.org/officeDocument/2006/relationships/diagramColors" Target="../diagrams/colors1.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6.emf"/><Relationship Id="rId2" Type="http://schemas.openxmlformats.org/officeDocument/2006/relationships/slideLayout" Target="../slideLayouts/slideLayout5.xml"/><Relationship Id="rId1" Type="http://schemas.openxmlformats.org/officeDocument/2006/relationships/tags" Target="../tags/tag1.xml"/><Relationship Id="rId6" Type="http://schemas.openxmlformats.org/officeDocument/2006/relationships/oleObject" Target="../embeddings/oleObject1.bin"/><Relationship Id="rId5" Type="http://schemas.openxmlformats.org/officeDocument/2006/relationships/image" Target="../media/image5.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5.xml"/><Relationship Id="rId7" Type="http://schemas.openxmlformats.org/officeDocument/2006/relationships/image" Target="../media/image5.png"/><Relationship Id="rId2" Type="http://schemas.openxmlformats.org/officeDocument/2006/relationships/slideLayout" Target="../slideLayouts/slideLayout5.xml"/><Relationship Id="rId1" Type="http://schemas.openxmlformats.org/officeDocument/2006/relationships/tags" Target="../tags/tag2.xml"/><Relationship Id="rId6" Type="http://schemas.openxmlformats.org/officeDocument/2006/relationships/image" Target="../media/image7.jpeg"/><Relationship Id="rId11" Type="http://schemas.openxmlformats.org/officeDocument/2006/relationships/image" Target="../media/image11.png"/><Relationship Id="rId5" Type="http://schemas.openxmlformats.org/officeDocument/2006/relationships/image" Target="../media/image6.emf"/><Relationship Id="rId10" Type="http://schemas.openxmlformats.org/officeDocument/2006/relationships/image" Target="../media/image10.png"/><Relationship Id="rId4" Type="http://schemas.openxmlformats.org/officeDocument/2006/relationships/oleObject" Target="../embeddings/oleObject1.bin"/><Relationship Id="rId9"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6.emf"/><Relationship Id="rId2" Type="http://schemas.openxmlformats.org/officeDocument/2006/relationships/slideLayout" Target="../slideLayouts/slideLayout5.xml"/><Relationship Id="rId1" Type="http://schemas.openxmlformats.org/officeDocument/2006/relationships/tags" Target="../tags/tag3.xml"/><Relationship Id="rId6" Type="http://schemas.openxmlformats.org/officeDocument/2006/relationships/oleObject" Target="../embeddings/oleObject1.bin"/><Relationship Id="rId5" Type="http://schemas.openxmlformats.org/officeDocument/2006/relationships/image" Target="../media/image10.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image" Target="../media/image4.png"/><Relationship Id="rId2" Type="http://schemas.openxmlformats.org/officeDocument/2006/relationships/slideLayout" Target="../slideLayouts/slideLayout5.xml"/><Relationship Id="rId1" Type="http://schemas.openxmlformats.org/officeDocument/2006/relationships/tags" Target="../tags/tag4.xml"/><Relationship Id="rId6" Type="http://schemas.openxmlformats.org/officeDocument/2006/relationships/image" Target="../media/image6.emf"/><Relationship Id="rId5" Type="http://schemas.openxmlformats.org/officeDocument/2006/relationships/oleObject" Target="../embeddings/oleObject1.bin"/><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5.xml"/><Relationship Id="rId1" Type="http://schemas.openxmlformats.org/officeDocument/2006/relationships/tags" Target="../tags/tag5.xml"/><Relationship Id="rId6" Type="http://schemas.openxmlformats.org/officeDocument/2006/relationships/image" Target="../media/image6.emf"/><Relationship Id="rId5" Type="http://schemas.openxmlformats.org/officeDocument/2006/relationships/oleObject" Target="../embeddings/oleObject1.bin"/><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6.emf"/><Relationship Id="rId2" Type="http://schemas.openxmlformats.org/officeDocument/2006/relationships/slideLayout" Target="../slideLayouts/slideLayout5.xml"/><Relationship Id="rId1" Type="http://schemas.openxmlformats.org/officeDocument/2006/relationships/tags" Target="../tags/tag6.xml"/><Relationship Id="rId6" Type="http://schemas.openxmlformats.org/officeDocument/2006/relationships/oleObject" Target="../embeddings/oleObject1.bin"/><Relationship Id="rId5" Type="http://schemas.openxmlformats.org/officeDocument/2006/relationships/image" Target="../media/image13.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5A1A8AFA-44DE-2E04-D7DA-9C3E74293E5B}"/>
              </a:ext>
            </a:extLst>
          </p:cNvPr>
          <p:cNvSpPr/>
          <p:nvPr/>
        </p:nvSpPr>
        <p:spPr>
          <a:xfrm>
            <a:off x="616028" y="1916991"/>
            <a:ext cx="7805010" cy="2736016"/>
          </a:xfrm>
          <a:prstGeom prst="rect">
            <a:avLst/>
          </a:prstGeom>
          <a:solidFill>
            <a:srgbClr val="F9FBFD"/>
          </a:solidFill>
          <a:ln w="28575">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dirty="0">
              <a:solidFill>
                <a:prstClr val="white"/>
              </a:solidFill>
              <a:latin typeface="Calibri" panose="020F0502020204030204"/>
              <a:ea typeface="BIZ UDPゴシック" panose="020B0400000000000000" pitchFamily="50" charset="-128"/>
            </a:endParaRPr>
          </a:p>
        </p:txBody>
      </p:sp>
      <p:sp>
        <p:nvSpPr>
          <p:cNvPr id="3" name="サブタイトル 2"/>
          <p:cNvSpPr txBox="1">
            <a:spLocks/>
          </p:cNvSpPr>
          <p:nvPr/>
        </p:nvSpPr>
        <p:spPr>
          <a:xfrm>
            <a:off x="620029" y="2305116"/>
            <a:ext cx="7805009" cy="1942781"/>
          </a:xfrm>
          <a:prstGeom prst="rect">
            <a:avLst/>
          </a:prstGeom>
        </p:spPr>
        <p:txBody>
          <a:bodyPr anchor="ct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gn="ctr" defTabSz="914305">
              <a:lnSpc>
                <a:spcPct val="120000"/>
              </a:lnSpc>
            </a:pPr>
            <a:r>
              <a:rPr lang="ja-JP" altLang="en-US" sz="4799" dirty="0">
                <a:solidFill>
                  <a:srgbClr val="4472C4"/>
                </a:solidFill>
                <a:latin typeface="BIZ UDPゴシック" panose="020B0400000000000000" pitchFamily="50" charset="-128"/>
                <a:ea typeface="BIZ UDPゴシック" panose="020B0400000000000000" pitchFamily="50" charset="-128"/>
              </a:rPr>
              <a:t>電話、カメラを使おう</a:t>
            </a:r>
          </a:p>
        </p:txBody>
      </p:sp>
      <p:pic>
        <p:nvPicPr>
          <p:cNvPr id="10" name="図 9" descr="「デジタル活用支援推進事業」を表すロゴマーク"/>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45961" y="291104"/>
            <a:ext cx="750152" cy="1113621"/>
          </a:xfrm>
          <a:prstGeom prst="rect">
            <a:avLst/>
          </a:prstGeom>
        </p:spPr>
      </p:pic>
      <p:sp>
        <p:nvSpPr>
          <p:cNvPr id="11" name="テキスト ボックス 10">
            <a:extLst>
              <a:ext uri="{FF2B5EF4-FFF2-40B4-BE49-F238E27FC236}">
                <a16:creationId xmlns:a16="http://schemas.microsoft.com/office/drawing/2014/main" id="{C666ED79-23D4-4339-9F1D-786E0861D5BA}"/>
              </a:ext>
            </a:extLst>
          </p:cNvPr>
          <p:cNvSpPr txBox="1"/>
          <p:nvPr/>
        </p:nvSpPr>
        <p:spPr>
          <a:xfrm>
            <a:off x="548030" y="721063"/>
            <a:ext cx="3477180" cy="400110"/>
          </a:xfrm>
          <a:prstGeom prst="rect">
            <a:avLst/>
          </a:prstGeom>
          <a:noFill/>
        </p:spPr>
        <p:txBody>
          <a:bodyPr wrap="square" rtlCol="0">
            <a:spAutoFit/>
          </a:bodyPr>
          <a:lstStyle/>
          <a:p>
            <a:r>
              <a:rPr lang="ja-JP" altLang="en-US" sz="2000" b="1">
                <a:solidFill>
                  <a:srgbClr val="4472C4"/>
                </a:solidFill>
                <a:latin typeface="BIZ UDPゴシック" panose="020B0400000000000000" pitchFamily="50" charset="-128"/>
                <a:ea typeface="BIZ UDPゴシック" panose="020B0400000000000000" pitchFamily="50" charset="-128"/>
                <a:cs typeface="Meiryo" charset="-128"/>
              </a:rPr>
              <a:t>スマートフォン初心者編</a:t>
            </a:r>
            <a:r>
              <a:rPr lang="en-US" altLang="ja-JP" sz="2000" b="1">
                <a:solidFill>
                  <a:srgbClr val="4472C4"/>
                </a:solidFill>
                <a:latin typeface="BIZ UDPゴシック" panose="020B0400000000000000" pitchFamily="50" charset="-128"/>
                <a:ea typeface="BIZ UDPゴシック" panose="020B0400000000000000" pitchFamily="50" charset="-128"/>
                <a:cs typeface="Meiryo" charset="-128"/>
              </a:rPr>
              <a:t> </a:t>
            </a:r>
            <a:endParaRPr lang="ja-JP" altLang="en-US" sz="2000" b="1">
              <a:solidFill>
                <a:srgbClr val="4472C4"/>
              </a:solidFill>
              <a:latin typeface="BIZ UDPゴシック" panose="020B0400000000000000" pitchFamily="50" charset="-128"/>
              <a:ea typeface="BIZ UDPゴシック" panose="020B0400000000000000" pitchFamily="50" charset="-128"/>
              <a:cs typeface="Meiryo" charset="-128"/>
            </a:endParaRPr>
          </a:p>
        </p:txBody>
      </p:sp>
      <p:sp>
        <p:nvSpPr>
          <p:cNvPr id="14" name="テキスト ボックス 13">
            <a:extLst>
              <a:ext uri="{FF2B5EF4-FFF2-40B4-BE49-F238E27FC236}">
                <a16:creationId xmlns:a16="http://schemas.microsoft.com/office/drawing/2014/main" id="{A10638EB-4EBB-48D8-9019-3994E724A9AD}"/>
              </a:ext>
            </a:extLst>
          </p:cNvPr>
          <p:cNvSpPr txBox="1"/>
          <p:nvPr/>
        </p:nvSpPr>
        <p:spPr>
          <a:xfrm>
            <a:off x="620030" y="6090110"/>
            <a:ext cx="2159773" cy="307777"/>
          </a:xfrm>
          <a:prstGeom prst="rect">
            <a:avLst/>
          </a:prstGeom>
          <a:noFill/>
        </p:spPr>
        <p:txBody>
          <a:bodyPr wrap="square" rtlCol="0">
            <a:spAutoFit/>
          </a:bodyPr>
          <a:lstStyle/>
          <a:p>
            <a:r>
              <a:rPr lang="ja-JP" altLang="en-US" sz="1400" b="1" dirty="0">
                <a:solidFill>
                  <a:prstClr val="black"/>
                </a:solidFill>
                <a:latin typeface="BIZ UDPゴシック" panose="020B0400000000000000" pitchFamily="50" charset="-128"/>
                <a:ea typeface="BIZ UDPゴシック" panose="020B0400000000000000" pitchFamily="50" charset="-128"/>
                <a:cs typeface="Meiryo" charset="-128"/>
              </a:rPr>
              <a:t>令和</a:t>
            </a:r>
            <a:r>
              <a:rPr lang="en-US" altLang="ja-JP" sz="1400" b="1" dirty="0">
                <a:solidFill>
                  <a:prstClr val="black"/>
                </a:solidFill>
                <a:latin typeface="BIZ UDPゴシック" panose="020B0400000000000000" pitchFamily="50" charset="-128"/>
                <a:ea typeface="BIZ UDPゴシック" panose="020B0400000000000000" pitchFamily="50" charset="-128"/>
                <a:cs typeface="Meiryo" charset="-128"/>
              </a:rPr>
              <a:t>7</a:t>
            </a:r>
            <a:r>
              <a:rPr lang="ja-JP" altLang="en-US" sz="1400" b="1" dirty="0">
                <a:solidFill>
                  <a:prstClr val="black"/>
                </a:solidFill>
                <a:latin typeface="BIZ UDPゴシック" panose="020B0400000000000000" pitchFamily="50" charset="-128"/>
                <a:ea typeface="BIZ UDPゴシック" panose="020B0400000000000000" pitchFamily="50" charset="-128"/>
                <a:cs typeface="Meiryo" charset="-128"/>
              </a:rPr>
              <a:t>年</a:t>
            </a:r>
            <a:r>
              <a:rPr lang="en-US" altLang="ja-JP" sz="1400" b="1" dirty="0">
                <a:solidFill>
                  <a:prstClr val="black"/>
                </a:solidFill>
                <a:latin typeface="BIZ UDPゴシック" panose="020B0400000000000000" pitchFamily="50" charset="-128"/>
                <a:ea typeface="BIZ UDPゴシック" panose="020B0400000000000000" pitchFamily="50" charset="-128"/>
                <a:cs typeface="Meiryo" charset="-128"/>
              </a:rPr>
              <a:t>4</a:t>
            </a:r>
            <a:r>
              <a:rPr lang="ja-JP" altLang="en-US" sz="1400" b="1" dirty="0">
                <a:solidFill>
                  <a:prstClr val="black"/>
                </a:solidFill>
                <a:latin typeface="BIZ UDPゴシック" panose="020B0400000000000000" pitchFamily="50" charset="-128"/>
                <a:ea typeface="BIZ UDPゴシック" panose="020B0400000000000000" pitchFamily="50" charset="-128"/>
                <a:cs typeface="Meiryo" charset="-128"/>
              </a:rPr>
              <a:t>月</a:t>
            </a:r>
          </a:p>
        </p:txBody>
      </p:sp>
      <p:pic>
        <p:nvPicPr>
          <p:cNvPr id="7" name="図 6" descr="アイコン&#10;&#10;自動的に生成された説明">
            <a:extLst>
              <a:ext uri="{FF2B5EF4-FFF2-40B4-BE49-F238E27FC236}">
                <a16:creationId xmlns:a16="http://schemas.microsoft.com/office/drawing/2014/main" id="{3E1AEF47-C94A-EC35-38EB-C9EB97A7C2FD}"/>
              </a:ext>
            </a:extLst>
          </p:cNvPr>
          <p:cNvPicPr>
            <a:picLocks noChangeAspect="1"/>
          </p:cNvPicPr>
          <p:nvPr/>
        </p:nvPicPr>
        <p:blipFill>
          <a:blip r:embed="rId4"/>
          <a:stretch>
            <a:fillRect/>
          </a:stretch>
        </p:blipFill>
        <p:spPr>
          <a:xfrm>
            <a:off x="6326913" y="4365007"/>
            <a:ext cx="1909027" cy="2029092"/>
          </a:xfrm>
          <a:prstGeom prst="rect">
            <a:avLst/>
          </a:prstGeom>
        </p:spPr>
      </p:pic>
      <p:sp>
        <p:nvSpPr>
          <p:cNvPr id="2" name="角丸四角形 12">
            <a:extLst>
              <a:ext uri="{FF2B5EF4-FFF2-40B4-BE49-F238E27FC236}">
                <a16:creationId xmlns:a16="http://schemas.microsoft.com/office/drawing/2014/main" id="{0D599CDF-9FA0-A881-81AA-FD6041B78AC1}"/>
              </a:ext>
            </a:extLst>
          </p:cNvPr>
          <p:cNvSpPr/>
          <p:nvPr/>
        </p:nvSpPr>
        <p:spPr>
          <a:xfrm>
            <a:off x="705028" y="291105"/>
            <a:ext cx="1211010" cy="400068"/>
          </a:xfrm>
          <a:prstGeom prst="roundRect">
            <a:avLst/>
          </a:prstGeom>
          <a:noFill/>
          <a:ln w="19050">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ja-JP" sz="1633" b="1">
                <a:solidFill>
                  <a:srgbClr val="4472C4"/>
                </a:solidFill>
                <a:latin typeface="BIZ UDPゴシック" panose="020B0400000000000000" pitchFamily="50" charset="-128"/>
                <a:ea typeface="BIZ UDPゴシック" panose="020B0400000000000000" pitchFamily="50" charset="-128"/>
                <a:cs typeface="Meiryo" charset="-128"/>
              </a:rPr>
              <a:t>iPhone</a:t>
            </a:r>
            <a:endParaRPr lang="ja-JP" altLang="en-US" sz="1633" b="1">
              <a:solidFill>
                <a:srgbClr val="4472C4"/>
              </a:solidFill>
              <a:latin typeface="BIZ UDPゴシック" panose="020B0400000000000000" pitchFamily="50" charset="-128"/>
              <a:ea typeface="BIZ UDPゴシック" panose="020B0400000000000000" pitchFamily="50" charset="-128"/>
              <a:cs typeface="Meiryo" charset="-128"/>
            </a:endParaRPr>
          </a:p>
        </p:txBody>
      </p:sp>
    </p:spTree>
    <p:extLst>
      <p:ext uri="{BB962C8B-B14F-4D97-AF65-F5344CB8AC3E}">
        <p14:creationId xmlns:p14="http://schemas.microsoft.com/office/powerpoint/2010/main" val="33081672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グループ化 14">
            <a:extLst>
              <a:ext uri="{FF2B5EF4-FFF2-40B4-BE49-F238E27FC236}">
                <a16:creationId xmlns:a16="http://schemas.microsoft.com/office/drawing/2014/main" id="{B22CA000-2992-6552-8204-4544C2E567E2}"/>
              </a:ext>
            </a:extLst>
          </p:cNvPr>
          <p:cNvGrpSpPr>
            <a:grpSpLocks noChangeAspect="1"/>
          </p:cNvGrpSpPr>
          <p:nvPr/>
        </p:nvGrpSpPr>
        <p:grpSpPr>
          <a:xfrm>
            <a:off x="3368851" y="2427107"/>
            <a:ext cx="2406296" cy="4279998"/>
            <a:chOff x="6585157" y="2715501"/>
            <a:chExt cx="1927001" cy="3427492"/>
          </a:xfrm>
        </p:grpSpPr>
        <p:pic>
          <p:nvPicPr>
            <p:cNvPr id="16" name="図 15">
              <a:extLst>
                <a:ext uri="{FF2B5EF4-FFF2-40B4-BE49-F238E27FC236}">
                  <a16:creationId xmlns:a16="http://schemas.microsoft.com/office/drawing/2014/main" id="{FE89A530-CE63-3D84-A7B1-09E38E0BF93C}"/>
                </a:ext>
              </a:extLst>
            </p:cNvPr>
            <p:cNvPicPr>
              <a:picLocks noChangeAspect="1"/>
            </p:cNvPicPr>
            <p:nvPr/>
          </p:nvPicPr>
          <p:blipFill>
            <a:blip r:embed="rId4"/>
            <a:stretch>
              <a:fillRect/>
            </a:stretch>
          </p:blipFill>
          <p:spPr>
            <a:xfrm>
              <a:off x="6585157" y="2715501"/>
              <a:ext cx="1927001" cy="3427492"/>
            </a:xfrm>
            <a:prstGeom prst="rect">
              <a:avLst/>
            </a:prstGeom>
            <a:ln>
              <a:solidFill>
                <a:schemeClr val="tx1"/>
              </a:solidFill>
            </a:ln>
          </p:spPr>
        </p:pic>
        <p:sp>
          <p:nvSpPr>
            <p:cNvPr id="18" name="四角形: 角を丸くする 17">
              <a:extLst>
                <a:ext uri="{FF2B5EF4-FFF2-40B4-BE49-F238E27FC236}">
                  <a16:creationId xmlns:a16="http://schemas.microsoft.com/office/drawing/2014/main" id="{6BA4BC3B-0F0B-4712-B117-090C6BE3F656}"/>
                </a:ext>
              </a:extLst>
            </p:cNvPr>
            <p:cNvSpPr/>
            <p:nvPr/>
          </p:nvSpPr>
          <p:spPr>
            <a:xfrm>
              <a:off x="7059123" y="3942601"/>
              <a:ext cx="506838" cy="347099"/>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dirty="0">
                <a:solidFill>
                  <a:prstClr val="white"/>
                </a:solidFill>
                <a:latin typeface="BIZ UDPゴシック" panose="020B0400000000000000" pitchFamily="50" charset="-128"/>
                <a:ea typeface="BIZ UDPゴシック" panose="020B0400000000000000" pitchFamily="50" charset="-128"/>
              </a:endParaRPr>
            </a:p>
          </p:txBody>
        </p:sp>
        <p:sp>
          <p:nvSpPr>
            <p:cNvPr id="21" name="テキスト ボックス 20">
              <a:extLst>
                <a:ext uri="{FF2B5EF4-FFF2-40B4-BE49-F238E27FC236}">
                  <a16:creationId xmlns:a16="http://schemas.microsoft.com/office/drawing/2014/main" id="{75362211-F3BD-3B23-CA38-7F2EC92C632F}"/>
                </a:ext>
              </a:extLst>
            </p:cNvPr>
            <p:cNvSpPr txBox="1"/>
            <p:nvPr/>
          </p:nvSpPr>
          <p:spPr>
            <a:xfrm>
              <a:off x="6619729" y="4950941"/>
              <a:ext cx="1805023" cy="184854"/>
            </a:xfrm>
            <a:prstGeom prst="rect">
              <a:avLst/>
            </a:prstGeom>
            <a:noFill/>
          </p:spPr>
          <p:txBody>
            <a:bodyPr wrap="square" rtlCol="0">
              <a:spAutoFit/>
            </a:bodyPr>
            <a:lstStyle/>
            <a:p>
              <a:r>
                <a:rPr kumimoji="1" lang="en-US" altLang="ja-JP" sz="900" dirty="0">
                  <a:solidFill>
                    <a:srgbClr val="1E77D6"/>
                  </a:solidFill>
                  <a:latin typeface="Arial" panose="020B0604020202020204" pitchFamily="34" charset="0"/>
                  <a:ea typeface="BIZ UDPゴシック" panose="020B0400000000000000" pitchFamily="50" charset="-128"/>
                  <a:cs typeface="Arial" panose="020B0604020202020204" pitchFamily="34" charset="0"/>
                </a:rPr>
                <a:t>03</a:t>
              </a:r>
              <a:r>
                <a:rPr kumimoji="1" lang="ja-JP" altLang="en-US" sz="900" dirty="0">
                  <a:solidFill>
                    <a:srgbClr val="1E77D6"/>
                  </a:solidFill>
                  <a:latin typeface="Arial" panose="020B0604020202020204" pitchFamily="34" charset="0"/>
                  <a:ea typeface="BIZ UDPゴシック" panose="020B0400000000000000" pitchFamily="50" charset="-128"/>
                  <a:cs typeface="Arial" panose="020B0604020202020204" pitchFamily="34" charset="0"/>
                </a:rPr>
                <a:t> </a:t>
              </a:r>
              <a:r>
                <a:rPr kumimoji="1" lang="en-US" altLang="ja-JP" sz="900" dirty="0">
                  <a:solidFill>
                    <a:srgbClr val="1E77D6"/>
                  </a:solidFill>
                  <a:latin typeface="Arial" panose="020B0604020202020204" pitchFamily="34" charset="0"/>
                  <a:ea typeface="BIZ UDPゴシック" panose="020B0400000000000000" pitchFamily="50" charset="-128"/>
                  <a:cs typeface="Arial" panose="020B0604020202020204" pitchFamily="34" charset="0"/>
                </a:rPr>
                <a:t>1234</a:t>
              </a:r>
              <a:r>
                <a:rPr kumimoji="1" lang="ja-JP" altLang="en-US" sz="900" dirty="0">
                  <a:solidFill>
                    <a:srgbClr val="1E77D6"/>
                  </a:solidFill>
                  <a:latin typeface="Arial" panose="020B0604020202020204" pitchFamily="34" charset="0"/>
                  <a:ea typeface="BIZ UDPゴシック" panose="020B0400000000000000" pitchFamily="50" charset="-128"/>
                  <a:cs typeface="Arial" panose="020B0604020202020204" pitchFamily="34" charset="0"/>
                </a:rPr>
                <a:t> </a:t>
              </a:r>
              <a:r>
                <a:rPr kumimoji="1" lang="en-US" altLang="ja-JP" sz="900" dirty="0">
                  <a:solidFill>
                    <a:srgbClr val="1E77D6"/>
                  </a:solidFill>
                  <a:latin typeface="Arial" panose="020B0604020202020204" pitchFamily="34" charset="0"/>
                  <a:ea typeface="BIZ UDPゴシック" panose="020B0400000000000000" pitchFamily="50" charset="-128"/>
                  <a:cs typeface="Arial" panose="020B0604020202020204" pitchFamily="34" charset="0"/>
                </a:rPr>
                <a:t>5678</a:t>
              </a:r>
              <a:endParaRPr kumimoji="1" lang="ja-JP" altLang="en-US" sz="900" dirty="0">
                <a:solidFill>
                  <a:srgbClr val="1E77D6"/>
                </a:solidFill>
                <a:latin typeface="Arial" panose="020B0604020202020204" pitchFamily="34" charset="0"/>
                <a:ea typeface="BIZ UDPゴシック" panose="020B0400000000000000" pitchFamily="50" charset="-128"/>
                <a:cs typeface="Arial" panose="020B0604020202020204" pitchFamily="34" charset="0"/>
              </a:endParaRPr>
            </a:p>
          </p:txBody>
        </p:sp>
      </p:grpSp>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6"/>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a:solidFill>
                  <a:sysClr val="windowText" lastClr="000000"/>
                </a:solidFill>
              </a:rPr>
              <a:t>1-C</a:t>
            </a:r>
            <a:endParaRPr kumimoji="0" lang="ja-JP" altLang="en-US" kern="0">
              <a:solidFill>
                <a:sysClr val="windowText" lastClr="000000"/>
              </a:solidFill>
            </a:endParaRPr>
          </a:p>
        </p:txBody>
      </p:sp>
      <p:sp>
        <p:nvSpPr>
          <p:cNvPr id="17" name="タイトル 1">
            <a:extLst>
              <a:ext uri="{FF2B5EF4-FFF2-40B4-BE49-F238E27FC236}">
                <a16:creationId xmlns:a16="http://schemas.microsoft.com/office/drawing/2014/main" id="{592BA316-D6C0-047C-5797-F4C091D1B66F}"/>
              </a:ext>
            </a:extLst>
          </p:cNvPr>
          <p:cNvSpPr txBox="1">
            <a:spLocks noChangeAspect="1"/>
          </p:cNvSpPr>
          <p:nvPr/>
        </p:nvSpPr>
        <p:spPr>
          <a:xfrm>
            <a:off x="1403288" y="155083"/>
            <a:ext cx="4853820" cy="578871"/>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kumimoji="0" lang="ja-JP" altLang="en-US" kern="0">
                <a:solidFill>
                  <a:schemeClr val="accent1"/>
                </a:solidFill>
              </a:rPr>
              <a:t>電話帳（連絡先）からかける</a:t>
            </a:r>
            <a:endParaRPr lang="ja-JP" altLang="en-US" sz="4000">
              <a:solidFill>
                <a:schemeClr val="accent1"/>
              </a:solidFill>
            </a:endParaRP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cxnSp>
        <p:nvCxnSpPr>
          <p:cNvPr id="28" name="直線コネクタ 27">
            <a:extLst>
              <a:ext uri="{FF2B5EF4-FFF2-40B4-BE49-F238E27FC236}">
                <a16:creationId xmlns:a16="http://schemas.microsoft.com/office/drawing/2014/main" id="{54B219DE-9C50-44B5-D296-073EE31830AF}"/>
              </a:ext>
            </a:extLst>
          </p:cNvPr>
          <p:cNvCxnSpPr/>
          <p:nvPr/>
        </p:nvCxnSpPr>
        <p:spPr>
          <a:xfrm>
            <a:off x="-36028" y="883895"/>
            <a:ext cx="917954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テキスト ボックス 4">
            <a:extLst>
              <a:ext uri="{FF2B5EF4-FFF2-40B4-BE49-F238E27FC236}">
                <a16:creationId xmlns:a16="http://schemas.microsoft.com/office/drawing/2014/main" id="{46A063FE-C23B-59D8-9617-6999F27B2398}"/>
              </a:ext>
            </a:extLst>
          </p:cNvPr>
          <p:cNvSpPr txBox="1"/>
          <p:nvPr/>
        </p:nvSpPr>
        <p:spPr>
          <a:xfrm>
            <a:off x="3135421" y="1643511"/>
            <a:ext cx="3644201" cy="755720"/>
          </a:xfrm>
          <a:prstGeom prst="rect">
            <a:avLst/>
          </a:prstGeom>
          <a:noFill/>
        </p:spPr>
        <p:txBody>
          <a:bodyPr wrap="square" rtlCol="0">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発信ボタン　　　　を押せば</a:t>
            </a:r>
            <a:endParaRPr lang="en-US" altLang="ja-JP" sz="1800" dirty="0">
              <a:solidFill>
                <a:prstClr val="black"/>
              </a:solidFill>
              <a:latin typeface="BIZ UDPゴシック" panose="020B0400000000000000" pitchFamily="50" charset="-128"/>
              <a:ea typeface="BIZ UDPゴシック" panose="020B0400000000000000" pitchFamily="50" charset="-128"/>
            </a:endParaRPr>
          </a:p>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電話がかかります</a:t>
            </a:r>
            <a:endParaRPr lang="en-US" altLang="ja-JP" sz="1800" dirty="0">
              <a:solidFill>
                <a:prstClr val="black"/>
              </a:solidFill>
              <a:latin typeface="BIZ UDPゴシック" panose="020B0400000000000000" pitchFamily="50" charset="-128"/>
              <a:ea typeface="BIZ UDPゴシック" panose="020B0400000000000000" pitchFamily="50" charset="-128"/>
            </a:endParaRPr>
          </a:p>
        </p:txBody>
      </p:sp>
      <p:sp>
        <p:nvSpPr>
          <p:cNvPr id="6" name="テキスト ボックス 5">
            <a:extLst>
              <a:ext uri="{FF2B5EF4-FFF2-40B4-BE49-F238E27FC236}">
                <a16:creationId xmlns:a16="http://schemas.microsoft.com/office/drawing/2014/main" id="{94C4D4DF-D5DC-2D12-2E65-118DC6529F05}"/>
              </a:ext>
            </a:extLst>
          </p:cNvPr>
          <p:cNvSpPr txBox="1"/>
          <p:nvPr/>
        </p:nvSpPr>
        <p:spPr>
          <a:xfrm>
            <a:off x="2632459" y="1516606"/>
            <a:ext cx="540000" cy="584775"/>
          </a:xfrm>
          <a:prstGeom prst="rect">
            <a:avLst/>
          </a:prstGeom>
          <a:noFill/>
        </p:spPr>
        <p:txBody>
          <a:bodyPr wrap="square" rtlCol="0">
            <a:spAutoFit/>
          </a:bodyPr>
          <a:lstStyle/>
          <a:p>
            <a:r>
              <a:rPr lang="ja-JP" altLang="en-US" sz="320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9" name="字幕 14">
            <a:extLst>
              <a:ext uri="{FF2B5EF4-FFF2-40B4-BE49-F238E27FC236}">
                <a16:creationId xmlns:a16="http://schemas.microsoft.com/office/drawing/2014/main" id="{3E1B7081-3DCA-0B2D-875D-0EF0358C0D82}"/>
              </a:ext>
            </a:extLst>
          </p:cNvPr>
          <p:cNvSpPr txBox="1">
            <a:spLocks/>
          </p:cNvSpPr>
          <p:nvPr/>
        </p:nvSpPr>
        <p:spPr>
          <a:xfrm>
            <a:off x="470619" y="1046460"/>
            <a:ext cx="8385175" cy="35877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defTabSz="914305">
              <a:buNone/>
            </a:pPr>
            <a:r>
              <a:rPr lang="ja-JP" altLang="en-US" sz="2200">
                <a:solidFill>
                  <a:schemeClr val="accent1"/>
                </a:solidFill>
                <a:latin typeface="BIZ UDPゴシック" panose="020B0400000000000000" pitchFamily="50" charset="-128"/>
                <a:ea typeface="BIZ UDPゴシック" panose="020B0400000000000000" pitchFamily="50" charset="-128"/>
              </a:rPr>
              <a:t>電話帳から電話をかける方法</a:t>
            </a:r>
          </a:p>
        </p:txBody>
      </p:sp>
      <p:pic>
        <p:nvPicPr>
          <p:cNvPr id="3" name="図 2">
            <a:extLst>
              <a:ext uri="{FF2B5EF4-FFF2-40B4-BE49-F238E27FC236}">
                <a16:creationId xmlns:a16="http://schemas.microsoft.com/office/drawing/2014/main" id="{74907DAA-3404-2398-829A-6D9F9BCB7AD4}"/>
              </a:ext>
            </a:extLst>
          </p:cNvPr>
          <p:cNvPicPr>
            <a:picLocks noChangeAspect="1"/>
          </p:cNvPicPr>
          <p:nvPr/>
        </p:nvPicPr>
        <p:blipFill>
          <a:blip r:embed="rId4"/>
          <a:srcRect l="30508" t="37229" r="54971" b="55330"/>
          <a:stretch>
            <a:fillRect/>
          </a:stretch>
        </p:blipFill>
        <p:spPr>
          <a:xfrm>
            <a:off x="4437104" y="1700955"/>
            <a:ext cx="375371" cy="342157"/>
          </a:xfrm>
          <a:custGeom>
            <a:avLst/>
            <a:gdLst>
              <a:gd name="connsiteX0" fmla="*/ 180304 w 822036"/>
              <a:gd name="connsiteY0" fmla="*/ 0 h 749300"/>
              <a:gd name="connsiteX1" fmla="*/ 641732 w 822036"/>
              <a:gd name="connsiteY1" fmla="*/ 0 h 749300"/>
              <a:gd name="connsiteX2" fmla="*/ 822036 w 822036"/>
              <a:gd name="connsiteY2" fmla="*/ 180304 h 749300"/>
              <a:gd name="connsiteX3" fmla="*/ 822036 w 822036"/>
              <a:gd name="connsiteY3" fmla="*/ 568996 h 749300"/>
              <a:gd name="connsiteX4" fmla="*/ 641732 w 822036"/>
              <a:gd name="connsiteY4" fmla="*/ 749300 h 749300"/>
              <a:gd name="connsiteX5" fmla="*/ 180304 w 822036"/>
              <a:gd name="connsiteY5" fmla="*/ 749300 h 749300"/>
              <a:gd name="connsiteX6" fmla="*/ 0 w 822036"/>
              <a:gd name="connsiteY6" fmla="*/ 568996 h 749300"/>
              <a:gd name="connsiteX7" fmla="*/ 0 w 822036"/>
              <a:gd name="connsiteY7" fmla="*/ 180304 h 749300"/>
              <a:gd name="connsiteX8" fmla="*/ 180304 w 822036"/>
              <a:gd name="connsiteY8" fmla="*/ 0 h 749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2036" h="749300">
                <a:moveTo>
                  <a:pt x="180304" y="0"/>
                </a:moveTo>
                <a:lnTo>
                  <a:pt x="641732" y="0"/>
                </a:lnTo>
                <a:cubicBezTo>
                  <a:pt x="741311" y="0"/>
                  <a:pt x="822036" y="80725"/>
                  <a:pt x="822036" y="180304"/>
                </a:cubicBezTo>
                <a:lnTo>
                  <a:pt x="822036" y="568996"/>
                </a:lnTo>
                <a:cubicBezTo>
                  <a:pt x="822036" y="668575"/>
                  <a:pt x="741311" y="749300"/>
                  <a:pt x="641732" y="749300"/>
                </a:cubicBezTo>
                <a:lnTo>
                  <a:pt x="180304" y="749300"/>
                </a:lnTo>
                <a:cubicBezTo>
                  <a:pt x="80725" y="749300"/>
                  <a:pt x="0" y="668575"/>
                  <a:pt x="0" y="568996"/>
                </a:cubicBezTo>
                <a:lnTo>
                  <a:pt x="0" y="180304"/>
                </a:lnTo>
                <a:cubicBezTo>
                  <a:pt x="0" y="80725"/>
                  <a:pt x="80725" y="0"/>
                  <a:pt x="180304" y="0"/>
                </a:cubicBezTo>
                <a:close/>
              </a:path>
            </a:pathLst>
          </a:custGeom>
          <a:ln>
            <a:noFill/>
          </a:ln>
          <a:effectLst/>
        </p:spPr>
      </p:pic>
      <p:sp>
        <p:nvSpPr>
          <p:cNvPr id="10" name="Slide Number Placeholder 5">
            <a:extLst>
              <a:ext uri="{FF2B5EF4-FFF2-40B4-BE49-F238E27FC236}">
                <a16:creationId xmlns:a16="http://schemas.microsoft.com/office/drawing/2014/main" id="{644A8B9C-608C-C5A7-4EAD-EF431042BAA7}"/>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a:solidFill>
                  <a:schemeClr val="accent1"/>
                </a:solidFill>
                <a:latin typeface="BIZ UDPゴシック" panose="020B0400000000000000" pitchFamily="50" charset="-128"/>
                <a:ea typeface="BIZ UDPゴシック" panose="020B0400000000000000" pitchFamily="50" charset="-128"/>
              </a:rPr>
              <a:t>8</a:t>
            </a:r>
          </a:p>
        </p:txBody>
      </p:sp>
      <p:pic>
        <p:nvPicPr>
          <p:cNvPr id="8" name="図 7">
            <a:extLst>
              <a:ext uri="{FF2B5EF4-FFF2-40B4-BE49-F238E27FC236}">
                <a16:creationId xmlns:a16="http://schemas.microsoft.com/office/drawing/2014/main" id="{FC280313-9B1F-8CAD-66C2-681291BC898E}"/>
              </a:ext>
            </a:extLst>
          </p:cNvPr>
          <p:cNvPicPr>
            <a:picLocks noChangeAspect="1"/>
          </p:cNvPicPr>
          <p:nvPr/>
        </p:nvPicPr>
        <p:blipFill rotWithShape="1">
          <a:blip r:embed="rId4"/>
          <a:srcRect t="24299" r="71240" b="64663"/>
          <a:stretch/>
        </p:blipFill>
        <p:spPr>
          <a:xfrm>
            <a:off x="3373614" y="3468370"/>
            <a:ext cx="2377899" cy="472440"/>
          </a:xfrm>
          <a:prstGeom prst="rect">
            <a:avLst/>
          </a:prstGeom>
          <a:ln>
            <a:noFill/>
          </a:ln>
        </p:spPr>
      </p:pic>
      <p:sp>
        <p:nvSpPr>
          <p:cNvPr id="13" name="楕円 12">
            <a:extLst>
              <a:ext uri="{FF2B5EF4-FFF2-40B4-BE49-F238E27FC236}">
                <a16:creationId xmlns:a16="http://schemas.microsoft.com/office/drawing/2014/main" id="{95E9606B-2E4B-5F3B-6112-F91E04224C5B}"/>
              </a:ext>
            </a:extLst>
          </p:cNvPr>
          <p:cNvSpPr/>
          <p:nvPr/>
        </p:nvSpPr>
        <p:spPr>
          <a:xfrm>
            <a:off x="4281487" y="2828926"/>
            <a:ext cx="585788" cy="585788"/>
          </a:xfrm>
          <a:prstGeom prst="ellipse">
            <a:avLst/>
          </a:prstGeom>
          <a:solidFill>
            <a:srgbClr val="8A8E99"/>
          </a:solidFill>
          <a:ln w="19050">
            <a:solidFill>
              <a:srgbClr val="8A8E99"/>
            </a:solidFill>
            <a:prstDash val="solid"/>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kumimoji="1" lang="ja-JP" altLang="en-US" sz="2000" dirty="0">
              <a:solidFill>
                <a:prstClr val="white"/>
              </a:solidFill>
              <a:latin typeface="HGｺﾞｼｯｸM" panose="020B0609000000000000" pitchFamily="49" charset="-128"/>
              <a:ea typeface="HGｺﾞｼｯｸM" panose="020B0609000000000000" pitchFamily="49" charset="-128"/>
            </a:endParaRPr>
          </a:p>
        </p:txBody>
      </p:sp>
      <p:sp>
        <p:nvSpPr>
          <p:cNvPr id="22" name="テキスト ボックス 21">
            <a:extLst>
              <a:ext uri="{FF2B5EF4-FFF2-40B4-BE49-F238E27FC236}">
                <a16:creationId xmlns:a16="http://schemas.microsoft.com/office/drawing/2014/main" id="{F323E875-2808-1B1C-C031-A75FD6D5ECD4}"/>
              </a:ext>
            </a:extLst>
          </p:cNvPr>
          <p:cNvSpPr txBox="1"/>
          <p:nvPr/>
        </p:nvSpPr>
        <p:spPr>
          <a:xfrm>
            <a:off x="4139800" y="2910958"/>
            <a:ext cx="875109" cy="400110"/>
          </a:xfrm>
          <a:prstGeom prst="rect">
            <a:avLst/>
          </a:prstGeom>
          <a:noFill/>
        </p:spPr>
        <p:txBody>
          <a:bodyPr wrap="square">
            <a:spAutoFit/>
          </a:bodyPr>
          <a:lstStyle/>
          <a:p>
            <a:pPr algn="ctr"/>
            <a:r>
              <a:rPr kumimoji="1" lang="ja-JP" altLang="en-US" sz="2000" b="1" dirty="0">
                <a:solidFill>
                  <a:prstClr val="white"/>
                </a:solidFill>
                <a:latin typeface="HGｺﾞｼｯｸM" panose="020B0609000000000000" pitchFamily="49" charset="-128"/>
                <a:ea typeface="HGｺﾞｼｯｸM" panose="020B0609000000000000" pitchFamily="49" charset="-128"/>
              </a:rPr>
              <a:t>日本</a:t>
            </a:r>
          </a:p>
        </p:txBody>
      </p:sp>
      <p:sp>
        <p:nvSpPr>
          <p:cNvPr id="23" name="テキスト ボックス 22">
            <a:extLst>
              <a:ext uri="{FF2B5EF4-FFF2-40B4-BE49-F238E27FC236}">
                <a16:creationId xmlns:a16="http://schemas.microsoft.com/office/drawing/2014/main" id="{160A42E6-6143-DA79-8415-DA6E6982318C}"/>
              </a:ext>
            </a:extLst>
          </p:cNvPr>
          <p:cNvSpPr txBox="1"/>
          <p:nvPr/>
        </p:nvSpPr>
        <p:spPr>
          <a:xfrm>
            <a:off x="3758800" y="3506271"/>
            <a:ext cx="1627588" cy="400110"/>
          </a:xfrm>
          <a:prstGeom prst="rect">
            <a:avLst/>
          </a:prstGeom>
          <a:noFill/>
        </p:spPr>
        <p:txBody>
          <a:bodyPr wrap="square">
            <a:spAutoFit/>
          </a:bodyPr>
          <a:lstStyle/>
          <a:p>
            <a:pPr algn="ctr"/>
            <a:r>
              <a:rPr kumimoji="1" lang="ja-JP" altLang="en-US" sz="2000" dirty="0">
                <a:solidFill>
                  <a:prstClr val="white"/>
                </a:solidFill>
                <a:latin typeface="HGｺﾞｼｯｸM" panose="020B0609000000000000" pitchFamily="49" charset="-128"/>
                <a:ea typeface="HGｺﾞｼｯｸM" panose="020B0609000000000000" pitchFamily="49" charset="-128"/>
              </a:rPr>
              <a:t>日本太郎</a:t>
            </a:r>
          </a:p>
        </p:txBody>
      </p:sp>
      <p:sp>
        <p:nvSpPr>
          <p:cNvPr id="24" name="テキスト ボックス 23">
            <a:extLst>
              <a:ext uri="{FF2B5EF4-FFF2-40B4-BE49-F238E27FC236}">
                <a16:creationId xmlns:a16="http://schemas.microsoft.com/office/drawing/2014/main" id="{DEF38F1E-B5A6-88D3-C473-7816E8EE040B}"/>
              </a:ext>
            </a:extLst>
          </p:cNvPr>
          <p:cNvSpPr txBox="1"/>
          <p:nvPr/>
        </p:nvSpPr>
        <p:spPr>
          <a:xfrm>
            <a:off x="3473050" y="3430071"/>
            <a:ext cx="2237188" cy="200055"/>
          </a:xfrm>
          <a:prstGeom prst="rect">
            <a:avLst/>
          </a:prstGeom>
          <a:noFill/>
        </p:spPr>
        <p:txBody>
          <a:bodyPr wrap="square">
            <a:spAutoFit/>
          </a:bodyPr>
          <a:lstStyle/>
          <a:p>
            <a:pPr algn="ctr"/>
            <a:r>
              <a:rPr kumimoji="1" lang="ja-JP" altLang="en-US" sz="700" dirty="0">
                <a:solidFill>
                  <a:prstClr val="white"/>
                </a:solidFill>
                <a:latin typeface="HGｺﾞｼｯｸM" panose="020B0609000000000000" pitchFamily="49" charset="-128"/>
                <a:ea typeface="HGｺﾞｼｯｸM" panose="020B0609000000000000" pitchFamily="49" charset="-128"/>
              </a:rPr>
              <a:t>ニッポン タロウ</a:t>
            </a:r>
          </a:p>
        </p:txBody>
      </p:sp>
    </p:spTree>
    <p:extLst>
      <p:ext uri="{BB962C8B-B14F-4D97-AF65-F5344CB8AC3E}">
        <p14:creationId xmlns:p14="http://schemas.microsoft.com/office/powerpoint/2010/main" val="3103837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図 25">
            <a:extLst>
              <a:ext uri="{FF2B5EF4-FFF2-40B4-BE49-F238E27FC236}">
                <a16:creationId xmlns:a16="http://schemas.microsoft.com/office/drawing/2014/main" id="{06C3067F-E776-DB33-A708-79C6D9F7F4D8}"/>
              </a:ext>
            </a:extLst>
          </p:cNvPr>
          <p:cNvPicPr>
            <a:picLocks noChangeAspect="1"/>
          </p:cNvPicPr>
          <p:nvPr/>
        </p:nvPicPr>
        <p:blipFill>
          <a:blip r:embed="rId4"/>
          <a:stretch>
            <a:fillRect/>
          </a:stretch>
        </p:blipFill>
        <p:spPr>
          <a:xfrm>
            <a:off x="5431719" y="2381599"/>
            <a:ext cx="2406296" cy="4321314"/>
          </a:xfrm>
          <a:prstGeom prst="rect">
            <a:avLst/>
          </a:prstGeom>
          <a:ln>
            <a:solidFill>
              <a:schemeClr val="tx1"/>
            </a:solidFill>
          </a:ln>
        </p:spPr>
      </p:pic>
      <p:sp>
        <p:nvSpPr>
          <p:cNvPr id="27" name="フリーフォーム: 図形 26">
            <a:extLst>
              <a:ext uri="{FF2B5EF4-FFF2-40B4-BE49-F238E27FC236}">
                <a16:creationId xmlns:a16="http://schemas.microsoft.com/office/drawing/2014/main" id="{EC9F8610-3C31-F2B7-BEBD-17F5A0AED706}"/>
              </a:ext>
            </a:extLst>
          </p:cNvPr>
          <p:cNvSpPr>
            <a:spLocks noChangeAspect="1"/>
          </p:cNvSpPr>
          <p:nvPr/>
        </p:nvSpPr>
        <p:spPr>
          <a:xfrm rot="5400000">
            <a:off x="6544810" y="5654346"/>
            <a:ext cx="296224" cy="1458641"/>
          </a:xfrm>
          <a:custGeom>
            <a:avLst/>
            <a:gdLst>
              <a:gd name="connsiteX0" fmla="*/ 0 w 250621"/>
              <a:gd name="connsiteY0" fmla="*/ 125311 h 1234085"/>
              <a:gd name="connsiteX1" fmla="*/ 125311 w 250621"/>
              <a:gd name="connsiteY1" fmla="*/ 0 h 1234085"/>
              <a:gd name="connsiteX2" fmla="*/ 250621 w 250621"/>
              <a:gd name="connsiteY2" fmla="*/ 125311 h 1234085"/>
              <a:gd name="connsiteX3" fmla="*/ 187966 w 250621"/>
              <a:gd name="connsiteY3" fmla="*/ 125311 h 1234085"/>
              <a:gd name="connsiteX4" fmla="*/ 187966 w 250621"/>
              <a:gd name="connsiteY4" fmla="*/ 1043416 h 1234085"/>
              <a:gd name="connsiteX5" fmla="*/ 200725 w 250621"/>
              <a:gd name="connsiteY5" fmla="*/ 1052018 h 1234085"/>
              <a:gd name="connsiteX6" fmla="*/ 231963 w 250621"/>
              <a:gd name="connsiteY6" fmla="*/ 1127433 h 1234085"/>
              <a:gd name="connsiteX7" fmla="*/ 125311 w 250621"/>
              <a:gd name="connsiteY7" fmla="*/ 1234085 h 1234085"/>
              <a:gd name="connsiteX8" fmla="*/ 18659 w 250621"/>
              <a:gd name="connsiteY8" fmla="*/ 1127433 h 1234085"/>
              <a:gd name="connsiteX9" fmla="*/ 49897 w 250621"/>
              <a:gd name="connsiteY9" fmla="*/ 1052018 h 1234085"/>
              <a:gd name="connsiteX10" fmla="*/ 62655 w 250621"/>
              <a:gd name="connsiteY10" fmla="*/ 1043416 h 1234085"/>
              <a:gd name="connsiteX11" fmla="*/ 62655 w 250621"/>
              <a:gd name="connsiteY11" fmla="*/ 125311 h 1234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0621" h="1234085">
                <a:moveTo>
                  <a:pt x="0" y="125311"/>
                </a:moveTo>
                <a:lnTo>
                  <a:pt x="125311" y="0"/>
                </a:lnTo>
                <a:lnTo>
                  <a:pt x="250621" y="125311"/>
                </a:lnTo>
                <a:lnTo>
                  <a:pt x="187966" y="125311"/>
                </a:lnTo>
                <a:lnTo>
                  <a:pt x="187966" y="1043416"/>
                </a:lnTo>
                <a:lnTo>
                  <a:pt x="200725" y="1052018"/>
                </a:lnTo>
                <a:cubicBezTo>
                  <a:pt x="220025" y="1071319"/>
                  <a:pt x="231963" y="1097982"/>
                  <a:pt x="231963" y="1127433"/>
                </a:cubicBezTo>
                <a:cubicBezTo>
                  <a:pt x="231963" y="1186335"/>
                  <a:pt x="184213" y="1234085"/>
                  <a:pt x="125311" y="1234085"/>
                </a:cubicBezTo>
                <a:cubicBezTo>
                  <a:pt x="66409" y="1234085"/>
                  <a:pt x="18659" y="1186335"/>
                  <a:pt x="18659" y="1127433"/>
                </a:cubicBezTo>
                <a:cubicBezTo>
                  <a:pt x="18659" y="1097982"/>
                  <a:pt x="30596" y="1071319"/>
                  <a:pt x="49897" y="1052018"/>
                </a:cubicBezTo>
                <a:lnTo>
                  <a:pt x="62655" y="1043416"/>
                </a:lnTo>
                <a:lnTo>
                  <a:pt x="62655" y="125311"/>
                </a:lnTo>
                <a:close/>
              </a:path>
            </a:pathLst>
          </a:custGeom>
          <a:solidFill>
            <a:schemeClr val="bg1"/>
          </a:solidFill>
          <a:ln w="19050">
            <a:solidFill>
              <a:srgbClr val="FF3300"/>
            </a:solidFill>
            <a:prstDash val="sysDash"/>
          </a:ln>
          <a:effectLst>
            <a:outerShdw blurRad="50800" dist="762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wrap="square" rtlCol="0" anchor="ctr">
            <a:noAutofit/>
          </a:bodyPr>
          <a:lstStyle/>
          <a:p>
            <a:pPr algn="ctr"/>
            <a:endParaRPr kumimoji="1" lang="ja-JP" altLang="en-US" dirty="0">
              <a:ea typeface="BIZ UDPゴシック" panose="020B0400000000000000" pitchFamily="50" charset="-128"/>
            </a:endParaRPr>
          </a:p>
        </p:txBody>
      </p:sp>
      <p:sp>
        <p:nvSpPr>
          <p:cNvPr id="29" name="テキスト ボックス 28">
            <a:extLst>
              <a:ext uri="{FF2B5EF4-FFF2-40B4-BE49-F238E27FC236}">
                <a16:creationId xmlns:a16="http://schemas.microsoft.com/office/drawing/2014/main" id="{470BFE39-5B0C-3F3D-7613-0F48ACEED91F}"/>
              </a:ext>
            </a:extLst>
          </p:cNvPr>
          <p:cNvSpPr txBox="1"/>
          <p:nvPr/>
        </p:nvSpPr>
        <p:spPr>
          <a:xfrm>
            <a:off x="5568133" y="3033557"/>
            <a:ext cx="2133467" cy="276999"/>
          </a:xfrm>
          <a:prstGeom prst="rect">
            <a:avLst/>
          </a:prstGeom>
          <a:noFill/>
        </p:spPr>
        <p:txBody>
          <a:bodyPr wrap="square" rtlCol="0">
            <a:spAutoFit/>
          </a:bodyPr>
          <a:lstStyle/>
          <a:p>
            <a:pPr algn="ctr"/>
            <a:r>
              <a:rPr kumimoji="1" lang="en-US" altLang="ja-JP" sz="1200" dirty="0">
                <a:solidFill>
                  <a:schemeClr val="bg1"/>
                </a:solidFill>
                <a:latin typeface="Arial" panose="020B0604020202020204" pitchFamily="34" charset="0"/>
                <a:ea typeface="BIZ UDPゴシック" panose="020B0400000000000000" pitchFamily="50" charset="-128"/>
                <a:cs typeface="Arial" panose="020B0604020202020204" pitchFamily="34" charset="0"/>
              </a:rPr>
              <a:t>03</a:t>
            </a:r>
            <a:r>
              <a:rPr kumimoji="1" lang="ja-JP" altLang="en-US" sz="1200" dirty="0">
                <a:solidFill>
                  <a:schemeClr val="bg1"/>
                </a:solidFill>
                <a:latin typeface="Arial" panose="020B0604020202020204" pitchFamily="34" charset="0"/>
                <a:ea typeface="BIZ UDPゴシック" panose="020B0400000000000000" pitchFamily="50" charset="-128"/>
                <a:cs typeface="Arial" panose="020B0604020202020204" pitchFamily="34" charset="0"/>
              </a:rPr>
              <a:t> </a:t>
            </a:r>
            <a:r>
              <a:rPr kumimoji="1" lang="en-US" altLang="ja-JP" sz="1200" dirty="0">
                <a:solidFill>
                  <a:schemeClr val="bg1"/>
                </a:solidFill>
                <a:latin typeface="Arial" panose="020B0604020202020204" pitchFamily="34" charset="0"/>
                <a:ea typeface="BIZ UDPゴシック" panose="020B0400000000000000" pitchFamily="50" charset="-128"/>
                <a:cs typeface="Arial" panose="020B0604020202020204" pitchFamily="34" charset="0"/>
              </a:rPr>
              <a:t>1234</a:t>
            </a:r>
            <a:r>
              <a:rPr kumimoji="1" lang="ja-JP" altLang="en-US" sz="1200" dirty="0">
                <a:solidFill>
                  <a:schemeClr val="bg1"/>
                </a:solidFill>
                <a:latin typeface="Arial" panose="020B0604020202020204" pitchFamily="34" charset="0"/>
                <a:ea typeface="BIZ UDPゴシック" panose="020B0400000000000000" pitchFamily="50" charset="-128"/>
                <a:cs typeface="Arial" panose="020B0604020202020204" pitchFamily="34" charset="0"/>
              </a:rPr>
              <a:t> </a:t>
            </a:r>
            <a:r>
              <a:rPr kumimoji="1" lang="en-US" altLang="ja-JP" sz="1200" dirty="0">
                <a:solidFill>
                  <a:schemeClr val="bg1"/>
                </a:solidFill>
                <a:latin typeface="Arial" panose="020B0604020202020204" pitchFamily="34" charset="0"/>
                <a:ea typeface="BIZ UDPゴシック" panose="020B0400000000000000" pitchFamily="50" charset="-128"/>
                <a:cs typeface="Arial" panose="020B0604020202020204" pitchFamily="34" charset="0"/>
              </a:rPr>
              <a:t>5678</a:t>
            </a:r>
            <a:endParaRPr kumimoji="1" lang="ja-JP" altLang="en-US" sz="1200" dirty="0">
              <a:solidFill>
                <a:schemeClr val="bg1"/>
              </a:solidFill>
              <a:latin typeface="Arial" panose="020B0604020202020204" pitchFamily="34" charset="0"/>
              <a:ea typeface="BIZ UDPゴシック" panose="020B0400000000000000" pitchFamily="50" charset="-128"/>
              <a:cs typeface="Arial" panose="020B0604020202020204" pitchFamily="34" charset="0"/>
            </a:endParaRPr>
          </a:p>
        </p:txBody>
      </p:sp>
      <p:pic>
        <p:nvPicPr>
          <p:cNvPr id="8" name="図 7">
            <a:extLst>
              <a:ext uri="{FF2B5EF4-FFF2-40B4-BE49-F238E27FC236}">
                <a16:creationId xmlns:a16="http://schemas.microsoft.com/office/drawing/2014/main" id="{4326FF70-20D8-7997-0B01-4761D3FFEDC0}"/>
              </a:ext>
            </a:extLst>
          </p:cNvPr>
          <p:cNvPicPr>
            <a:picLocks noChangeAspect="1"/>
          </p:cNvPicPr>
          <p:nvPr/>
        </p:nvPicPr>
        <p:blipFill>
          <a:blip r:embed="rId5"/>
          <a:stretch>
            <a:fillRect/>
          </a:stretch>
        </p:blipFill>
        <p:spPr>
          <a:xfrm>
            <a:off x="1273297" y="2399178"/>
            <a:ext cx="2405107" cy="4303735"/>
          </a:xfrm>
          <a:prstGeom prst="rect">
            <a:avLst/>
          </a:prstGeom>
          <a:ln>
            <a:solidFill>
              <a:schemeClr val="tx1"/>
            </a:solidFill>
          </a:ln>
        </p:spPr>
      </p:pic>
      <p:sp>
        <p:nvSpPr>
          <p:cNvPr id="9" name="テキスト ボックス 8">
            <a:extLst>
              <a:ext uri="{FF2B5EF4-FFF2-40B4-BE49-F238E27FC236}">
                <a16:creationId xmlns:a16="http://schemas.microsoft.com/office/drawing/2014/main" id="{6DE5DBB9-0306-0C2B-2E54-752C353A4E17}"/>
              </a:ext>
            </a:extLst>
          </p:cNvPr>
          <p:cNvSpPr txBox="1"/>
          <p:nvPr/>
        </p:nvSpPr>
        <p:spPr>
          <a:xfrm>
            <a:off x="1589287" y="2567408"/>
            <a:ext cx="1584554" cy="276999"/>
          </a:xfrm>
          <a:prstGeom prst="rect">
            <a:avLst/>
          </a:prstGeom>
          <a:noFill/>
          <a:ln>
            <a:noFill/>
          </a:ln>
        </p:spPr>
        <p:txBody>
          <a:bodyPr wrap="square" rtlCol="0">
            <a:spAutoFit/>
          </a:bodyPr>
          <a:lstStyle/>
          <a:p>
            <a:r>
              <a:rPr kumimoji="1" lang="en-US" altLang="ja-JP" sz="1200" dirty="0">
                <a:solidFill>
                  <a:schemeClr val="bg1"/>
                </a:solidFill>
                <a:latin typeface="Arial" panose="020B0604020202020204" pitchFamily="34" charset="0"/>
                <a:ea typeface="BIZ UDPゴシック" panose="020B0400000000000000" pitchFamily="50" charset="-128"/>
                <a:cs typeface="Arial" panose="020B0604020202020204" pitchFamily="34" charset="0"/>
              </a:rPr>
              <a:t>03</a:t>
            </a:r>
            <a:r>
              <a:rPr kumimoji="1" lang="ja-JP" altLang="en-US" sz="1200" dirty="0">
                <a:solidFill>
                  <a:schemeClr val="bg1"/>
                </a:solidFill>
                <a:latin typeface="Arial" panose="020B0604020202020204" pitchFamily="34" charset="0"/>
                <a:ea typeface="BIZ UDPゴシック" panose="020B0400000000000000" pitchFamily="50" charset="-128"/>
                <a:cs typeface="Arial" panose="020B0604020202020204" pitchFamily="34" charset="0"/>
              </a:rPr>
              <a:t> </a:t>
            </a:r>
            <a:r>
              <a:rPr kumimoji="1" lang="en-US" altLang="ja-JP" sz="1200" dirty="0">
                <a:solidFill>
                  <a:schemeClr val="bg1"/>
                </a:solidFill>
                <a:latin typeface="Arial" panose="020B0604020202020204" pitchFamily="34" charset="0"/>
                <a:ea typeface="BIZ UDPゴシック" panose="020B0400000000000000" pitchFamily="50" charset="-128"/>
                <a:cs typeface="Arial" panose="020B0604020202020204" pitchFamily="34" charset="0"/>
              </a:rPr>
              <a:t>1234</a:t>
            </a:r>
            <a:r>
              <a:rPr kumimoji="1" lang="ja-JP" altLang="en-US" sz="1200" dirty="0">
                <a:solidFill>
                  <a:schemeClr val="bg1"/>
                </a:solidFill>
                <a:latin typeface="Arial" panose="020B0604020202020204" pitchFamily="34" charset="0"/>
                <a:ea typeface="BIZ UDPゴシック" panose="020B0400000000000000" pitchFamily="50" charset="-128"/>
                <a:cs typeface="Arial" panose="020B0604020202020204" pitchFamily="34" charset="0"/>
              </a:rPr>
              <a:t> </a:t>
            </a:r>
            <a:r>
              <a:rPr kumimoji="1" lang="en-US" altLang="ja-JP" sz="1200" dirty="0">
                <a:solidFill>
                  <a:schemeClr val="bg1"/>
                </a:solidFill>
                <a:latin typeface="Arial" panose="020B0604020202020204" pitchFamily="34" charset="0"/>
                <a:ea typeface="BIZ UDPゴシック" panose="020B0400000000000000" pitchFamily="50" charset="-128"/>
                <a:cs typeface="Arial" panose="020B0604020202020204" pitchFamily="34" charset="0"/>
              </a:rPr>
              <a:t>5678</a:t>
            </a:r>
            <a:endParaRPr kumimoji="1" lang="ja-JP" altLang="en-US" sz="1200" dirty="0">
              <a:solidFill>
                <a:schemeClr val="bg1"/>
              </a:solidFill>
              <a:latin typeface="Arial" panose="020B0604020202020204" pitchFamily="34" charset="0"/>
              <a:ea typeface="BIZ UDPゴシック" panose="020B0400000000000000" pitchFamily="50" charset="-128"/>
              <a:cs typeface="Arial" panose="020B0604020202020204" pitchFamily="34" charset="0"/>
            </a:endParaRPr>
          </a:p>
        </p:txBody>
      </p:sp>
      <p:sp>
        <p:nvSpPr>
          <p:cNvPr id="12" name="四角形: 角を丸くする 11">
            <a:extLst>
              <a:ext uri="{FF2B5EF4-FFF2-40B4-BE49-F238E27FC236}">
                <a16:creationId xmlns:a16="http://schemas.microsoft.com/office/drawing/2014/main" id="{3AAA05DB-C321-415A-C790-975AE5E2F694}"/>
              </a:ext>
            </a:extLst>
          </p:cNvPr>
          <p:cNvSpPr/>
          <p:nvPr/>
        </p:nvSpPr>
        <p:spPr>
          <a:xfrm>
            <a:off x="3199371" y="2609709"/>
            <a:ext cx="393630" cy="371336"/>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dirty="0">
              <a:solidFill>
                <a:prstClr val="white"/>
              </a:solidFill>
              <a:latin typeface="Calibri" panose="020F0502020204030204"/>
              <a:ea typeface="BIZ UDPゴシック" panose="020B0400000000000000" pitchFamily="50" charset="-128"/>
            </a:endParaRPr>
          </a:p>
        </p:txBody>
      </p:sp>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7"/>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a:solidFill>
                  <a:sysClr val="windowText" lastClr="000000"/>
                </a:solidFill>
              </a:rPr>
              <a:t>1-D</a:t>
            </a:r>
            <a:endParaRPr kumimoji="0" lang="ja-JP" altLang="en-US" kern="0">
              <a:solidFill>
                <a:sysClr val="windowText" lastClr="000000"/>
              </a:solidFill>
            </a:endParaRPr>
          </a:p>
        </p:txBody>
      </p:sp>
      <p:sp>
        <p:nvSpPr>
          <p:cNvPr id="17" name="タイトル 1">
            <a:extLst>
              <a:ext uri="{FF2B5EF4-FFF2-40B4-BE49-F238E27FC236}">
                <a16:creationId xmlns:a16="http://schemas.microsoft.com/office/drawing/2014/main" id="{592BA316-D6C0-047C-5797-F4C091D1B66F}"/>
              </a:ext>
            </a:extLst>
          </p:cNvPr>
          <p:cNvSpPr txBox="1">
            <a:spLocks noChangeAspect="1"/>
          </p:cNvSpPr>
          <p:nvPr/>
        </p:nvSpPr>
        <p:spPr>
          <a:xfrm>
            <a:off x="1403288" y="155083"/>
            <a:ext cx="4657877" cy="578871"/>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kumimoji="0" lang="ja-JP" altLang="en-US" kern="0">
                <a:solidFill>
                  <a:schemeClr val="accent1"/>
                </a:solidFill>
              </a:rPr>
              <a:t>電話の受け方</a:t>
            </a:r>
            <a:endParaRPr lang="ja-JP" altLang="en-US" sz="2799">
              <a:solidFill>
                <a:schemeClr val="accent1"/>
              </a:solidFill>
            </a:endParaRP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cxnSp>
        <p:nvCxnSpPr>
          <p:cNvPr id="28" name="直線コネクタ 27">
            <a:extLst>
              <a:ext uri="{FF2B5EF4-FFF2-40B4-BE49-F238E27FC236}">
                <a16:creationId xmlns:a16="http://schemas.microsoft.com/office/drawing/2014/main" id="{54B219DE-9C50-44B5-D296-073EE31830AF}"/>
              </a:ext>
            </a:extLst>
          </p:cNvPr>
          <p:cNvCxnSpPr/>
          <p:nvPr/>
        </p:nvCxnSpPr>
        <p:spPr>
          <a:xfrm>
            <a:off x="-36028" y="883895"/>
            <a:ext cx="917954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テキスト ボックス 5">
            <a:extLst>
              <a:ext uri="{FF2B5EF4-FFF2-40B4-BE49-F238E27FC236}">
                <a16:creationId xmlns:a16="http://schemas.microsoft.com/office/drawing/2014/main" id="{AE1F18DB-386F-FA55-A05C-D67AD37DE02A}"/>
              </a:ext>
            </a:extLst>
          </p:cNvPr>
          <p:cNvSpPr txBox="1"/>
          <p:nvPr/>
        </p:nvSpPr>
        <p:spPr>
          <a:xfrm>
            <a:off x="4683495" y="1512998"/>
            <a:ext cx="540000" cy="584775"/>
          </a:xfrm>
          <a:prstGeom prst="rect">
            <a:avLst/>
          </a:prstGeom>
          <a:noFill/>
        </p:spPr>
        <p:txBody>
          <a:bodyPr wrap="square" rtlCol="0">
            <a:spAutoFit/>
          </a:bodyPr>
          <a:lstStyle/>
          <a:p>
            <a:r>
              <a:rPr lang="ja-JP" altLang="en-US" sz="320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7" name="テキスト ボックス 6">
            <a:extLst>
              <a:ext uri="{FF2B5EF4-FFF2-40B4-BE49-F238E27FC236}">
                <a16:creationId xmlns:a16="http://schemas.microsoft.com/office/drawing/2014/main" id="{E62AECA1-48DA-933D-A3EE-C7453D906516}"/>
              </a:ext>
            </a:extLst>
          </p:cNvPr>
          <p:cNvSpPr txBox="1"/>
          <p:nvPr/>
        </p:nvSpPr>
        <p:spPr>
          <a:xfrm>
            <a:off x="5226310" y="1512998"/>
            <a:ext cx="3917210" cy="755720"/>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スリープモード中は受話器マーク　　を</a:t>
            </a:r>
            <a:r>
              <a:rPr lang="ja-JP" altLang="en-US" sz="1800" kern="100" dirty="0">
                <a:latin typeface="BIZ UDPゴシック" panose="020B0400000000000000" pitchFamily="50" charset="-128"/>
                <a:ea typeface="BIZ UDPゴシック" panose="020B0400000000000000" pitchFamily="50" charset="-128"/>
                <a:cs typeface="Times New Roman" panose="02020603050405020304" pitchFamily="18" charset="0"/>
              </a:rPr>
              <a:t>スライドすると電話に出られます</a:t>
            </a:r>
            <a:endParaRPr lang="en-US" altLang="ja-JP" sz="1800" dirty="0">
              <a:latin typeface="BIZ UDPゴシック" panose="020B0400000000000000" pitchFamily="50" charset="-128"/>
              <a:ea typeface="BIZ UDPゴシック" panose="020B0400000000000000" pitchFamily="50" charset="-128"/>
              <a:cs typeface="Meiryo" charset="-128"/>
            </a:endParaRPr>
          </a:p>
        </p:txBody>
      </p:sp>
      <p:sp>
        <p:nvSpPr>
          <p:cNvPr id="11" name="字幕 14">
            <a:extLst>
              <a:ext uri="{FF2B5EF4-FFF2-40B4-BE49-F238E27FC236}">
                <a16:creationId xmlns:a16="http://schemas.microsoft.com/office/drawing/2014/main" id="{34048FF1-8511-2D17-8133-D1EB4A0BE239}"/>
              </a:ext>
            </a:extLst>
          </p:cNvPr>
          <p:cNvSpPr txBox="1">
            <a:spLocks/>
          </p:cNvSpPr>
          <p:nvPr/>
        </p:nvSpPr>
        <p:spPr>
          <a:xfrm>
            <a:off x="470619" y="1046460"/>
            <a:ext cx="8385175" cy="35877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defTabSz="914305">
              <a:buNone/>
            </a:pPr>
            <a:r>
              <a:rPr lang="ja-JP" altLang="en-US" sz="2200">
                <a:solidFill>
                  <a:schemeClr val="accent1"/>
                </a:solidFill>
                <a:latin typeface="BIZ UDPゴシック" panose="020B0400000000000000" pitchFamily="50" charset="-128"/>
                <a:ea typeface="BIZ UDPゴシック" panose="020B0400000000000000" pitchFamily="50" charset="-128"/>
              </a:rPr>
              <a:t>自分宛ての着信に出る方法</a:t>
            </a:r>
          </a:p>
        </p:txBody>
      </p:sp>
      <p:sp>
        <p:nvSpPr>
          <p:cNvPr id="4" name="テキスト ボックス 3">
            <a:extLst>
              <a:ext uri="{FF2B5EF4-FFF2-40B4-BE49-F238E27FC236}">
                <a16:creationId xmlns:a16="http://schemas.microsoft.com/office/drawing/2014/main" id="{E64C16D7-5A7E-5C0F-3AD3-78519DF76603}"/>
              </a:ext>
            </a:extLst>
          </p:cNvPr>
          <p:cNvSpPr txBox="1"/>
          <p:nvPr/>
        </p:nvSpPr>
        <p:spPr>
          <a:xfrm>
            <a:off x="293583" y="1512998"/>
            <a:ext cx="464796" cy="584775"/>
          </a:xfrm>
          <a:prstGeom prst="rect">
            <a:avLst/>
          </a:prstGeom>
          <a:noFill/>
        </p:spPr>
        <p:txBody>
          <a:bodyPr wrap="square" rtlCol="0">
            <a:spAutoFit/>
          </a:bodyPr>
          <a:lstStyle/>
          <a:p>
            <a:r>
              <a:rPr lang="ja-JP" altLang="en-US" sz="320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5" name="テキスト ボックス 4">
            <a:extLst>
              <a:ext uri="{FF2B5EF4-FFF2-40B4-BE49-F238E27FC236}">
                <a16:creationId xmlns:a16="http://schemas.microsoft.com/office/drawing/2014/main" id="{C3308E95-A53D-5BFC-002A-3D028E59FF7A}"/>
              </a:ext>
            </a:extLst>
          </p:cNvPr>
          <p:cNvSpPr txBox="1"/>
          <p:nvPr/>
        </p:nvSpPr>
        <p:spPr>
          <a:xfrm>
            <a:off x="816535" y="1512998"/>
            <a:ext cx="4016722" cy="755720"/>
          </a:xfrm>
          <a:prstGeom prst="rect">
            <a:avLst/>
          </a:prstGeom>
          <a:noFill/>
        </p:spPr>
        <p:txBody>
          <a:bodyPr wrap="square" lIns="91440" tIns="45720" rIns="91440" bIns="45720" rtlCol="0" anchor="t">
            <a:spAutoFit/>
          </a:bodyPr>
          <a:lstStyle/>
          <a:p>
            <a:pPr>
              <a:lnSpc>
                <a:spcPct val="130000"/>
              </a:lnSpc>
            </a:pPr>
            <a:r>
              <a:rPr lang="ja-JP" altLang="en-US" sz="1800" kern="100" dirty="0">
                <a:latin typeface="BIZ UDPゴシック" panose="020B0400000000000000" pitchFamily="50" charset="-128"/>
                <a:ea typeface="BIZ UDPゴシック" panose="020B0400000000000000" pitchFamily="50" charset="-128"/>
                <a:cs typeface="Times New Roman" panose="02020603050405020304" pitchFamily="18" charset="0"/>
              </a:rPr>
              <a:t>スマートフォン操作中は緑色の受話器マーク　　　</a:t>
            </a:r>
            <a:r>
              <a:rPr lang="ja-JP" altLang="en-US" sz="1800" dirty="0">
                <a:latin typeface="BIZ UDPゴシック" panose="020B0400000000000000" pitchFamily="50" charset="-128"/>
                <a:ea typeface="BIZ UDPゴシック" panose="020B0400000000000000" pitchFamily="50" charset="-128"/>
              </a:rPr>
              <a:t>を</a:t>
            </a:r>
            <a:r>
              <a:rPr lang="ja-JP" altLang="en-US" sz="1800" kern="100" dirty="0">
                <a:latin typeface="BIZ UDPゴシック" panose="020B0400000000000000" pitchFamily="50" charset="-128"/>
                <a:ea typeface="BIZ UDPゴシック" panose="020B0400000000000000" pitchFamily="50" charset="-128"/>
                <a:cs typeface="Times New Roman" panose="02020603050405020304" pitchFamily="18" charset="0"/>
              </a:rPr>
              <a:t>押</a:t>
            </a:r>
            <a:r>
              <a:rPr lang="ja-JP" altLang="en-US" kern="100" dirty="0">
                <a:latin typeface="BIZ UDPゴシック" panose="020B0400000000000000" pitchFamily="50" charset="-128"/>
                <a:ea typeface="BIZ UDPゴシック" panose="020B0400000000000000" pitchFamily="50" charset="-128"/>
                <a:cs typeface="Times New Roman" panose="02020603050405020304" pitchFamily="18" charset="0"/>
              </a:rPr>
              <a:t>すと</a:t>
            </a:r>
            <a:r>
              <a:rPr lang="ja-JP" altLang="en-US" sz="1800" kern="100" dirty="0">
                <a:latin typeface="BIZ UDPゴシック" panose="020B0400000000000000" pitchFamily="50" charset="-128"/>
                <a:ea typeface="BIZ UDPゴシック" panose="020B0400000000000000" pitchFamily="50" charset="-128"/>
                <a:cs typeface="Times New Roman" panose="02020603050405020304" pitchFamily="18" charset="0"/>
              </a:rPr>
              <a:t>電話に出られます</a:t>
            </a:r>
            <a:endParaRPr lang="en-US" altLang="ja-JP" sz="1800" kern="100" dirty="0">
              <a:latin typeface="BIZ UDPゴシック" panose="020B0400000000000000" pitchFamily="50" charset="-128"/>
              <a:ea typeface="BIZ UDPゴシック" panose="020B0400000000000000" pitchFamily="50" charset="-128"/>
              <a:cs typeface="Times New Roman" panose="02020603050405020304" pitchFamily="18" charset="0"/>
            </a:endParaRPr>
          </a:p>
        </p:txBody>
      </p:sp>
      <p:pic>
        <p:nvPicPr>
          <p:cNvPr id="14" name="図 13">
            <a:extLst>
              <a:ext uri="{FF2B5EF4-FFF2-40B4-BE49-F238E27FC236}">
                <a16:creationId xmlns:a16="http://schemas.microsoft.com/office/drawing/2014/main" id="{B4302EB1-B7EC-BBA8-C323-262815F9E247}"/>
              </a:ext>
            </a:extLst>
          </p:cNvPr>
          <p:cNvPicPr>
            <a:picLocks noChangeAspect="1"/>
          </p:cNvPicPr>
          <p:nvPr/>
        </p:nvPicPr>
        <p:blipFill>
          <a:blip r:embed="rId5"/>
          <a:srcRect l="83173" t="6133" r="6568" b="88134"/>
          <a:stretch>
            <a:fillRect/>
          </a:stretch>
        </p:blipFill>
        <p:spPr>
          <a:xfrm>
            <a:off x="1578101" y="1904671"/>
            <a:ext cx="368266" cy="368266"/>
          </a:xfrm>
          <a:custGeom>
            <a:avLst/>
            <a:gdLst>
              <a:gd name="connsiteX0" fmla="*/ 187216 w 374432"/>
              <a:gd name="connsiteY0" fmla="*/ 0 h 374432"/>
              <a:gd name="connsiteX1" fmla="*/ 374432 w 374432"/>
              <a:gd name="connsiteY1" fmla="*/ 187216 h 374432"/>
              <a:gd name="connsiteX2" fmla="*/ 187216 w 374432"/>
              <a:gd name="connsiteY2" fmla="*/ 374432 h 374432"/>
              <a:gd name="connsiteX3" fmla="*/ 0 w 374432"/>
              <a:gd name="connsiteY3" fmla="*/ 187216 h 374432"/>
              <a:gd name="connsiteX4" fmla="*/ 187216 w 374432"/>
              <a:gd name="connsiteY4" fmla="*/ 0 h 374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432" h="374432">
                <a:moveTo>
                  <a:pt x="187216" y="0"/>
                </a:moveTo>
                <a:cubicBezTo>
                  <a:pt x="290613" y="0"/>
                  <a:pt x="374432" y="83819"/>
                  <a:pt x="374432" y="187216"/>
                </a:cubicBezTo>
                <a:cubicBezTo>
                  <a:pt x="374432" y="290613"/>
                  <a:pt x="290613" y="374432"/>
                  <a:pt x="187216" y="374432"/>
                </a:cubicBezTo>
                <a:cubicBezTo>
                  <a:pt x="83819" y="374432"/>
                  <a:pt x="0" y="290613"/>
                  <a:pt x="0" y="187216"/>
                </a:cubicBezTo>
                <a:cubicBezTo>
                  <a:pt x="0" y="83819"/>
                  <a:pt x="83819" y="0"/>
                  <a:pt x="187216" y="0"/>
                </a:cubicBezTo>
                <a:close/>
              </a:path>
            </a:pathLst>
          </a:custGeom>
          <a:ln>
            <a:noFill/>
          </a:ln>
          <a:effectLst/>
        </p:spPr>
      </p:pic>
      <p:pic>
        <p:nvPicPr>
          <p:cNvPr id="15" name="図 14">
            <a:extLst>
              <a:ext uri="{FF2B5EF4-FFF2-40B4-BE49-F238E27FC236}">
                <a16:creationId xmlns:a16="http://schemas.microsoft.com/office/drawing/2014/main" id="{5511F333-6567-28F3-C64A-143627F4C513}"/>
              </a:ext>
            </a:extLst>
          </p:cNvPr>
          <p:cNvPicPr>
            <a:picLocks noChangeAspect="1"/>
          </p:cNvPicPr>
          <p:nvPr/>
        </p:nvPicPr>
        <p:blipFill>
          <a:blip r:embed="rId4"/>
          <a:srcRect l="10885" t="82529" r="70403" b="7051"/>
          <a:stretch>
            <a:fillRect/>
          </a:stretch>
        </p:blipFill>
        <p:spPr>
          <a:xfrm>
            <a:off x="8550476" y="1550926"/>
            <a:ext cx="358775" cy="358775"/>
          </a:xfrm>
          <a:custGeom>
            <a:avLst/>
            <a:gdLst>
              <a:gd name="connsiteX0" fmla="*/ 225137 w 450274"/>
              <a:gd name="connsiteY0" fmla="*/ 0 h 450274"/>
              <a:gd name="connsiteX1" fmla="*/ 450274 w 450274"/>
              <a:gd name="connsiteY1" fmla="*/ 225137 h 450274"/>
              <a:gd name="connsiteX2" fmla="*/ 225137 w 450274"/>
              <a:gd name="connsiteY2" fmla="*/ 450274 h 450274"/>
              <a:gd name="connsiteX3" fmla="*/ 0 w 450274"/>
              <a:gd name="connsiteY3" fmla="*/ 225137 h 450274"/>
              <a:gd name="connsiteX4" fmla="*/ 225137 w 450274"/>
              <a:gd name="connsiteY4" fmla="*/ 0 h 4502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0274" h="450274">
                <a:moveTo>
                  <a:pt x="225137" y="0"/>
                </a:moveTo>
                <a:cubicBezTo>
                  <a:pt x="349477" y="0"/>
                  <a:pt x="450274" y="100797"/>
                  <a:pt x="450274" y="225137"/>
                </a:cubicBezTo>
                <a:cubicBezTo>
                  <a:pt x="450274" y="349477"/>
                  <a:pt x="349477" y="450274"/>
                  <a:pt x="225137" y="450274"/>
                </a:cubicBezTo>
                <a:cubicBezTo>
                  <a:pt x="100797" y="450274"/>
                  <a:pt x="0" y="349477"/>
                  <a:pt x="0" y="225137"/>
                </a:cubicBezTo>
                <a:cubicBezTo>
                  <a:pt x="0" y="100797"/>
                  <a:pt x="100797" y="0"/>
                  <a:pt x="225137" y="0"/>
                </a:cubicBezTo>
                <a:close/>
              </a:path>
            </a:pathLst>
          </a:custGeom>
          <a:ln>
            <a:noFill/>
          </a:ln>
          <a:effectLst/>
        </p:spPr>
      </p:pic>
      <p:cxnSp>
        <p:nvCxnSpPr>
          <p:cNvPr id="13" name="直線矢印コネクタ 12">
            <a:extLst>
              <a:ext uri="{FF2B5EF4-FFF2-40B4-BE49-F238E27FC236}">
                <a16:creationId xmlns:a16="http://schemas.microsoft.com/office/drawing/2014/main" id="{60406C79-4AC1-70BE-78AF-64EDACCC2D76}"/>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6" name="Slide Number Placeholder 5">
            <a:extLst>
              <a:ext uri="{FF2B5EF4-FFF2-40B4-BE49-F238E27FC236}">
                <a16:creationId xmlns:a16="http://schemas.microsoft.com/office/drawing/2014/main" id="{644A8B9C-608C-C5A7-4EAD-EF431042BAA7}"/>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a:solidFill>
                  <a:schemeClr val="accent1"/>
                </a:solidFill>
                <a:latin typeface="BIZ UDPゴシック" panose="020B0400000000000000" pitchFamily="50" charset="-128"/>
                <a:ea typeface="BIZ UDPゴシック" panose="020B0400000000000000" pitchFamily="50" charset="-128"/>
              </a:rPr>
              <a:t>9</a:t>
            </a:r>
          </a:p>
        </p:txBody>
      </p:sp>
    </p:spTree>
    <p:extLst>
      <p:ext uri="{BB962C8B-B14F-4D97-AF65-F5344CB8AC3E}">
        <p14:creationId xmlns:p14="http://schemas.microsoft.com/office/powerpoint/2010/main" val="17949367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図 14">
            <a:extLst>
              <a:ext uri="{FF2B5EF4-FFF2-40B4-BE49-F238E27FC236}">
                <a16:creationId xmlns:a16="http://schemas.microsoft.com/office/drawing/2014/main" id="{B96353A5-1DE7-B51F-A99E-26AB05CE6B5C}"/>
              </a:ext>
            </a:extLst>
          </p:cNvPr>
          <p:cNvPicPr>
            <a:picLocks noChangeAspect="1"/>
          </p:cNvPicPr>
          <p:nvPr/>
        </p:nvPicPr>
        <p:blipFill>
          <a:blip r:embed="rId4"/>
          <a:stretch>
            <a:fillRect/>
          </a:stretch>
        </p:blipFill>
        <p:spPr>
          <a:xfrm>
            <a:off x="1273297" y="2387234"/>
            <a:ext cx="2405107" cy="4277885"/>
          </a:xfrm>
          <a:prstGeom prst="rect">
            <a:avLst/>
          </a:prstGeom>
          <a:ln>
            <a:solidFill>
              <a:schemeClr val="tx1"/>
            </a:solidFill>
          </a:ln>
        </p:spPr>
      </p:pic>
      <p:sp>
        <p:nvSpPr>
          <p:cNvPr id="16" name="四角形: 角を丸くする 15">
            <a:extLst>
              <a:ext uri="{FF2B5EF4-FFF2-40B4-BE49-F238E27FC236}">
                <a16:creationId xmlns:a16="http://schemas.microsoft.com/office/drawing/2014/main" id="{33EDA34C-694C-6FEC-2240-6489CFBF26F8}"/>
              </a:ext>
            </a:extLst>
          </p:cNvPr>
          <p:cNvSpPr/>
          <p:nvPr/>
        </p:nvSpPr>
        <p:spPr>
          <a:xfrm>
            <a:off x="1438218" y="5268779"/>
            <a:ext cx="664271" cy="635819"/>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dirty="0">
              <a:solidFill>
                <a:prstClr val="white"/>
              </a:solidFill>
              <a:latin typeface="Calibri" panose="020F0502020204030204"/>
              <a:ea typeface="BIZ UDPゴシック" panose="020B0400000000000000" pitchFamily="50" charset="-128"/>
            </a:endParaRPr>
          </a:p>
        </p:txBody>
      </p:sp>
      <p:sp>
        <p:nvSpPr>
          <p:cNvPr id="18" name="テキスト ボックス 17">
            <a:extLst>
              <a:ext uri="{FF2B5EF4-FFF2-40B4-BE49-F238E27FC236}">
                <a16:creationId xmlns:a16="http://schemas.microsoft.com/office/drawing/2014/main" id="{CC84A004-F95B-6C07-87EC-7373E2FA98A0}"/>
              </a:ext>
            </a:extLst>
          </p:cNvPr>
          <p:cNvSpPr txBox="1"/>
          <p:nvPr/>
        </p:nvSpPr>
        <p:spPr>
          <a:xfrm>
            <a:off x="1409643" y="2984465"/>
            <a:ext cx="2132413" cy="307777"/>
          </a:xfrm>
          <a:prstGeom prst="rect">
            <a:avLst/>
          </a:prstGeom>
          <a:noFill/>
        </p:spPr>
        <p:txBody>
          <a:bodyPr wrap="square" rtlCol="0">
            <a:spAutoFit/>
          </a:bodyPr>
          <a:lstStyle/>
          <a:p>
            <a:pPr algn="ctr"/>
            <a:r>
              <a:rPr kumimoji="1" lang="en-US" altLang="ja-JP" sz="1400" dirty="0">
                <a:solidFill>
                  <a:schemeClr val="bg1"/>
                </a:solidFill>
                <a:latin typeface="Arial" panose="020B0604020202020204" pitchFamily="34" charset="0"/>
                <a:ea typeface="BIZ UDPゴシック" panose="020B0400000000000000" pitchFamily="50" charset="-128"/>
                <a:cs typeface="Arial" panose="020B0604020202020204" pitchFamily="34" charset="0"/>
              </a:rPr>
              <a:t>03</a:t>
            </a:r>
            <a:r>
              <a:rPr kumimoji="1" lang="ja-JP" altLang="en-US" sz="1400" dirty="0">
                <a:solidFill>
                  <a:schemeClr val="bg1"/>
                </a:solidFill>
                <a:latin typeface="Arial" panose="020B0604020202020204" pitchFamily="34" charset="0"/>
                <a:ea typeface="BIZ UDPゴシック" panose="020B0400000000000000" pitchFamily="50" charset="-128"/>
                <a:cs typeface="Arial" panose="020B0604020202020204" pitchFamily="34" charset="0"/>
              </a:rPr>
              <a:t> </a:t>
            </a:r>
            <a:r>
              <a:rPr kumimoji="1" lang="en-US" altLang="ja-JP" sz="1400" dirty="0">
                <a:solidFill>
                  <a:schemeClr val="bg1"/>
                </a:solidFill>
                <a:latin typeface="Arial" panose="020B0604020202020204" pitchFamily="34" charset="0"/>
                <a:ea typeface="BIZ UDPゴシック" panose="020B0400000000000000" pitchFamily="50" charset="-128"/>
                <a:cs typeface="Arial" panose="020B0604020202020204" pitchFamily="34" charset="0"/>
              </a:rPr>
              <a:t>1234</a:t>
            </a:r>
            <a:r>
              <a:rPr kumimoji="1" lang="ja-JP" altLang="en-US" sz="1400" dirty="0">
                <a:solidFill>
                  <a:schemeClr val="bg1"/>
                </a:solidFill>
                <a:latin typeface="Arial" panose="020B0604020202020204" pitchFamily="34" charset="0"/>
                <a:ea typeface="BIZ UDPゴシック" panose="020B0400000000000000" pitchFamily="50" charset="-128"/>
                <a:cs typeface="Arial" panose="020B0604020202020204" pitchFamily="34" charset="0"/>
              </a:rPr>
              <a:t> </a:t>
            </a:r>
            <a:r>
              <a:rPr kumimoji="1" lang="en-US" altLang="ja-JP" sz="1400" dirty="0">
                <a:solidFill>
                  <a:schemeClr val="bg1"/>
                </a:solidFill>
                <a:latin typeface="Arial" panose="020B0604020202020204" pitchFamily="34" charset="0"/>
                <a:ea typeface="BIZ UDPゴシック" panose="020B0400000000000000" pitchFamily="50" charset="-128"/>
                <a:cs typeface="Arial" panose="020B0604020202020204" pitchFamily="34" charset="0"/>
              </a:rPr>
              <a:t>5678</a:t>
            </a:r>
            <a:endParaRPr kumimoji="1" lang="ja-JP" altLang="en-US" sz="1400" dirty="0">
              <a:solidFill>
                <a:schemeClr val="bg1"/>
              </a:solidFill>
              <a:latin typeface="Arial" panose="020B0604020202020204" pitchFamily="34" charset="0"/>
              <a:ea typeface="BIZ UDPゴシック" panose="020B0400000000000000" pitchFamily="50" charset="-128"/>
              <a:cs typeface="Arial" panose="020B0604020202020204" pitchFamily="34" charset="0"/>
            </a:endParaRPr>
          </a:p>
        </p:txBody>
      </p:sp>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6"/>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a:solidFill>
                  <a:sysClr val="windowText" lastClr="000000"/>
                </a:solidFill>
              </a:rPr>
              <a:t>1-E</a:t>
            </a:r>
            <a:endParaRPr kumimoji="0" lang="ja-JP" altLang="en-US" kern="0">
              <a:solidFill>
                <a:sysClr val="windowText" lastClr="000000"/>
              </a:solidFill>
            </a:endParaRPr>
          </a:p>
        </p:txBody>
      </p:sp>
      <p:sp>
        <p:nvSpPr>
          <p:cNvPr id="17" name="タイトル 1">
            <a:extLst>
              <a:ext uri="{FF2B5EF4-FFF2-40B4-BE49-F238E27FC236}">
                <a16:creationId xmlns:a16="http://schemas.microsoft.com/office/drawing/2014/main" id="{592BA316-D6C0-047C-5797-F4C091D1B66F}"/>
              </a:ext>
            </a:extLst>
          </p:cNvPr>
          <p:cNvSpPr txBox="1">
            <a:spLocks noChangeAspect="1"/>
          </p:cNvSpPr>
          <p:nvPr/>
        </p:nvSpPr>
        <p:spPr>
          <a:xfrm>
            <a:off x="1403288" y="155083"/>
            <a:ext cx="6100598" cy="578871"/>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marL="0" indent="0" defTabSz="914305">
              <a:buNone/>
            </a:pPr>
            <a:r>
              <a:rPr lang="ja-JP" altLang="en-US" sz="2800">
                <a:solidFill>
                  <a:schemeClr val="accent1"/>
                </a:solidFill>
                <a:latin typeface="BIZ UDPゴシック" panose="020B0400000000000000" pitchFamily="50" charset="-128"/>
                <a:ea typeface="BIZ UDPゴシック" panose="020B0400000000000000" pitchFamily="50" charset="-128"/>
              </a:rPr>
              <a:t>電話に出られない時は</a:t>
            </a: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cxnSp>
        <p:nvCxnSpPr>
          <p:cNvPr id="28" name="直線コネクタ 27">
            <a:extLst>
              <a:ext uri="{FF2B5EF4-FFF2-40B4-BE49-F238E27FC236}">
                <a16:creationId xmlns:a16="http://schemas.microsoft.com/office/drawing/2014/main" id="{54B219DE-9C50-44B5-D296-073EE31830AF}"/>
              </a:ext>
            </a:extLst>
          </p:cNvPr>
          <p:cNvCxnSpPr/>
          <p:nvPr/>
        </p:nvCxnSpPr>
        <p:spPr>
          <a:xfrm>
            <a:off x="-36028" y="883895"/>
            <a:ext cx="917954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テキスト ボックス 6">
            <a:extLst>
              <a:ext uri="{FF2B5EF4-FFF2-40B4-BE49-F238E27FC236}">
                <a16:creationId xmlns:a16="http://schemas.microsoft.com/office/drawing/2014/main" id="{E62AECA1-48DA-933D-A3EE-C7453D906516}"/>
              </a:ext>
            </a:extLst>
          </p:cNvPr>
          <p:cNvSpPr txBox="1"/>
          <p:nvPr/>
        </p:nvSpPr>
        <p:spPr>
          <a:xfrm>
            <a:off x="5516596" y="1454941"/>
            <a:ext cx="3917210" cy="755720"/>
          </a:xfrm>
          <a:prstGeom prst="rect">
            <a:avLst/>
          </a:prstGeom>
          <a:noFill/>
        </p:spPr>
        <p:txBody>
          <a:bodyPr wrap="square" rtlCol="0" anchor="ctr">
            <a:spAutoFit/>
          </a:bodyPr>
          <a:lstStyle/>
          <a:p>
            <a:pPr>
              <a:lnSpc>
                <a:spcPct val="130000"/>
              </a:lnSpc>
            </a:pPr>
            <a:r>
              <a:rPr lang="ja-JP" altLang="en-US" sz="1800" kern="100">
                <a:latin typeface="BIZ UDPゴシック" panose="020B0400000000000000" pitchFamily="50" charset="-128"/>
                <a:ea typeface="BIZ UDPゴシック" panose="020B0400000000000000" pitchFamily="50" charset="-128"/>
                <a:cs typeface="Times New Roman" panose="02020603050405020304" pitchFamily="18" charset="0"/>
              </a:rPr>
              <a:t>電源ボタンを２回押すと</a:t>
            </a:r>
            <a:endParaRPr lang="en-US" altLang="ja-JP" sz="1800" kern="100">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800" kern="100">
                <a:latin typeface="BIZ UDPゴシック" panose="020B0400000000000000" pitchFamily="50" charset="-128"/>
                <a:ea typeface="BIZ UDPゴシック" panose="020B0400000000000000" pitchFamily="50" charset="-128"/>
                <a:cs typeface="Times New Roman" panose="02020603050405020304" pitchFamily="18" charset="0"/>
              </a:rPr>
              <a:t>電話を切る</a:t>
            </a:r>
            <a:r>
              <a:rPr lang="ja-JP" altLang="en-US" kern="100">
                <a:latin typeface="BIZ UDPゴシック" panose="020B0400000000000000" pitchFamily="50" charset="-128"/>
                <a:ea typeface="BIZ UDPゴシック" panose="020B0400000000000000" pitchFamily="50" charset="-128"/>
                <a:cs typeface="Times New Roman" panose="02020603050405020304" pitchFamily="18" charset="0"/>
              </a:rPr>
              <a:t>ことができます</a:t>
            </a:r>
            <a:endParaRPr lang="en-US" altLang="ja-JP" sz="1800" kern="100">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11" name="字幕 14">
            <a:extLst>
              <a:ext uri="{FF2B5EF4-FFF2-40B4-BE49-F238E27FC236}">
                <a16:creationId xmlns:a16="http://schemas.microsoft.com/office/drawing/2014/main" id="{34048FF1-8511-2D17-8133-D1EB4A0BE239}"/>
              </a:ext>
            </a:extLst>
          </p:cNvPr>
          <p:cNvSpPr txBox="1">
            <a:spLocks/>
          </p:cNvSpPr>
          <p:nvPr/>
        </p:nvSpPr>
        <p:spPr>
          <a:xfrm>
            <a:off x="470619" y="1046460"/>
            <a:ext cx="8385175" cy="35877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defTabSz="914305">
              <a:buNone/>
            </a:pPr>
            <a:r>
              <a:rPr lang="ja-JP" altLang="en-US" sz="2200">
                <a:solidFill>
                  <a:schemeClr val="accent1"/>
                </a:solidFill>
                <a:latin typeface="BIZ UDPゴシック" panose="020B0400000000000000" pitchFamily="50" charset="-128"/>
                <a:ea typeface="BIZ UDPゴシック" panose="020B0400000000000000" pitchFamily="50" charset="-128"/>
              </a:rPr>
              <a:t>電話に出られない時の対応方法</a:t>
            </a:r>
          </a:p>
        </p:txBody>
      </p:sp>
      <p:sp>
        <p:nvSpPr>
          <p:cNvPr id="5" name="テキスト ボックス 4">
            <a:extLst>
              <a:ext uri="{FF2B5EF4-FFF2-40B4-BE49-F238E27FC236}">
                <a16:creationId xmlns:a16="http://schemas.microsoft.com/office/drawing/2014/main" id="{C3308E95-A53D-5BFC-002A-3D028E59FF7A}"/>
              </a:ext>
            </a:extLst>
          </p:cNvPr>
          <p:cNvSpPr txBox="1"/>
          <p:nvPr/>
        </p:nvSpPr>
        <p:spPr>
          <a:xfrm>
            <a:off x="1192315" y="1454941"/>
            <a:ext cx="3917210" cy="755720"/>
          </a:xfrm>
          <a:prstGeom prst="rect">
            <a:avLst/>
          </a:prstGeom>
          <a:noFill/>
        </p:spPr>
        <p:txBody>
          <a:bodyPr wrap="square" lIns="91440" tIns="45720" rIns="91440" bIns="45720" rtlCol="0" anchor="t">
            <a:spAutoFit/>
          </a:bodyPr>
          <a:lstStyle/>
          <a:p>
            <a:pPr>
              <a:lnSpc>
                <a:spcPct val="130000"/>
              </a:lnSpc>
            </a:pPr>
            <a:r>
              <a:rPr lang="ja-JP" altLang="en-US" kern="100" dirty="0">
                <a:latin typeface="BIZ UDPゴシック" panose="020B0400000000000000" pitchFamily="50" charset="-128"/>
                <a:ea typeface="BIZ UDPゴシック" panose="020B0400000000000000" pitchFamily="50" charset="-128"/>
                <a:cs typeface="Times New Roman" panose="02020603050405020304" pitchFamily="18" charset="0"/>
              </a:rPr>
              <a:t>メッセージの送信　　　</a:t>
            </a:r>
            <a:r>
              <a:rPr lang="ja-JP" altLang="en-US" sz="1800" kern="100" dirty="0">
                <a:latin typeface="BIZ UDPゴシック" panose="020B0400000000000000" pitchFamily="50" charset="-128"/>
                <a:ea typeface="BIZ UDPゴシック" panose="020B0400000000000000" pitchFamily="50" charset="-128"/>
                <a:cs typeface="Times New Roman" panose="02020603050405020304" pitchFamily="18" charset="0"/>
              </a:rPr>
              <a:t>を押すと</a:t>
            </a:r>
            <a:endParaRPr lang="en-US" altLang="ja-JP" sz="1800" kern="100" dirty="0">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800" kern="100" dirty="0">
                <a:latin typeface="BIZ UDPゴシック" panose="020B0400000000000000" pitchFamily="50" charset="-128"/>
                <a:ea typeface="BIZ UDPゴシック" panose="020B0400000000000000" pitchFamily="50" charset="-128"/>
                <a:cs typeface="Times New Roman" panose="02020603050405020304" pitchFamily="18" charset="0"/>
              </a:rPr>
              <a:t>メッセージが送付できます</a:t>
            </a:r>
            <a:endParaRPr lang="en-US" altLang="ja-JP" sz="1800" kern="100" dirty="0">
              <a:latin typeface="BIZ UDPゴシック" panose="020B0400000000000000" pitchFamily="50" charset="-128"/>
              <a:ea typeface="BIZ UDPゴシック" panose="020B0400000000000000" pitchFamily="50" charset="-128"/>
              <a:cs typeface="Times New Roman" panose="02020603050405020304" pitchFamily="18" charset="0"/>
            </a:endParaRPr>
          </a:p>
        </p:txBody>
      </p:sp>
      <p:grpSp>
        <p:nvGrpSpPr>
          <p:cNvPr id="23" name="グループ化 13">
            <a:extLst>
              <a:ext uri="{FF2B5EF4-FFF2-40B4-BE49-F238E27FC236}">
                <a16:creationId xmlns:a16="http://schemas.microsoft.com/office/drawing/2014/main" id="{2552AB9B-52A9-3885-10EE-17A25CB81F5F}"/>
              </a:ext>
            </a:extLst>
          </p:cNvPr>
          <p:cNvGrpSpPr/>
          <p:nvPr/>
        </p:nvGrpSpPr>
        <p:grpSpPr>
          <a:xfrm>
            <a:off x="5538874" y="2387233"/>
            <a:ext cx="2184599" cy="4315679"/>
            <a:chOff x="1108042" y="2746115"/>
            <a:chExt cx="1971823" cy="3943644"/>
          </a:xfrm>
        </p:grpSpPr>
        <p:pic>
          <p:nvPicPr>
            <p:cNvPr id="161" name="図 160">
              <a:extLst>
                <a:ext uri="{FF2B5EF4-FFF2-40B4-BE49-F238E27FC236}">
                  <a16:creationId xmlns:a16="http://schemas.microsoft.com/office/drawing/2014/main" id="{B3ED1763-74E9-410F-197E-F140C8C7B9BE}"/>
                </a:ext>
              </a:extLst>
            </p:cNvPr>
            <p:cNvPicPr>
              <a:picLocks noChangeAspect="1"/>
            </p:cNvPicPr>
            <p:nvPr/>
          </p:nvPicPr>
          <p:blipFill>
            <a:blip r:embed="rId7"/>
            <a:stretch>
              <a:fillRect/>
            </a:stretch>
          </p:blipFill>
          <p:spPr>
            <a:xfrm>
              <a:off x="1108042" y="2746115"/>
              <a:ext cx="1971823" cy="3943644"/>
            </a:xfrm>
            <a:prstGeom prst="rect">
              <a:avLst/>
            </a:prstGeom>
          </p:spPr>
        </p:pic>
        <p:sp>
          <p:nvSpPr>
            <p:cNvPr id="162" name="正方形/長方形 161">
              <a:extLst>
                <a:ext uri="{FF2B5EF4-FFF2-40B4-BE49-F238E27FC236}">
                  <a16:creationId xmlns:a16="http://schemas.microsoft.com/office/drawing/2014/main" id="{0E8010CB-30C5-693F-8BA5-1A6213ACEC41}"/>
                </a:ext>
              </a:extLst>
            </p:cNvPr>
            <p:cNvSpPr/>
            <p:nvPr/>
          </p:nvSpPr>
          <p:spPr>
            <a:xfrm>
              <a:off x="1231899" y="3171825"/>
              <a:ext cx="1692000" cy="3047992"/>
            </a:xfrm>
            <a:prstGeom prst="rect">
              <a:avLst/>
            </a:prstGeom>
            <a:solidFill>
              <a:schemeClr val="tx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ea typeface="BIZ UDPゴシック" panose="020B0400000000000000" pitchFamily="50" charset="-128"/>
              </a:endParaRPr>
            </a:p>
          </p:txBody>
        </p:sp>
      </p:grpSp>
      <p:pic>
        <p:nvPicPr>
          <p:cNvPr id="24" name="図 23">
            <a:extLst>
              <a:ext uri="{FF2B5EF4-FFF2-40B4-BE49-F238E27FC236}">
                <a16:creationId xmlns:a16="http://schemas.microsoft.com/office/drawing/2014/main" id="{1B2B9D27-D6B5-A376-D023-4929D04E4A21}"/>
              </a:ext>
            </a:extLst>
          </p:cNvPr>
          <p:cNvPicPr>
            <a:picLocks noChangeAspect="1"/>
          </p:cNvPicPr>
          <p:nvPr/>
        </p:nvPicPr>
        <p:blipFill>
          <a:blip r:embed="rId4"/>
          <a:stretch>
            <a:fillRect/>
          </a:stretch>
        </p:blipFill>
        <p:spPr>
          <a:xfrm>
            <a:off x="5676096" y="2832290"/>
            <a:ext cx="1884447" cy="3351803"/>
          </a:xfrm>
          <a:prstGeom prst="rect">
            <a:avLst/>
          </a:prstGeom>
        </p:spPr>
      </p:pic>
      <p:sp>
        <p:nvSpPr>
          <p:cNvPr id="30" name="四角形: 角を丸くする 29">
            <a:extLst>
              <a:ext uri="{FF2B5EF4-FFF2-40B4-BE49-F238E27FC236}">
                <a16:creationId xmlns:a16="http://schemas.microsoft.com/office/drawing/2014/main" id="{947293E9-CFA8-713B-1DFA-DD4930117958}"/>
              </a:ext>
            </a:extLst>
          </p:cNvPr>
          <p:cNvSpPr/>
          <p:nvPr/>
        </p:nvSpPr>
        <p:spPr>
          <a:xfrm>
            <a:off x="7610519" y="2862472"/>
            <a:ext cx="142831" cy="822160"/>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dirty="0">
              <a:solidFill>
                <a:prstClr val="white"/>
              </a:solidFill>
              <a:latin typeface="Calibri" panose="020F0502020204030204"/>
              <a:ea typeface="BIZ UDPゴシック" panose="020B0400000000000000" pitchFamily="50" charset="-128"/>
            </a:endParaRPr>
          </a:p>
        </p:txBody>
      </p:sp>
      <p:sp>
        <p:nvSpPr>
          <p:cNvPr id="160" name="テキスト ボックス 159">
            <a:extLst>
              <a:ext uri="{FF2B5EF4-FFF2-40B4-BE49-F238E27FC236}">
                <a16:creationId xmlns:a16="http://schemas.microsoft.com/office/drawing/2014/main" id="{9C5E686A-0124-7A79-6402-1C9CF871AFCE}"/>
              </a:ext>
            </a:extLst>
          </p:cNvPr>
          <p:cNvSpPr txBox="1"/>
          <p:nvPr/>
        </p:nvSpPr>
        <p:spPr>
          <a:xfrm>
            <a:off x="5462540" y="3303496"/>
            <a:ext cx="2337265" cy="261610"/>
          </a:xfrm>
          <a:prstGeom prst="rect">
            <a:avLst/>
          </a:prstGeom>
          <a:noFill/>
        </p:spPr>
        <p:txBody>
          <a:bodyPr wrap="square" rtlCol="0">
            <a:spAutoFit/>
          </a:bodyPr>
          <a:lstStyle/>
          <a:p>
            <a:pPr algn="ctr"/>
            <a:r>
              <a:rPr kumimoji="1" lang="en-US" altLang="ja-JP" sz="1100" dirty="0">
                <a:solidFill>
                  <a:schemeClr val="bg1"/>
                </a:solidFill>
                <a:latin typeface="Arial" panose="020B0604020202020204" pitchFamily="34" charset="0"/>
                <a:ea typeface="BIZ UDPゴシック" panose="020B0400000000000000" pitchFamily="50" charset="-128"/>
                <a:cs typeface="Arial" panose="020B0604020202020204" pitchFamily="34" charset="0"/>
              </a:rPr>
              <a:t>03</a:t>
            </a:r>
            <a:r>
              <a:rPr kumimoji="1" lang="ja-JP" altLang="en-US" sz="1100" dirty="0">
                <a:solidFill>
                  <a:schemeClr val="bg1"/>
                </a:solidFill>
                <a:latin typeface="Arial" panose="020B0604020202020204" pitchFamily="34" charset="0"/>
                <a:ea typeface="BIZ UDPゴシック" panose="020B0400000000000000" pitchFamily="50" charset="-128"/>
                <a:cs typeface="Arial" panose="020B0604020202020204" pitchFamily="34" charset="0"/>
              </a:rPr>
              <a:t> </a:t>
            </a:r>
            <a:r>
              <a:rPr kumimoji="1" lang="en-US" altLang="ja-JP" sz="1100" dirty="0">
                <a:solidFill>
                  <a:schemeClr val="bg1"/>
                </a:solidFill>
                <a:latin typeface="Arial" panose="020B0604020202020204" pitchFamily="34" charset="0"/>
                <a:ea typeface="BIZ UDPゴシック" panose="020B0400000000000000" pitchFamily="50" charset="-128"/>
                <a:cs typeface="Arial" panose="020B0604020202020204" pitchFamily="34" charset="0"/>
              </a:rPr>
              <a:t>1234</a:t>
            </a:r>
            <a:r>
              <a:rPr kumimoji="1" lang="ja-JP" altLang="en-US" sz="1100" dirty="0">
                <a:solidFill>
                  <a:schemeClr val="bg1"/>
                </a:solidFill>
                <a:latin typeface="Arial" panose="020B0604020202020204" pitchFamily="34" charset="0"/>
                <a:ea typeface="BIZ UDPゴシック" panose="020B0400000000000000" pitchFamily="50" charset="-128"/>
                <a:cs typeface="Arial" panose="020B0604020202020204" pitchFamily="34" charset="0"/>
              </a:rPr>
              <a:t> </a:t>
            </a:r>
            <a:r>
              <a:rPr kumimoji="1" lang="en-US" altLang="ja-JP" sz="1100" dirty="0">
                <a:solidFill>
                  <a:schemeClr val="bg1"/>
                </a:solidFill>
                <a:latin typeface="Arial" panose="020B0604020202020204" pitchFamily="34" charset="0"/>
                <a:ea typeface="BIZ UDPゴシック" panose="020B0400000000000000" pitchFamily="50" charset="-128"/>
                <a:cs typeface="Arial" panose="020B0604020202020204" pitchFamily="34" charset="0"/>
              </a:rPr>
              <a:t>5678</a:t>
            </a:r>
            <a:endParaRPr kumimoji="1" lang="ja-JP" altLang="en-US" sz="1100" dirty="0">
              <a:solidFill>
                <a:schemeClr val="bg1"/>
              </a:solidFill>
              <a:latin typeface="Arial" panose="020B0604020202020204" pitchFamily="34" charset="0"/>
              <a:ea typeface="BIZ UDPゴシック" panose="020B0400000000000000" pitchFamily="50" charset="-128"/>
              <a:cs typeface="Arial" panose="020B0604020202020204" pitchFamily="34" charset="0"/>
            </a:endParaRPr>
          </a:p>
        </p:txBody>
      </p:sp>
      <p:pic>
        <p:nvPicPr>
          <p:cNvPr id="3" name="図 2">
            <a:extLst>
              <a:ext uri="{FF2B5EF4-FFF2-40B4-BE49-F238E27FC236}">
                <a16:creationId xmlns:a16="http://schemas.microsoft.com/office/drawing/2014/main" id="{FCFD0710-8387-4E6F-6F72-97CC549CC1A6}"/>
              </a:ext>
            </a:extLst>
          </p:cNvPr>
          <p:cNvPicPr>
            <a:picLocks noChangeAspect="1"/>
          </p:cNvPicPr>
          <p:nvPr/>
        </p:nvPicPr>
        <p:blipFill>
          <a:blip r:embed="rId4"/>
          <a:srcRect l="14592" t="69226" r="74092" b="24413"/>
          <a:stretch>
            <a:fillRect/>
          </a:stretch>
        </p:blipFill>
        <p:spPr>
          <a:xfrm>
            <a:off x="3088463" y="1491259"/>
            <a:ext cx="332510" cy="332510"/>
          </a:xfrm>
          <a:custGeom>
            <a:avLst/>
            <a:gdLst>
              <a:gd name="connsiteX0" fmla="*/ 166255 w 332510"/>
              <a:gd name="connsiteY0" fmla="*/ 0 h 332510"/>
              <a:gd name="connsiteX1" fmla="*/ 332510 w 332510"/>
              <a:gd name="connsiteY1" fmla="*/ 166255 h 332510"/>
              <a:gd name="connsiteX2" fmla="*/ 166255 w 332510"/>
              <a:gd name="connsiteY2" fmla="*/ 332510 h 332510"/>
              <a:gd name="connsiteX3" fmla="*/ 0 w 332510"/>
              <a:gd name="connsiteY3" fmla="*/ 166255 h 332510"/>
              <a:gd name="connsiteX4" fmla="*/ 166255 w 332510"/>
              <a:gd name="connsiteY4" fmla="*/ 0 h 3325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510" h="332510">
                <a:moveTo>
                  <a:pt x="166255" y="0"/>
                </a:moveTo>
                <a:cubicBezTo>
                  <a:pt x="258075" y="0"/>
                  <a:pt x="332510" y="74435"/>
                  <a:pt x="332510" y="166255"/>
                </a:cubicBezTo>
                <a:cubicBezTo>
                  <a:pt x="332510" y="258075"/>
                  <a:pt x="258075" y="332510"/>
                  <a:pt x="166255" y="332510"/>
                </a:cubicBezTo>
                <a:cubicBezTo>
                  <a:pt x="74435" y="332510"/>
                  <a:pt x="0" y="258075"/>
                  <a:pt x="0" y="166255"/>
                </a:cubicBezTo>
                <a:cubicBezTo>
                  <a:pt x="0" y="74435"/>
                  <a:pt x="74435" y="0"/>
                  <a:pt x="166255" y="0"/>
                </a:cubicBezTo>
                <a:close/>
              </a:path>
            </a:pathLst>
          </a:custGeom>
          <a:ln>
            <a:noFill/>
          </a:ln>
          <a:effectLst/>
        </p:spPr>
      </p:pic>
      <p:cxnSp>
        <p:nvCxnSpPr>
          <p:cNvPr id="4" name="直線矢印コネクタ 3">
            <a:extLst>
              <a:ext uri="{FF2B5EF4-FFF2-40B4-BE49-F238E27FC236}">
                <a16:creationId xmlns:a16="http://schemas.microsoft.com/office/drawing/2014/main" id="{83A22E10-7403-471F-4B09-407F26242D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3" name="直線コネクタ 12">
            <a:extLst>
              <a:ext uri="{FF2B5EF4-FFF2-40B4-BE49-F238E27FC236}">
                <a16:creationId xmlns:a16="http://schemas.microsoft.com/office/drawing/2014/main" id="{31EFA9A6-4B00-E78B-208D-CEC8269B35D1}"/>
              </a:ext>
            </a:extLst>
          </p:cNvPr>
          <p:cNvCxnSpPr>
            <a:cxnSpLocks/>
          </p:cNvCxnSpPr>
          <p:nvPr/>
        </p:nvCxnSpPr>
        <p:spPr>
          <a:xfrm flipH="1">
            <a:off x="7725068" y="2686050"/>
            <a:ext cx="285457" cy="164276"/>
          </a:xfrm>
          <a:prstGeom prst="line">
            <a:avLst/>
          </a:prstGeom>
          <a:ln w="19050">
            <a:solidFill>
              <a:srgbClr val="FF3300"/>
            </a:solidFill>
            <a:prstDash val="sysDash"/>
          </a:ln>
        </p:spPr>
        <p:style>
          <a:lnRef idx="1">
            <a:schemeClr val="accent1"/>
          </a:lnRef>
          <a:fillRef idx="0">
            <a:schemeClr val="accent1"/>
          </a:fillRef>
          <a:effectRef idx="0">
            <a:schemeClr val="accent1"/>
          </a:effectRef>
          <a:fontRef idx="minor">
            <a:schemeClr val="tx1"/>
          </a:fontRef>
        </p:style>
      </p:cxnSp>
      <p:cxnSp>
        <p:nvCxnSpPr>
          <p:cNvPr id="14" name="直線コネクタ 13">
            <a:extLst>
              <a:ext uri="{FF2B5EF4-FFF2-40B4-BE49-F238E27FC236}">
                <a16:creationId xmlns:a16="http://schemas.microsoft.com/office/drawing/2014/main" id="{53593C51-29E1-4F35-7BF5-9030AF56B9DD}"/>
              </a:ext>
            </a:extLst>
          </p:cNvPr>
          <p:cNvCxnSpPr>
            <a:cxnSpLocks/>
          </p:cNvCxnSpPr>
          <p:nvPr/>
        </p:nvCxnSpPr>
        <p:spPr>
          <a:xfrm>
            <a:off x="7727996" y="3699074"/>
            <a:ext cx="244429" cy="139501"/>
          </a:xfrm>
          <a:prstGeom prst="line">
            <a:avLst/>
          </a:prstGeom>
          <a:ln w="19050">
            <a:solidFill>
              <a:srgbClr val="FF3300"/>
            </a:solidFill>
            <a:prstDash val="sysDash"/>
          </a:ln>
        </p:spPr>
        <p:style>
          <a:lnRef idx="1">
            <a:schemeClr val="accent1"/>
          </a:lnRef>
          <a:fillRef idx="0">
            <a:schemeClr val="accent1"/>
          </a:fillRef>
          <a:effectRef idx="0">
            <a:schemeClr val="accent1"/>
          </a:effectRef>
          <a:fontRef idx="minor">
            <a:schemeClr val="tx1"/>
          </a:fontRef>
        </p:style>
      </p:cxnSp>
      <p:pic>
        <p:nvPicPr>
          <p:cNvPr id="6" name="図 5" descr="電源ボタンがある側面の画像">
            <a:extLst>
              <a:ext uri="{FF2B5EF4-FFF2-40B4-BE49-F238E27FC236}">
                <a16:creationId xmlns:a16="http://schemas.microsoft.com/office/drawing/2014/main" id="{0B545AB2-F18B-C422-6073-591F1675B5F9}"/>
              </a:ext>
            </a:extLst>
          </p:cNvPr>
          <p:cNvPicPr>
            <a:picLocks/>
          </p:cNvPicPr>
          <p:nvPr/>
        </p:nvPicPr>
        <p:blipFill>
          <a:blip r:embed="rId8"/>
          <a:stretch>
            <a:fillRect/>
          </a:stretch>
        </p:blipFill>
        <p:spPr>
          <a:xfrm>
            <a:off x="7980917" y="2668541"/>
            <a:ext cx="345706" cy="1189084"/>
          </a:xfrm>
          <a:prstGeom prst="rect">
            <a:avLst/>
          </a:prstGeom>
        </p:spPr>
      </p:pic>
      <p:sp>
        <p:nvSpPr>
          <p:cNvPr id="27" name="Slide Number Placeholder 5">
            <a:extLst>
              <a:ext uri="{FF2B5EF4-FFF2-40B4-BE49-F238E27FC236}">
                <a16:creationId xmlns:a16="http://schemas.microsoft.com/office/drawing/2014/main" id="{644A8B9C-608C-C5A7-4EAD-EF431042BAA7}"/>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a:solidFill>
                  <a:schemeClr val="accent1"/>
                </a:solidFill>
                <a:latin typeface="BIZ UDPゴシック" panose="020B0400000000000000" pitchFamily="50" charset="-128"/>
                <a:ea typeface="BIZ UDPゴシック" panose="020B0400000000000000" pitchFamily="50" charset="-128"/>
              </a:rPr>
              <a:t>10</a:t>
            </a:r>
          </a:p>
        </p:txBody>
      </p:sp>
      <p:sp>
        <p:nvSpPr>
          <p:cNvPr id="10" name="テキスト ボックス 9">
            <a:extLst>
              <a:ext uri="{FF2B5EF4-FFF2-40B4-BE49-F238E27FC236}">
                <a16:creationId xmlns:a16="http://schemas.microsoft.com/office/drawing/2014/main" id="{6DAEB2F4-864F-A9CE-D399-CBEE23470FE4}"/>
              </a:ext>
            </a:extLst>
          </p:cNvPr>
          <p:cNvSpPr txBox="1"/>
          <p:nvPr/>
        </p:nvSpPr>
        <p:spPr>
          <a:xfrm>
            <a:off x="726646"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2" name="テキスト ボックス 11">
            <a:extLst>
              <a:ext uri="{FF2B5EF4-FFF2-40B4-BE49-F238E27FC236}">
                <a16:creationId xmlns:a16="http://schemas.microsoft.com/office/drawing/2014/main" id="{61AD514E-CF87-16FE-A148-48A2242B3FC6}"/>
              </a:ext>
            </a:extLst>
          </p:cNvPr>
          <p:cNvSpPr txBox="1"/>
          <p:nvPr/>
        </p:nvSpPr>
        <p:spPr>
          <a:xfrm>
            <a:off x="5043074" y="1512998"/>
            <a:ext cx="540000" cy="584775"/>
          </a:xfrm>
          <a:prstGeom prst="rect">
            <a:avLst/>
          </a:prstGeom>
          <a:noFill/>
        </p:spPr>
        <p:txBody>
          <a:bodyPr wrap="square" rtlCol="0">
            <a:spAutoFit/>
          </a:bodyPr>
          <a:lstStyle/>
          <a:p>
            <a:r>
              <a:rPr lang="ja-JP" altLang="en-US" sz="320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a:solidFill>
                <a:schemeClr val="accent1"/>
              </a:solidFill>
              <a:latin typeface="BIZ UDPゴシック" panose="020B0400000000000000" pitchFamily="50" charset="-128"/>
              <a:ea typeface="BIZ UDPゴシック" panose="020B0400000000000000" pitchFamily="50" charset="-128"/>
              <a:cs typeface="Meiryo" charset="-128"/>
            </a:endParaRPr>
          </a:p>
        </p:txBody>
      </p:sp>
    </p:spTree>
    <p:extLst>
      <p:ext uri="{BB962C8B-B14F-4D97-AF65-F5344CB8AC3E}">
        <p14:creationId xmlns:p14="http://schemas.microsoft.com/office/powerpoint/2010/main" val="22602365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図 13">
            <a:extLst>
              <a:ext uri="{FF2B5EF4-FFF2-40B4-BE49-F238E27FC236}">
                <a16:creationId xmlns:a16="http://schemas.microsoft.com/office/drawing/2014/main" id="{26A8062D-1449-7644-B73F-DEB414A310D4}"/>
              </a:ext>
            </a:extLst>
          </p:cNvPr>
          <p:cNvPicPr>
            <a:picLocks noChangeAspect="1"/>
          </p:cNvPicPr>
          <p:nvPr/>
        </p:nvPicPr>
        <p:blipFill>
          <a:blip r:embed="rId4"/>
          <a:stretch>
            <a:fillRect/>
          </a:stretch>
        </p:blipFill>
        <p:spPr>
          <a:xfrm>
            <a:off x="5431719" y="2398450"/>
            <a:ext cx="2406981" cy="4281217"/>
          </a:xfrm>
          <a:prstGeom prst="rect">
            <a:avLst/>
          </a:prstGeom>
          <a:ln>
            <a:solidFill>
              <a:schemeClr val="tx1"/>
            </a:solidFill>
          </a:ln>
        </p:spPr>
      </p:pic>
      <p:sp>
        <p:nvSpPr>
          <p:cNvPr id="13" name="四角形: 角を丸くする 12">
            <a:extLst>
              <a:ext uri="{FF2B5EF4-FFF2-40B4-BE49-F238E27FC236}">
                <a16:creationId xmlns:a16="http://schemas.microsoft.com/office/drawing/2014/main" id="{87BF4297-110D-2570-A7B3-30012A2F49DA}"/>
              </a:ext>
            </a:extLst>
          </p:cNvPr>
          <p:cNvSpPr/>
          <p:nvPr/>
        </p:nvSpPr>
        <p:spPr>
          <a:xfrm>
            <a:off x="5928085" y="6248434"/>
            <a:ext cx="460835" cy="428631"/>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dirty="0">
              <a:solidFill>
                <a:prstClr val="white"/>
              </a:solidFill>
              <a:latin typeface="Calibri" panose="020F0502020204030204"/>
              <a:ea typeface="BIZ UDPゴシック" panose="020B0400000000000000" pitchFamily="50" charset="-128"/>
            </a:endParaRPr>
          </a:p>
        </p:txBody>
      </p:sp>
      <p:pic>
        <p:nvPicPr>
          <p:cNvPr id="3" name="図 2">
            <a:extLst>
              <a:ext uri="{FF2B5EF4-FFF2-40B4-BE49-F238E27FC236}">
                <a16:creationId xmlns:a16="http://schemas.microsoft.com/office/drawing/2014/main" id="{ED48D5D2-982A-CCA5-2B87-9230968508A7}"/>
              </a:ext>
            </a:extLst>
          </p:cNvPr>
          <p:cNvPicPr>
            <a:picLocks noChangeAspect="1"/>
          </p:cNvPicPr>
          <p:nvPr/>
        </p:nvPicPr>
        <p:blipFill>
          <a:blip r:embed="rId5"/>
          <a:stretch>
            <a:fillRect/>
          </a:stretch>
        </p:blipFill>
        <p:spPr>
          <a:xfrm>
            <a:off x="1259208" y="2410014"/>
            <a:ext cx="2414424" cy="4267053"/>
          </a:xfrm>
          <a:prstGeom prst="rect">
            <a:avLst/>
          </a:prstGeom>
          <a:ln>
            <a:solidFill>
              <a:schemeClr val="tx1"/>
            </a:solidFill>
          </a:ln>
        </p:spPr>
      </p:pic>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7"/>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a:solidFill>
                  <a:sysClr val="windowText" lastClr="000000"/>
                </a:solidFill>
              </a:rPr>
              <a:t>1-F</a:t>
            </a:r>
            <a:endParaRPr kumimoji="0" lang="ja-JP" altLang="en-US" kern="0">
              <a:solidFill>
                <a:sysClr val="windowText" lastClr="000000"/>
              </a:solidFill>
            </a:endParaRPr>
          </a:p>
        </p:txBody>
      </p:sp>
      <p:sp>
        <p:nvSpPr>
          <p:cNvPr id="17" name="タイトル 1">
            <a:extLst>
              <a:ext uri="{FF2B5EF4-FFF2-40B4-BE49-F238E27FC236}">
                <a16:creationId xmlns:a16="http://schemas.microsoft.com/office/drawing/2014/main" id="{592BA316-D6C0-047C-5797-F4C091D1B66F}"/>
              </a:ext>
            </a:extLst>
          </p:cNvPr>
          <p:cNvSpPr txBox="1">
            <a:spLocks noChangeAspect="1"/>
          </p:cNvSpPr>
          <p:nvPr/>
        </p:nvSpPr>
        <p:spPr>
          <a:xfrm>
            <a:off x="1403288" y="155083"/>
            <a:ext cx="6096846" cy="578871"/>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b="1">
                <a:solidFill>
                  <a:srgbClr val="4472C4"/>
                </a:solidFill>
                <a:cs typeface="Meiryo" charset="-128"/>
              </a:rPr>
              <a:t>不在着信のあった場合のかけ直し方</a:t>
            </a:r>
            <a:endParaRPr lang="ja-JP" altLang="en-US" sz="2799">
              <a:solidFill>
                <a:srgbClr val="4472C4"/>
              </a:solidFill>
            </a:endParaRP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cxnSp>
        <p:nvCxnSpPr>
          <p:cNvPr id="28" name="直線コネクタ 27">
            <a:extLst>
              <a:ext uri="{FF2B5EF4-FFF2-40B4-BE49-F238E27FC236}">
                <a16:creationId xmlns:a16="http://schemas.microsoft.com/office/drawing/2014/main" id="{54B219DE-9C50-44B5-D296-073EE31830AF}"/>
              </a:ext>
            </a:extLst>
          </p:cNvPr>
          <p:cNvCxnSpPr/>
          <p:nvPr/>
        </p:nvCxnSpPr>
        <p:spPr>
          <a:xfrm>
            <a:off x="-36028" y="883895"/>
            <a:ext cx="917954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5" name="直線矢印コネクタ 164">
            <a:extLst>
              <a:ext uri="{FF2B5EF4-FFF2-40B4-BE49-F238E27FC236}">
                <a16:creationId xmlns:a16="http://schemas.microsoft.com/office/drawing/2014/main" id="{80D24B56-9B24-6A87-7FED-89F6A8806CAB}"/>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4" name="テキスト ボックス 3">
            <a:extLst>
              <a:ext uri="{FF2B5EF4-FFF2-40B4-BE49-F238E27FC236}">
                <a16:creationId xmlns:a16="http://schemas.microsoft.com/office/drawing/2014/main" id="{E64C16D7-5A7E-5C0F-3AD3-78519DF76603}"/>
              </a:ext>
            </a:extLst>
          </p:cNvPr>
          <p:cNvSpPr txBox="1"/>
          <p:nvPr/>
        </p:nvSpPr>
        <p:spPr>
          <a:xfrm>
            <a:off x="889484" y="1512998"/>
            <a:ext cx="464796" cy="584775"/>
          </a:xfrm>
          <a:prstGeom prst="rect">
            <a:avLst/>
          </a:prstGeom>
          <a:noFill/>
        </p:spPr>
        <p:txBody>
          <a:bodyPr wrap="square" rtlCol="0">
            <a:spAutoFit/>
          </a:bodyPr>
          <a:lstStyle/>
          <a:p>
            <a:r>
              <a:rPr lang="ja-JP" altLang="en-US" sz="320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5" name="テキスト ボックス 4">
            <a:extLst>
              <a:ext uri="{FF2B5EF4-FFF2-40B4-BE49-F238E27FC236}">
                <a16:creationId xmlns:a16="http://schemas.microsoft.com/office/drawing/2014/main" id="{C3308E95-A53D-5BFC-002A-3D028E59FF7A}"/>
              </a:ext>
            </a:extLst>
          </p:cNvPr>
          <p:cNvSpPr txBox="1"/>
          <p:nvPr/>
        </p:nvSpPr>
        <p:spPr>
          <a:xfrm>
            <a:off x="1412435" y="1607575"/>
            <a:ext cx="3203107" cy="395621"/>
          </a:xfrm>
          <a:prstGeom prst="rect">
            <a:avLst/>
          </a:prstGeom>
          <a:noFill/>
        </p:spPr>
        <p:txBody>
          <a:bodyPr wrap="square" lIns="91440" tIns="45720" rIns="91440" bIns="45720" rtlCol="0" anchor="t">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受話器マーク　　　を押します</a:t>
            </a:r>
          </a:p>
        </p:txBody>
      </p:sp>
      <p:sp>
        <p:nvSpPr>
          <p:cNvPr id="6" name="テキスト ボックス 5">
            <a:extLst>
              <a:ext uri="{FF2B5EF4-FFF2-40B4-BE49-F238E27FC236}">
                <a16:creationId xmlns:a16="http://schemas.microsoft.com/office/drawing/2014/main" id="{AE1F18DB-386F-FA55-A05C-D67AD37DE02A}"/>
              </a:ext>
            </a:extLst>
          </p:cNvPr>
          <p:cNvSpPr txBox="1"/>
          <p:nvPr/>
        </p:nvSpPr>
        <p:spPr>
          <a:xfrm>
            <a:off x="5093178" y="1512998"/>
            <a:ext cx="540000" cy="584775"/>
          </a:xfrm>
          <a:prstGeom prst="rect">
            <a:avLst/>
          </a:prstGeom>
          <a:noFill/>
        </p:spPr>
        <p:txBody>
          <a:bodyPr wrap="square" rtlCol="0">
            <a:spAutoFit/>
          </a:bodyPr>
          <a:lstStyle/>
          <a:p>
            <a:r>
              <a:rPr lang="ja-JP" altLang="en-US" sz="320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7" name="テキスト ボックス 6">
            <a:extLst>
              <a:ext uri="{FF2B5EF4-FFF2-40B4-BE49-F238E27FC236}">
                <a16:creationId xmlns:a16="http://schemas.microsoft.com/office/drawing/2014/main" id="{E62AECA1-48DA-933D-A3EE-C7453D906516}"/>
              </a:ext>
            </a:extLst>
          </p:cNvPr>
          <p:cNvSpPr txBox="1"/>
          <p:nvPr/>
        </p:nvSpPr>
        <p:spPr>
          <a:xfrm>
            <a:off x="5607128" y="1607575"/>
            <a:ext cx="3422091" cy="395621"/>
          </a:xfrm>
          <a:prstGeom prst="rect">
            <a:avLst/>
          </a:prstGeom>
          <a:noFill/>
        </p:spPr>
        <p:txBody>
          <a:bodyPr wrap="square" rtlCol="0" anchor="ctr">
            <a:spAutoFit/>
          </a:bodyPr>
          <a:lstStyle/>
          <a:p>
            <a:pPr>
              <a:lnSpc>
                <a:spcPct val="130000"/>
              </a:lnSpc>
            </a:pPr>
            <a:r>
              <a:rPr lang="ja-JP" altLang="en-US" sz="1800" dirty="0">
                <a:latin typeface="BIZ UDPゴシック" panose="020B0400000000000000" pitchFamily="50" charset="-128"/>
                <a:ea typeface="BIZ UDPゴシック" panose="020B0400000000000000" pitchFamily="50" charset="-128"/>
              </a:rPr>
              <a:t>履歴　　　　</a:t>
            </a:r>
            <a:r>
              <a:rPr lang="ja-JP" altLang="en-US" dirty="0">
                <a:latin typeface="BIZ UDPゴシック" panose="020B0400000000000000" pitchFamily="50" charset="-128"/>
                <a:ea typeface="BIZ UDPゴシック" panose="020B0400000000000000" pitchFamily="50" charset="-128"/>
              </a:rPr>
              <a:t>を</a:t>
            </a:r>
            <a:r>
              <a:rPr lang="ja-JP" altLang="en-US" sz="1800" dirty="0">
                <a:latin typeface="BIZ UDPゴシック" panose="020B0400000000000000" pitchFamily="50" charset="-128"/>
                <a:ea typeface="BIZ UDPゴシック" panose="020B0400000000000000" pitchFamily="50" charset="-128"/>
              </a:rPr>
              <a:t>選択します</a:t>
            </a:r>
            <a:endParaRPr lang="en-US" altLang="ja-JP" sz="1800" dirty="0">
              <a:latin typeface="BIZ UDPゴシック" panose="020B0400000000000000" pitchFamily="50" charset="-128"/>
              <a:ea typeface="BIZ UDPゴシック" panose="020B0400000000000000" pitchFamily="50" charset="-128"/>
            </a:endParaRPr>
          </a:p>
        </p:txBody>
      </p:sp>
      <p:sp>
        <p:nvSpPr>
          <p:cNvPr id="11" name="字幕 14">
            <a:extLst>
              <a:ext uri="{FF2B5EF4-FFF2-40B4-BE49-F238E27FC236}">
                <a16:creationId xmlns:a16="http://schemas.microsoft.com/office/drawing/2014/main" id="{34048FF1-8511-2D17-8133-D1EB4A0BE239}"/>
              </a:ext>
            </a:extLst>
          </p:cNvPr>
          <p:cNvSpPr txBox="1">
            <a:spLocks/>
          </p:cNvSpPr>
          <p:nvPr/>
        </p:nvSpPr>
        <p:spPr>
          <a:xfrm>
            <a:off x="470619" y="1046460"/>
            <a:ext cx="8385175" cy="35877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defTabSz="914305">
              <a:buNone/>
            </a:pPr>
            <a:r>
              <a:rPr lang="ja-JP" altLang="en-US" sz="2200">
                <a:solidFill>
                  <a:schemeClr val="accent1"/>
                </a:solidFill>
                <a:latin typeface="BIZ UDPゴシック" panose="020B0400000000000000" pitchFamily="50" charset="-128"/>
                <a:ea typeface="BIZ UDPゴシック" panose="020B0400000000000000" pitchFamily="50" charset="-128"/>
              </a:rPr>
              <a:t>不在着信があった相手に電話をかける方法</a:t>
            </a:r>
          </a:p>
        </p:txBody>
      </p:sp>
      <p:sp>
        <p:nvSpPr>
          <p:cNvPr id="8" name="四角形: 角を丸くする 7">
            <a:extLst>
              <a:ext uri="{FF2B5EF4-FFF2-40B4-BE49-F238E27FC236}">
                <a16:creationId xmlns:a16="http://schemas.microsoft.com/office/drawing/2014/main" id="{17D0AEAA-7BB9-4067-6827-B7FCC8499473}"/>
              </a:ext>
            </a:extLst>
          </p:cNvPr>
          <p:cNvSpPr/>
          <p:nvPr/>
        </p:nvSpPr>
        <p:spPr>
          <a:xfrm>
            <a:off x="1379401" y="6131441"/>
            <a:ext cx="471445" cy="475622"/>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dirty="0">
              <a:solidFill>
                <a:prstClr val="white"/>
              </a:solidFill>
              <a:latin typeface="Calibri" panose="020F0502020204030204"/>
              <a:ea typeface="BIZ UDPゴシック" panose="020B0400000000000000" pitchFamily="50" charset="-128"/>
            </a:endParaRPr>
          </a:p>
        </p:txBody>
      </p:sp>
      <p:pic>
        <p:nvPicPr>
          <p:cNvPr id="9" name="図 8">
            <a:extLst>
              <a:ext uri="{FF2B5EF4-FFF2-40B4-BE49-F238E27FC236}">
                <a16:creationId xmlns:a16="http://schemas.microsoft.com/office/drawing/2014/main" id="{D31E2692-676E-D2C2-EFB9-D3EFA66BB472}"/>
              </a:ext>
            </a:extLst>
          </p:cNvPr>
          <p:cNvPicPr>
            <a:picLocks noChangeAspect="1"/>
          </p:cNvPicPr>
          <p:nvPr/>
        </p:nvPicPr>
        <p:blipFill rotWithShape="1">
          <a:blip r:embed="rId8"/>
          <a:srcRect l="7451" t="88692" r="77079" b="2615"/>
          <a:stretch/>
        </p:blipFill>
        <p:spPr>
          <a:xfrm>
            <a:off x="2898777" y="1662206"/>
            <a:ext cx="319768" cy="319768"/>
          </a:xfrm>
          <a:custGeom>
            <a:avLst/>
            <a:gdLst>
              <a:gd name="connsiteX0" fmla="*/ 173410 w 717550"/>
              <a:gd name="connsiteY0" fmla="*/ 0 h 717550"/>
              <a:gd name="connsiteX1" fmla="*/ 544140 w 717550"/>
              <a:gd name="connsiteY1" fmla="*/ 0 h 717550"/>
              <a:gd name="connsiteX2" fmla="*/ 717550 w 717550"/>
              <a:gd name="connsiteY2" fmla="*/ 173410 h 717550"/>
              <a:gd name="connsiteX3" fmla="*/ 717550 w 717550"/>
              <a:gd name="connsiteY3" fmla="*/ 544140 h 717550"/>
              <a:gd name="connsiteX4" fmla="*/ 544140 w 717550"/>
              <a:gd name="connsiteY4" fmla="*/ 717550 h 717550"/>
              <a:gd name="connsiteX5" fmla="*/ 173410 w 717550"/>
              <a:gd name="connsiteY5" fmla="*/ 717550 h 717550"/>
              <a:gd name="connsiteX6" fmla="*/ 0 w 717550"/>
              <a:gd name="connsiteY6" fmla="*/ 544140 h 717550"/>
              <a:gd name="connsiteX7" fmla="*/ 0 w 717550"/>
              <a:gd name="connsiteY7" fmla="*/ 173410 h 717550"/>
              <a:gd name="connsiteX8" fmla="*/ 173410 w 717550"/>
              <a:gd name="connsiteY8"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7550" h="717550">
                <a:moveTo>
                  <a:pt x="173410" y="0"/>
                </a:moveTo>
                <a:lnTo>
                  <a:pt x="544140" y="0"/>
                </a:lnTo>
                <a:cubicBezTo>
                  <a:pt x="639912" y="0"/>
                  <a:pt x="717550" y="77638"/>
                  <a:pt x="717550" y="173410"/>
                </a:cubicBezTo>
                <a:lnTo>
                  <a:pt x="717550" y="544140"/>
                </a:lnTo>
                <a:cubicBezTo>
                  <a:pt x="717550" y="639912"/>
                  <a:pt x="639912" y="717550"/>
                  <a:pt x="544140" y="717550"/>
                </a:cubicBezTo>
                <a:lnTo>
                  <a:pt x="173410" y="717550"/>
                </a:lnTo>
                <a:cubicBezTo>
                  <a:pt x="77638" y="717550"/>
                  <a:pt x="0" y="639912"/>
                  <a:pt x="0" y="544140"/>
                </a:cubicBezTo>
                <a:lnTo>
                  <a:pt x="0" y="173410"/>
                </a:lnTo>
                <a:cubicBezTo>
                  <a:pt x="0" y="77638"/>
                  <a:pt x="77638" y="0"/>
                  <a:pt x="173410" y="0"/>
                </a:cubicBezTo>
                <a:close/>
              </a:path>
            </a:pathLst>
          </a:custGeom>
          <a:ln>
            <a:noFill/>
          </a:ln>
          <a:effectLst/>
        </p:spPr>
      </p:pic>
      <p:pic>
        <p:nvPicPr>
          <p:cNvPr id="12" name="図 11">
            <a:extLst>
              <a:ext uri="{FF2B5EF4-FFF2-40B4-BE49-F238E27FC236}">
                <a16:creationId xmlns:a16="http://schemas.microsoft.com/office/drawing/2014/main" id="{2310CF5B-3E1B-057F-F90A-E2A1C2D22EA7}"/>
              </a:ext>
            </a:extLst>
          </p:cNvPr>
          <p:cNvPicPr>
            <a:picLocks noChangeAspect="1"/>
          </p:cNvPicPr>
          <p:nvPr/>
        </p:nvPicPr>
        <p:blipFill rotWithShape="1">
          <a:blip r:embed="rId4"/>
          <a:srcRect l="22808" t="93207" r="62764" b="171"/>
          <a:stretch/>
        </p:blipFill>
        <p:spPr>
          <a:xfrm>
            <a:off x="6281891" y="1676400"/>
            <a:ext cx="385048" cy="314325"/>
          </a:xfrm>
          <a:custGeom>
            <a:avLst/>
            <a:gdLst>
              <a:gd name="connsiteX0" fmla="*/ 393298 w 2890684"/>
              <a:gd name="connsiteY0" fmla="*/ 0 h 2359742"/>
              <a:gd name="connsiteX1" fmla="*/ 2497385 w 2890684"/>
              <a:gd name="connsiteY1" fmla="*/ 0 h 2359742"/>
              <a:gd name="connsiteX2" fmla="*/ 2890684 w 2890684"/>
              <a:gd name="connsiteY2" fmla="*/ 393298 h 2359742"/>
              <a:gd name="connsiteX3" fmla="*/ 2890684 w 2890684"/>
              <a:gd name="connsiteY3" fmla="*/ 1966444 h 2359742"/>
              <a:gd name="connsiteX4" fmla="*/ 2497385 w 2890684"/>
              <a:gd name="connsiteY4" fmla="*/ 2359742 h 2359742"/>
              <a:gd name="connsiteX5" fmla="*/ 393298 w 2890684"/>
              <a:gd name="connsiteY5" fmla="*/ 2359742 h 2359742"/>
              <a:gd name="connsiteX6" fmla="*/ 0 w 2890684"/>
              <a:gd name="connsiteY6" fmla="*/ 1966444 h 2359742"/>
              <a:gd name="connsiteX7" fmla="*/ 0 w 2890684"/>
              <a:gd name="connsiteY7" fmla="*/ 393298 h 2359742"/>
              <a:gd name="connsiteX8" fmla="*/ 393298 w 2890684"/>
              <a:gd name="connsiteY8" fmla="*/ 0 h 2359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90684" h="2359742">
                <a:moveTo>
                  <a:pt x="393298" y="0"/>
                </a:moveTo>
                <a:lnTo>
                  <a:pt x="2497385" y="0"/>
                </a:lnTo>
                <a:cubicBezTo>
                  <a:pt x="2714596" y="0"/>
                  <a:pt x="2890684" y="176086"/>
                  <a:pt x="2890684" y="393298"/>
                </a:cubicBezTo>
                <a:lnTo>
                  <a:pt x="2890684" y="1966444"/>
                </a:lnTo>
                <a:cubicBezTo>
                  <a:pt x="2890684" y="2183656"/>
                  <a:pt x="2714596" y="2359742"/>
                  <a:pt x="2497385" y="2359742"/>
                </a:cubicBezTo>
                <a:lnTo>
                  <a:pt x="393298" y="2359742"/>
                </a:lnTo>
                <a:cubicBezTo>
                  <a:pt x="176086" y="2359742"/>
                  <a:pt x="0" y="2183656"/>
                  <a:pt x="0" y="1966444"/>
                </a:cubicBezTo>
                <a:lnTo>
                  <a:pt x="0" y="393298"/>
                </a:lnTo>
                <a:cubicBezTo>
                  <a:pt x="0" y="176086"/>
                  <a:pt x="176086" y="0"/>
                  <a:pt x="393298" y="0"/>
                </a:cubicBezTo>
                <a:close/>
              </a:path>
            </a:pathLst>
          </a:custGeom>
          <a:ln>
            <a:noFill/>
          </a:ln>
          <a:effectLst/>
        </p:spPr>
      </p:pic>
      <p:sp>
        <p:nvSpPr>
          <p:cNvPr id="15" name="Slide Number Placeholder 5">
            <a:extLst>
              <a:ext uri="{FF2B5EF4-FFF2-40B4-BE49-F238E27FC236}">
                <a16:creationId xmlns:a16="http://schemas.microsoft.com/office/drawing/2014/main" id="{644A8B9C-608C-C5A7-4EAD-EF431042BAA7}"/>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a:solidFill>
                  <a:schemeClr val="accent1"/>
                </a:solidFill>
                <a:latin typeface="BIZ UDPゴシック" panose="020B0400000000000000" pitchFamily="50" charset="-128"/>
                <a:ea typeface="BIZ UDPゴシック" panose="020B0400000000000000" pitchFamily="50" charset="-128"/>
              </a:rPr>
              <a:t>11</a:t>
            </a:r>
          </a:p>
        </p:txBody>
      </p:sp>
    </p:spTree>
    <p:extLst>
      <p:ext uri="{BB962C8B-B14F-4D97-AF65-F5344CB8AC3E}">
        <p14:creationId xmlns:p14="http://schemas.microsoft.com/office/powerpoint/2010/main" val="732871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グループ化 15">
            <a:extLst>
              <a:ext uri="{FF2B5EF4-FFF2-40B4-BE49-F238E27FC236}">
                <a16:creationId xmlns:a16="http://schemas.microsoft.com/office/drawing/2014/main" id="{A30DBC7C-1CBA-1126-2F9F-EBB1B23214E1}"/>
              </a:ext>
            </a:extLst>
          </p:cNvPr>
          <p:cNvGrpSpPr>
            <a:grpSpLocks noChangeAspect="1"/>
          </p:cNvGrpSpPr>
          <p:nvPr/>
        </p:nvGrpSpPr>
        <p:grpSpPr>
          <a:xfrm>
            <a:off x="1269482" y="2393106"/>
            <a:ext cx="2404150" cy="4274822"/>
            <a:chOff x="3563479" y="2807108"/>
            <a:chExt cx="1817483" cy="3232697"/>
          </a:xfrm>
        </p:grpSpPr>
        <p:pic>
          <p:nvPicPr>
            <p:cNvPr id="9" name="図 8">
              <a:extLst>
                <a:ext uri="{FF2B5EF4-FFF2-40B4-BE49-F238E27FC236}">
                  <a16:creationId xmlns:a16="http://schemas.microsoft.com/office/drawing/2014/main" id="{73093883-797E-B013-89D7-E239C26BDCFA}"/>
                </a:ext>
              </a:extLst>
            </p:cNvPr>
            <p:cNvPicPr>
              <a:picLocks noChangeAspect="1"/>
            </p:cNvPicPr>
            <p:nvPr/>
          </p:nvPicPr>
          <p:blipFill>
            <a:blip r:embed="rId4"/>
            <a:stretch>
              <a:fillRect/>
            </a:stretch>
          </p:blipFill>
          <p:spPr>
            <a:xfrm>
              <a:off x="3563479" y="2807108"/>
              <a:ext cx="1817483" cy="3232697"/>
            </a:xfrm>
            <a:prstGeom prst="rect">
              <a:avLst/>
            </a:prstGeom>
            <a:ln>
              <a:solidFill>
                <a:schemeClr val="tx1"/>
              </a:solidFill>
            </a:ln>
          </p:spPr>
        </p:pic>
        <p:sp>
          <p:nvSpPr>
            <p:cNvPr id="12" name="四角形: 角を丸くする 11">
              <a:extLst>
                <a:ext uri="{FF2B5EF4-FFF2-40B4-BE49-F238E27FC236}">
                  <a16:creationId xmlns:a16="http://schemas.microsoft.com/office/drawing/2014/main" id="{322ABD1F-02C4-1D9C-D1C0-C0A0F5116BED}"/>
                </a:ext>
              </a:extLst>
            </p:cNvPr>
            <p:cNvSpPr/>
            <p:nvPr/>
          </p:nvSpPr>
          <p:spPr>
            <a:xfrm>
              <a:off x="4453170" y="2920541"/>
              <a:ext cx="402726" cy="187707"/>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dirty="0">
                <a:solidFill>
                  <a:prstClr val="white"/>
                </a:solidFill>
                <a:latin typeface="Calibri" panose="020F0502020204030204"/>
                <a:ea typeface="BIZ UDPゴシック" panose="020B0400000000000000" pitchFamily="50" charset="-128"/>
              </a:endParaRPr>
            </a:p>
          </p:txBody>
        </p:sp>
        <p:sp>
          <p:nvSpPr>
            <p:cNvPr id="15" name="テキスト ボックス 14">
              <a:extLst>
                <a:ext uri="{FF2B5EF4-FFF2-40B4-BE49-F238E27FC236}">
                  <a16:creationId xmlns:a16="http://schemas.microsoft.com/office/drawing/2014/main" id="{C4E2E91D-9EEA-0B57-EB6D-28632894BF54}"/>
                </a:ext>
              </a:extLst>
            </p:cNvPr>
            <p:cNvSpPr txBox="1"/>
            <p:nvPr/>
          </p:nvSpPr>
          <p:spPr>
            <a:xfrm>
              <a:off x="3669489" y="3350133"/>
              <a:ext cx="902512" cy="162923"/>
            </a:xfrm>
            <a:prstGeom prst="rect">
              <a:avLst/>
            </a:prstGeom>
            <a:noFill/>
          </p:spPr>
          <p:txBody>
            <a:bodyPr wrap="square" rtlCol="0">
              <a:spAutoFit/>
            </a:bodyPr>
            <a:lstStyle/>
            <a:p>
              <a:r>
                <a:rPr kumimoji="1" lang="en-US" altLang="ja-JP" sz="800" dirty="0">
                  <a:solidFill>
                    <a:srgbClr val="FF3300"/>
                  </a:solidFill>
                  <a:latin typeface="Arial" panose="020B0604020202020204" pitchFamily="34" charset="0"/>
                  <a:ea typeface="BIZ UDPゴシック" panose="020B0400000000000000" pitchFamily="50" charset="-128"/>
                  <a:cs typeface="Arial" panose="020B0604020202020204" pitchFamily="34" charset="0"/>
                </a:rPr>
                <a:t>03</a:t>
              </a:r>
              <a:r>
                <a:rPr kumimoji="1" lang="ja-JP" altLang="en-US" sz="800" dirty="0">
                  <a:solidFill>
                    <a:srgbClr val="FF3300"/>
                  </a:solidFill>
                  <a:latin typeface="Arial" panose="020B0604020202020204" pitchFamily="34" charset="0"/>
                  <a:ea typeface="BIZ UDPゴシック" panose="020B0400000000000000" pitchFamily="50" charset="-128"/>
                  <a:cs typeface="Arial" panose="020B0604020202020204" pitchFamily="34" charset="0"/>
                </a:rPr>
                <a:t> </a:t>
              </a:r>
              <a:r>
                <a:rPr kumimoji="1" lang="en-US" altLang="ja-JP" sz="800" dirty="0">
                  <a:solidFill>
                    <a:srgbClr val="FF3300"/>
                  </a:solidFill>
                  <a:latin typeface="Arial" panose="020B0604020202020204" pitchFamily="34" charset="0"/>
                  <a:ea typeface="BIZ UDPゴシック" panose="020B0400000000000000" pitchFamily="50" charset="-128"/>
                  <a:cs typeface="Arial" panose="020B0604020202020204" pitchFamily="34" charset="0"/>
                </a:rPr>
                <a:t>1234</a:t>
              </a:r>
              <a:r>
                <a:rPr kumimoji="1" lang="ja-JP" altLang="en-US" sz="800" dirty="0">
                  <a:solidFill>
                    <a:srgbClr val="FF3300"/>
                  </a:solidFill>
                  <a:latin typeface="Arial" panose="020B0604020202020204" pitchFamily="34" charset="0"/>
                  <a:ea typeface="BIZ UDPゴシック" panose="020B0400000000000000" pitchFamily="50" charset="-128"/>
                  <a:cs typeface="Arial" panose="020B0604020202020204" pitchFamily="34" charset="0"/>
                </a:rPr>
                <a:t> </a:t>
              </a:r>
              <a:r>
                <a:rPr kumimoji="1" lang="en-US" altLang="ja-JP" sz="800" dirty="0">
                  <a:solidFill>
                    <a:srgbClr val="FF3300"/>
                  </a:solidFill>
                  <a:latin typeface="Arial" panose="020B0604020202020204" pitchFamily="34" charset="0"/>
                  <a:ea typeface="BIZ UDPゴシック" panose="020B0400000000000000" pitchFamily="50" charset="-128"/>
                  <a:cs typeface="Arial" panose="020B0604020202020204" pitchFamily="34" charset="0"/>
                </a:rPr>
                <a:t>5678</a:t>
              </a:r>
              <a:endParaRPr kumimoji="1" lang="ja-JP" altLang="en-US" sz="800" dirty="0">
                <a:solidFill>
                  <a:srgbClr val="FF3300"/>
                </a:solidFill>
                <a:latin typeface="Arial" panose="020B0604020202020204" pitchFamily="34" charset="0"/>
                <a:ea typeface="BIZ UDPゴシック" panose="020B0400000000000000" pitchFamily="50" charset="-128"/>
                <a:cs typeface="Arial" panose="020B0604020202020204" pitchFamily="34" charset="0"/>
              </a:endParaRPr>
            </a:p>
          </p:txBody>
        </p:sp>
      </p:grpSp>
      <p:grpSp>
        <p:nvGrpSpPr>
          <p:cNvPr id="23" name="グループ化 22">
            <a:extLst>
              <a:ext uri="{FF2B5EF4-FFF2-40B4-BE49-F238E27FC236}">
                <a16:creationId xmlns:a16="http://schemas.microsoft.com/office/drawing/2014/main" id="{9B2129FE-BCEC-2403-9AE8-69A14FEE26B7}"/>
              </a:ext>
            </a:extLst>
          </p:cNvPr>
          <p:cNvGrpSpPr>
            <a:grpSpLocks noChangeAspect="1"/>
          </p:cNvGrpSpPr>
          <p:nvPr/>
        </p:nvGrpSpPr>
        <p:grpSpPr>
          <a:xfrm>
            <a:off x="5431719" y="2393105"/>
            <a:ext cx="2404150" cy="4281217"/>
            <a:chOff x="6533731" y="2807107"/>
            <a:chExt cx="1817482" cy="3236501"/>
          </a:xfrm>
        </p:grpSpPr>
        <p:pic>
          <p:nvPicPr>
            <p:cNvPr id="18" name="図 17">
              <a:extLst>
                <a:ext uri="{FF2B5EF4-FFF2-40B4-BE49-F238E27FC236}">
                  <a16:creationId xmlns:a16="http://schemas.microsoft.com/office/drawing/2014/main" id="{91FDD663-EE33-141E-C994-63B8FEBD91FA}"/>
                </a:ext>
              </a:extLst>
            </p:cNvPr>
            <p:cNvPicPr>
              <a:picLocks noChangeAspect="1"/>
            </p:cNvPicPr>
            <p:nvPr/>
          </p:nvPicPr>
          <p:blipFill>
            <a:blip r:embed="rId4"/>
            <a:stretch>
              <a:fillRect/>
            </a:stretch>
          </p:blipFill>
          <p:spPr>
            <a:xfrm>
              <a:off x="6533731" y="2807107"/>
              <a:ext cx="1817482" cy="3236501"/>
            </a:xfrm>
            <a:prstGeom prst="rect">
              <a:avLst/>
            </a:prstGeom>
            <a:ln>
              <a:solidFill>
                <a:schemeClr val="tx1"/>
              </a:solidFill>
            </a:ln>
          </p:spPr>
        </p:pic>
        <p:sp>
          <p:nvSpPr>
            <p:cNvPr id="21" name="四角形: 角を丸くする 20">
              <a:extLst>
                <a:ext uri="{FF2B5EF4-FFF2-40B4-BE49-F238E27FC236}">
                  <a16:creationId xmlns:a16="http://schemas.microsoft.com/office/drawing/2014/main" id="{C7353895-269B-F4E3-A871-24D7E19863AC}"/>
                </a:ext>
              </a:extLst>
            </p:cNvPr>
            <p:cNvSpPr/>
            <p:nvPr/>
          </p:nvSpPr>
          <p:spPr>
            <a:xfrm>
              <a:off x="6661493" y="3323463"/>
              <a:ext cx="1291881" cy="381762"/>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dirty="0">
                <a:solidFill>
                  <a:prstClr val="white"/>
                </a:solidFill>
                <a:latin typeface="Calibri" panose="020F0502020204030204"/>
                <a:ea typeface="BIZ UDPゴシック" panose="020B0400000000000000" pitchFamily="50" charset="-128"/>
              </a:endParaRPr>
            </a:p>
          </p:txBody>
        </p:sp>
        <p:sp>
          <p:nvSpPr>
            <p:cNvPr id="22" name="テキスト ボックス 21">
              <a:extLst>
                <a:ext uri="{FF2B5EF4-FFF2-40B4-BE49-F238E27FC236}">
                  <a16:creationId xmlns:a16="http://schemas.microsoft.com/office/drawing/2014/main" id="{5D43E07B-BF3D-92AD-564A-4190D646DD64}"/>
                </a:ext>
              </a:extLst>
            </p:cNvPr>
            <p:cNvSpPr txBox="1"/>
            <p:nvPr/>
          </p:nvSpPr>
          <p:spPr>
            <a:xfrm>
              <a:off x="6630852" y="3344106"/>
              <a:ext cx="902512" cy="162871"/>
            </a:xfrm>
            <a:prstGeom prst="rect">
              <a:avLst/>
            </a:prstGeom>
            <a:noFill/>
          </p:spPr>
          <p:txBody>
            <a:bodyPr wrap="square" rtlCol="0">
              <a:spAutoFit/>
            </a:bodyPr>
            <a:lstStyle/>
            <a:p>
              <a:r>
                <a:rPr kumimoji="1" lang="en-US" altLang="ja-JP" sz="800" dirty="0">
                  <a:solidFill>
                    <a:srgbClr val="FF3300"/>
                  </a:solidFill>
                  <a:latin typeface="Arial" panose="020B0604020202020204" pitchFamily="34" charset="0"/>
                  <a:ea typeface="BIZ UDPゴシック" panose="020B0400000000000000" pitchFamily="50" charset="-128"/>
                  <a:cs typeface="Arial" panose="020B0604020202020204" pitchFamily="34" charset="0"/>
                </a:rPr>
                <a:t>03</a:t>
              </a:r>
              <a:r>
                <a:rPr kumimoji="1" lang="ja-JP" altLang="en-US" sz="800" dirty="0">
                  <a:solidFill>
                    <a:srgbClr val="FF3300"/>
                  </a:solidFill>
                  <a:latin typeface="Arial" panose="020B0604020202020204" pitchFamily="34" charset="0"/>
                  <a:ea typeface="BIZ UDPゴシック" panose="020B0400000000000000" pitchFamily="50" charset="-128"/>
                  <a:cs typeface="Arial" panose="020B0604020202020204" pitchFamily="34" charset="0"/>
                </a:rPr>
                <a:t> </a:t>
              </a:r>
              <a:r>
                <a:rPr kumimoji="1" lang="en-US" altLang="ja-JP" sz="800" dirty="0">
                  <a:solidFill>
                    <a:srgbClr val="FF3300"/>
                  </a:solidFill>
                  <a:latin typeface="Arial" panose="020B0604020202020204" pitchFamily="34" charset="0"/>
                  <a:ea typeface="BIZ UDPゴシック" panose="020B0400000000000000" pitchFamily="50" charset="-128"/>
                  <a:cs typeface="Arial" panose="020B0604020202020204" pitchFamily="34" charset="0"/>
                </a:rPr>
                <a:t>1234</a:t>
              </a:r>
              <a:r>
                <a:rPr kumimoji="1" lang="ja-JP" altLang="en-US" sz="800" dirty="0">
                  <a:solidFill>
                    <a:srgbClr val="FF3300"/>
                  </a:solidFill>
                  <a:latin typeface="Arial" panose="020B0604020202020204" pitchFamily="34" charset="0"/>
                  <a:ea typeface="BIZ UDPゴシック" panose="020B0400000000000000" pitchFamily="50" charset="-128"/>
                  <a:cs typeface="Arial" panose="020B0604020202020204" pitchFamily="34" charset="0"/>
                </a:rPr>
                <a:t> </a:t>
              </a:r>
              <a:r>
                <a:rPr kumimoji="1" lang="en-US" altLang="ja-JP" sz="800" dirty="0">
                  <a:solidFill>
                    <a:srgbClr val="FF3300"/>
                  </a:solidFill>
                  <a:latin typeface="Arial" panose="020B0604020202020204" pitchFamily="34" charset="0"/>
                  <a:ea typeface="BIZ UDPゴシック" panose="020B0400000000000000" pitchFamily="50" charset="-128"/>
                  <a:cs typeface="Arial" panose="020B0604020202020204" pitchFamily="34" charset="0"/>
                </a:rPr>
                <a:t>5678</a:t>
              </a:r>
              <a:endParaRPr kumimoji="1" lang="ja-JP" altLang="en-US" sz="800" dirty="0">
                <a:solidFill>
                  <a:srgbClr val="FF3300"/>
                </a:solidFill>
                <a:latin typeface="Arial" panose="020B0604020202020204" pitchFamily="34" charset="0"/>
                <a:ea typeface="BIZ UDPゴシック" panose="020B0400000000000000" pitchFamily="50" charset="-128"/>
                <a:cs typeface="Arial" panose="020B0604020202020204" pitchFamily="34" charset="0"/>
              </a:endParaRPr>
            </a:p>
          </p:txBody>
        </p:sp>
      </p:grpSp>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6"/>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a:solidFill>
                  <a:sysClr val="windowText" lastClr="000000"/>
                </a:solidFill>
              </a:rPr>
              <a:t>1-F</a:t>
            </a:r>
            <a:endParaRPr kumimoji="0" lang="ja-JP" altLang="en-US" kern="0">
              <a:solidFill>
                <a:sysClr val="windowText" lastClr="000000"/>
              </a:solidFill>
            </a:endParaRPr>
          </a:p>
        </p:txBody>
      </p:sp>
      <p:sp>
        <p:nvSpPr>
          <p:cNvPr id="17" name="タイトル 1">
            <a:extLst>
              <a:ext uri="{FF2B5EF4-FFF2-40B4-BE49-F238E27FC236}">
                <a16:creationId xmlns:a16="http://schemas.microsoft.com/office/drawing/2014/main" id="{592BA316-D6C0-047C-5797-F4C091D1B66F}"/>
              </a:ext>
            </a:extLst>
          </p:cNvPr>
          <p:cNvSpPr txBox="1">
            <a:spLocks noChangeAspect="1"/>
          </p:cNvSpPr>
          <p:nvPr/>
        </p:nvSpPr>
        <p:spPr>
          <a:xfrm>
            <a:off x="1403288" y="155083"/>
            <a:ext cx="6096846" cy="578871"/>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b="1">
                <a:solidFill>
                  <a:srgbClr val="4472C4"/>
                </a:solidFill>
                <a:cs typeface="Meiryo" charset="-128"/>
              </a:rPr>
              <a:t>不在着信のあった場合のかけ直し方</a:t>
            </a:r>
            <a:endParaRPr lang="ja-JP" altLang="en-US" sz="2799">
              <a:solidFill>
                <a:srgbClr val="4472C4"/>
              </a:solidFill>
            </a:endParaRP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cxnSp>
        <p:nvCxnSpPr>
          <p:cNvPr id="28" name="直線コネクタ 27">
            <a:extLst>
              <a:ext uri="{FF2B5EF4-FFF2-40B4-BE49-F238E27FC236}">
                <a16:creationId xmlns:a16="http://schemas.microsoft.com/office/drawing/2014/main" id="{54B219DE-9C50-44B5-D296-073EE31830AF}"/>
              </a:ext>
            </a:extLst>
          </p:cNvPr>
          <p:cNvCxnSpPr/>
          <p:nvPr/>
        </p:nvCxnSpPr>
        <p:spPr>
          <a:xfrm>
            <a:off x="-36028" y="883895"/>
            <a:ext cx="917954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5" name="直線矢印コネクタ 164">
            <a:extLst>
              <a:ext uri="{FF2B5EF4-FFF2-40B4-BE49-F238E27FC236}">
                <a16:creationId xmlns:a16="http://schemas.microsoft.com/office/drawing/2014/main" id="{80D24B56-9B24-6A87-7FED-89F6A8806CAB}"/>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4" name="テキスト ボックス 3">
            <a:extLst>
              <a:ext uri="{FF2B5EF4-FFF2-40B4-BE49-F238E27FC236}">
                <a16:creationId xmlns:a16="http://schemas.microsoft.com/office/drawing/2014/main" id="{E64C16D7-5A7E-5C0F-3AD3-78519DF76603}"/>
              </a:ext>
            </a:extLst>
          </p:cNvPr>
          <p:cNvSpPr txBox="1"/>
          <p:nvPr/>
        </p:nvSpPr>
        <p:spPr>
          <a:xfrm>
            <a:off x="889484" y="1512998"/>
            <a:ext cx="464796" cy="584775"/>
          </a:xfrm>
          <a:prstGeom prst="rect">
            <a:avLst/>
          </a:prstGeom>
          <a:noFill/>
        </p:spPr>
        <p:txBody>
          <a:bodyPr wrap="square" rtlCol="0">
            <a:spAutoFit/>
          </a:bodyPr>
          <a:lstStyle/>
          <a:p>
            <a:r>
              <a:rPr lang="ja-JP" altLang="en-US" sz="320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5" name="テキスト ボックス 4">
            <a:extLst>
              <a:ext uri="{FF2B5EF4-FFF2-40B4-BE49-F238E27FC236}">
                <a16:creationId xmlns:a16="http://schemas.microsoft.com/office/drawing/2014/main" id="{C3308E95-A53D-5BFC-002A-3D028E59FF7A}"/>
              </a:ext>
            </a:extLst>
          </p:cNvPr>
          <p:cNvSpPr txBox="1"/>
          <p:nvPr/>
        </p:nvSpPr>
        <p:spPr>
          <a:xfrm>
            <a:off x="1412435" y="1607575"/>
            <a:ext cx="2820517" cy="395621"/>
          </a:xfrm>
          <a:prstGeom prst="rect">
            <a:avLst/>
          </a:prstGeom>
          <a:noFill/>
        </p:spPr>
        <p:txBody>
          <a:bodyPr wrap="square" lIns="91440" tIns="45720" rIns="91440" bIns="45720" rtlCol="0" anchor="t">
            <a:spAutoFit/>
          </a:bodyPr>
          <a:lstStyle/>
          <a:p>
            <a:pPr>
              <a:lnSpc>
                <a:spcPct val="130000"/>
              </a:lnSpc>
            </a:pPr>
            <a:r>
              <a:rPr lang="en-US" altLang="ja-JP" sz="1800">
                <a:latin typeface="BIZ UDPゴシック" panose="020B0400000000000000" pitchFamily="50" charset="-128"/>
                <a:ea typeface="BIZ UDPゴシック" panose="020B0400000000000000" pitchFamily="50" charset="-128"/>
              </a:rPr>
              <a:t>｢</a:t>
            </a:r>
            <a:r>
              <a:rPr lang="ja-JP" altLang="en-US" sz="1800">
                <a:latin typeface="BIZ UDPゴシック" panose="020B0400000000000000" pitchFamily="50" charset="-128"/>
                <a:ea typeface="BIZ UDPゴシック" panose="020B0400000000000000" pitchFamily="50" charset="-128"/>
              </a:rPr>
              <a:t>不在着信</a:t>
            </a:r>
            <a:r>
              <a:rPr lang="en-US" altLang="ja-JP" sz="1800">
                <a:latin typeface="BIZ UDPゴシック" panose="020B0400000000000000" pitchFamily="50" charset="-128"/>
                <a:ea typeface="BIZ UDPゴシック" panose="020B0400000000000000" pitchFamily="50" charset="-128"/>
              </a:rPr>
              <a:t>｣</a:t>
            </a:r>
            <a:r>
              <a:rPr lang="ja-JP" altLang="en-US" sz="1800">
                <a:latin typeface="BIZ UDPゴシック" panose="020B0400000000000000" pitchFamily="50" charset="-128"/>
                <a:ea typeface="BIZ UDPゴシック" panose="020B0400000000000000" pitchFamily="50" charset="-128"/>
              </a:rPr>
              <a:t>を選択します</a:t>
            </a:r>
            <a:endParaRPr lang="ja-JP" altLang="en-US" sz="1800">
              <a:solidFill>
                <a:prstClr val="black"/>
              </a:solidFill>
              <a:latin typeface="BIZ UDPゴシック" panose="020B0400000000000000" pitchFamily="50" charset="-128"/>
              <a:ea typeface="BIZ UDPゴシック" panose="020B0400000000000000" pitchFamily="50" charset="-128"/>
            </a:endParaRPr>
          </a:p>
        </p:txBody>
      </p:sp>
      <p:sp>
        <p:nvSpPr>
          <p:cNvPr id="6" name="テキスト ボックス 5">
            <a:extLst>
              <a:ext uri="{FF2B5EF4-FFF2-40B4-BE49-F238E27FC236}">
                <a16:creationId xmlns:a16="http://schemas.microsoft.com/office/drawing/2014/main" id="{AE1F18DB-386F-FA55-A05C-D67AD37DE02A}"/>
              </a:ext>
            </a:extLst>
          </p:cNvPr>
          <p:cNvSpPr txBox="1"/>
          <p:nvPr/>
        </p:nvSpPr>
        <p:spPr>
          <a:xfrm>
            <a:off x="5093178" y="1512998"/>
            <a:ext cx="540000" cy="584775"/>
          </a:xfrm>
          <a:prstGeom prst="rect">
            <a:avLst/>
          </a:prstGeom>
          <a:noFill/>
        </p:spPr>
        <p:txBody>
          <a:bodyPr wrap="square" rtlCol="0">
            <a:spAutoFit/>
          </a:bodyPr>
          <a:lstStyle/>
          <a:p>
            <a:r>
              <a:rPr lang="ja-JP" altLang="en-US" sz="320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7" name="テキスト ボックス 6">
            <a:extLst>
              <a:ext uri="{FF2B5EF4-FFF2-40B4-BE49-F238E27FC236}">
                <a16:creationId xmlns:a16="http://schemas.microsoft.com/office/drawing/2014/main" id="{E62AECA1-48DA-933D-A3EE-C7453D906516}"/>
              </a:ext>
            </a:extLst>
          </p:cNvPr>
          <p:cNvSpPr txBox="1"/>
          <p:nvPr/>
        </p:nvSpPr>
        <p:spPr>
          <a:xfrm>
            <a:off x="5607130" y="1466245"/>
            <a:ext cx="2991056" cy="755720"/>
          </a:xfrm>
          <a:prstGeom prst="rect">
            <a:avLst/>
          </a:prstGeom>
          <a:noFill/>
        </p:spPr>
        <p:txBody>
          <a:bodyPr wrap="square" rtlCol="0" anchor="ctr">
            <a:spAutoFit/>
          </a:bodyPr>
          <a:lstStyle/>
          <a:p>
            <a:pPr>
              <a:lnSpc>
                <a:spcPct val="130000"/>
              </a:lnSpc>
            </a:pPr>
            <a:r>
              <a:rPr lang="ja-JP" altLang="en-US" sz="1800">
                <a:latin typeface="BIZ UDPゴシック" panose="020B0400000000000000" pitchFamily="50" charset="-128"/>
                <a:ea typeface="BIZ UDPゴシック" panose="020B0400000000000000" pitchFamily="50" charset="-128"/>
              </a:rPr>
              <a:t>不在着信内容を確認して</a:t>
            </a:r>
            <a:endParaRPr lang="en-US" altLang="ja-JP" sz="1800">
              <a:latin typeface="BIZ UDPゴシック" panose="020B0400000000000000" pitchFamily="50" charset="-128"/>
              <a:ea typeface="BIZ UDPゴシック" panose="020B0400000000000000" pitchFamily="50" charset="-128"/>
            </a:endParaRPr>
          </a:p>
          <a:p>
            <a:pPr>
              <a:lnSpc>
                <a:spcPct val="130000"/>
              </a:lnSpc>
            </a:pPr>
            <a:r>
              <a:rPr lang="ja-JP" altLang="en-US" sz="1800">
                <a:latin typeface="BIZ UDPゴシック" panose="020B0400000000000000" pitchFamily="50" charset="-128"/>
                <a:ea typeface="BIZ UDPゴシック" panose="020B0400000000000000" pitchFamily="50" charset="-128"/>
              </a:rPr>
              <a:t>番号を押し、発信します</a:t>
            </a:r>
            <a:endParaRPr lang="en-US" altLang="ja-JP" sz="1800">
              <a:latin typeface="BIZ UDPゴシック" panose="020B0400000000000000" pitchFamily="50" charset="-128"/>
              <a:ea typeface="BIZ UDPゴシック" panose="020B0400000000000000" pitchFamily="50" charset="-128"/>
            </a:endParaRPr>
          </a:p>
        </p:txBody>
      </p:sp>
      <p:sp>
        <p:nvSpPr>
          <p:cNvPr id="11" name="字幕 14">
            <a:extLst>
              <a:ext uri="{FF2B5EF4-FFF2-40B4-BE49-F238E27FC236}">
                <a16:creationId xmlns:a16="http://schemas.microsoft.com/office/drawing/2014/main" id="{34048FF1-8511-2D17-8133-D1EB4A0BE239}"/>
              </a:ext>
            </a:extLst>
          </p:cNvPr>
          <p:cNvSpPr txBox="1">
            <a:spLocks/>
          </p:cNvSpPr>
          <p:nvPr/>
        </p:nvSpPr>
        <p:spPr>
          <a:xfrm>
            <a:off x="470619" y="1046460"/>
            <a:ext cx="8385175" cy="35877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defTabSz="914305">
              <a:buNone/>
            </a:pPr>
            <a:r>
              <a:rPr lang="ja-JP" altLang="en-US" sz="2200">
                <a:solidFill>
                  <a:schemeClr val="accent1"/>
                </a:solidFill>
                <a:latin typeface="BIZ UDPゴシック" panose="020B0400000000000000" pitchFamily="50" charset="-128"/>
                <a:ea typeface="BIZ UDPゴシック" panose="020B0400000000000000" pitchFamily="50" charset="-128"/>
              </a:rPr>
              <a:t>不在着信があった相手に電話をかける方法</a:t>
            </a:r>
          </a:p>
        </p:txBody>
      </p:sp>
      <p:sp>
        <p:nvSpPr>
          <p:cNvPr id="3" name="Slide Number Placeholder 5">
            <a:extLst>
              <a:ext uri="{FF2B5EF4-FFF2-40B4-BE49-F238E27FC236}">
                <a16:creationId xmlns:a16="http://schemas.microsoft.com/office/drawing/2014/main" id="{644A8B9C-608C-C5A7-4EAD-EF431042BAA7}"/>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a:solidFill>
                  <a:schemeClr val="accent1"/>
                </a:solidFill>
                <a:latin typeface="BIZ UDPゴシック" panose="020B0400000000000000" pitchFamily="50" charset="-128"/>
                <a:ea typeface="BIZ UDPゴシック" panose="020B0400000000000000" pitchFamily="50" charset="-128"/>
              </a:rPr>
              <a:t>12</a:t>
            </a:r>
          </a:p>
        </p:txBody>
      </p:sp>
    </p:spTree>
    <p:extLst>
      <p:ext uri="{BB962C8B-B14F-4D97-AF65-F5344CB8AC3E}">
        <p14:creationId xmlns:p14="http://schemas.microsoft.com/office/powerpoint/2010/main" val="33454881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グループ化 12">
            <a:extLst>
              <a:ext uri="{FF2B5EF4-FFF2-40B4-BE49-F238E27FC236}">
                <a16:creationId xmlns:a16="http://schemas.microsoft.com/office/drawing/2014/main" id="{D8B7F21A-0E36-AA8D-45C0-6FC64E4E3371}"/>
              </a:ext>
            </a:extLst>
          </p:cNvPr>
          <p:cNvGrpSpPr/>
          <p:nvPr/>
        </p:nvGrpSpPr>
        <p:grpSpPr>
          <a:xfrm>
            <a:off x="5432270" y="2397067"/>
            <a:ext cx="2408778" cy="4270151"/>
            <a:chOff x="10141536" y="326043"/>
            <a:chExt cx="3855697" cy="6858000"/>
          </a:xfrm>
        </p:grpSpPr>
        <p:pic>
          <p:nvPicPr>
            <p:cNvPr id="25" name="図 24" descr="グラフィカル ユーザー インターフェイス, テキスト, アプリケーション&#10;&#10;自動的に生成された説明">
              <a:extLst>
                <a:ext uri="{FF2B5EF4-FFF2-40B4-BE49-F238E27FC236}">
                  <a16:creationId xmlns:a16="http://schemas.microsoft.com/office/drawing/2014/main" id="{5656332C-66F9-207D-3F9F-38A8C8A99D11}"/>
                </a:ext>
              </a:extLst>
            </p:cNvPr>
            <p:cNvPicPr>
              <a:picLocks noChangeAspect="1"/>
            </p:cNvPicPr>
            <p:nvPr/>
          </p:nvPicPr>
          <p:blipFill>
            <a:blip r:embed="rId4"/>
            <a:stretch>
              <a:fillRect/>
            </a:stretch>
          </p:blipFill>
          <p:spPr>
            <a:xfrm>
              <a:off x="10141536" y="326043"/>
              <a:ext cx="3855697" cy="6858000"/>
            </a:xfrm>
            <a:prstGeom prst="rect">
              <a:avLst/>
            </a:prstGeom>
            <a:ln>
              <a:solidFill>
                <a:schemeClr val="tx1"/>
              </a:solidFill>
            </a:ln>
          </p:spPr>
        </p:pic>
        <p:sp>
          <p:nvSpPr>
            <p:cNvPr id="26" name="正方形/長方形 25">
              <a:extLst>
                <a:ext uri="{FF2B5EF4-FFF2-40B4-BE49-F238E27FC236}">
                  <a16:creationId xmlns:a16="http://schemas.microsoft.com/office/drawing/2014/main" id="{654E004D-C1A9-2C78-DBF2-E3FFBA7BB66A}"/>
                </a:ext>
              </a:extLst>
            </p:cNvPr>
            <p:cNvSpPr/>
            <p:nvPr/>
          </p:nvSpPr>
          <p:spPr>
            <a:xfrm>
              <a:off x="10404648" y="332656"/>
              <a:ext cx="432048" cy="2161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ea typeface="BIZ UDPゴシック" panose="020B0400000000000000" pitchFamily="50" charset="-128"/>
              </a:endParaRPr>
            </a:p>
          </p:txBody>
        </p:sp>
      </p:grpSp>
      <p:pic>
        <p:nvPicPr>
          <p:cNvPr id="8" name="図 7">
            <a:extLst>
              <a:ext uri="{FF2B5EF4-FFF2-40B4-BE49-F238E27FC236}">
                <a16:creationId xmlns:a16="http://schemas.microsoft.com/office/drawing/2014/main" id="{CE615A23-5573-B856-5A35-D30B0D0CFCC6}"/>
              </a:ext>
            </a:extLst>
          </p:cNvPr>
          <p:cNvPicPr>
            <a:picLocks noChangeAspect="1"/>
          </p:cNvPicPr>
          <p:nvPr/>
        </p:nvPicPr>
        <p:blipFill>
          <a:blip r:embed="rId5"/>
          <a:stretch>
            <a:fillRect/>
          </a:stretch>
        </p:blipFill>
        <p:spPr>
          <a:xfrm>
            <a:off x="1280013" y="2409768"/>
            <a:ext cx="2393619" cy="4257450"/>
          </a:xfrm>
          <a:prstGeom prst="rect">
            <a:avLst/>
          </a:prstGeom>
          <a:ln>
            <a:solidFill>
              <a:schemeClr val="tx1"/>
            </a:solidFill>
          </a:ln>
        </p:spPr>
      </p:pic>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7"/>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a:solidFill>
                  <a:sysClr val="windowText" lastClr="000000"/>
                </a:solidFill>
              </a:rPr>
              <a:t>1-G</a:t>
            </a:r>
            <a:endParaRPr kumimoji="0" lang="ja-JP" altLang="en-US" kern="0">
              <a:solidFill>
                <a:sysClr val="windowText" lastClr="000000"/>
              </a:solidFill>
            </a:endParaRPr>
          </a:p>
        </p:txBody>
      </p:sp>
      <p:sp>
        <p:nvSpPr>
          <p:cNvPr id="17" name="タイトル 1">
            <a:extLst>
              <a:ext uri="{FF2B5EF4-FFF2-40B4-BE49-F238E27FC236}">
                <a16:creationId xmlns:a16="http://schemas.microsoft.com/office/drawing/2014/main" id="{592BA316-D6C0-047C-5797-F4C091D1B66F}"/>
              </a:ext>
            </a:extLst>
          </p:cNvPr>
          <p:cNvSpPr txBox="1">
            <a:spLocks noChangeAspect="1"/>
          </p:cNvSpPr>
          <p:nvPr/>
        </p:nvSpPr>
        <p:spPr>
          <a:xfrm>
            <a:off x="1403288" y="155083"/>
            <a:ext cx="4657877" cy="578871"/>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799">
                <a:solidFill>
                  <a:schemeClr val="accent1"/>
                </a:solidFill>
              </a:rPr>
              <a:t>新しく連絡先を登録する</a:t>
            </a: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cxnSp>
        <p:nvCxnSpPr>
          <p:cNvPr id="28" name="直線コネクタ 27">
            <a:extLst>
              <a:ext uri="{FF2B5EF4-FFF2-40B4-BE49-F238E27FC236}">
                <a16:creationId xmlns:a16="http://schemas.microsoft.com/office/drawing/2014/main" id="{54B219DE-9C50-44B5-D296-073EE31830AF}"/>
              </a:ext>
            </a:extLst>
          </p:cNvPr>
          <p:cNvCxnSpPr/>
          <p:nvPr/>
        </p:nvCxnSpPr>
        <p:spPr>
          <a:xfrm>
            <a:off x="-36028" y="883895"/>
            <a:ext cx="917954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5" name="直線矢印コネクタ 164">
            <a:extLst>
              <a:ext uri="{FF2B5EF4-FFF2-40B4-BE49-F238E27FC236}">
                <a16:creationId xmlns:a16="http://schemas.microsoft.com/office/drawing/2014/main" id="{80D24B56-9B24-6A87-7FED-89F6A8806CAB}"/>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4" name="テキスト ボックス 3">
            <a:extLst>
              <a:ext uri="{FF2B5EF4-FFF2-40B4-BE49-F238E27FC236}">
                <a16:creationId xmlns:a16="http://schemas.microsoft.com/office/drawing/2014/main" id="{E64C16D7-5A7E-5C0F-3AD3-78519DF76603}"/>
              </a:ext>
            </a:extLst>
          </p:cNvPr>
          <p:cNvSpPr txBox="1"/>
          <p:nvPr/>
        </p:nvSpPr>
        <p:spPr>
          <a:xfrm>
            <a:off x="889484" y="1512998"/>
            <a:ext cx="464796" cy="584775"/>
          </a:xfrm>
          <a:prstGeom prst="rect">
            <a:avLst/>
          </a:prstGeom>
          <a:noFill/>
        </p:spPr>
        <p:txBody>
          <a:bodyPr wrap="square" rtlCol="0">
            <a:spAutoFit/>
          </a:bodyPr>
          <a:lstStyle/>
          <a:p>
            <a:r>
              <a:rPr lang="ja-JP" altLang="en-US" sz="320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5" name="テキスト ボックス 4">
            <a:extLst>
              <a:ext uri="{FF2B5EF4-FFF2-40B4-BE49-F238E27FC236}">
                <a16:creationId xmlns:a16="http://schemas.microsoft.com/office/drawing/2014/main" id="{C3308E95-A53D-5BFC-002A-3D028E59FF7A}"/>
              </a:ext>
            </a:extLst>
          </p:cNvPr>
          <p:cNvSpPr txBox="1"/>
          <p:nvPr/>
        </p:nvSpPr>
        <p:spPr>
          <a:xfrm>
            <a:off x="1412436" y="1512998"/>
            <a:ext cx="2629946" cy="755720"/>
          </a:xfrm>
          <a:prstGeom prst="rect">
            <a:avLst/>
          </a:prstGeom>
          <a:noFill/>
        </p:spPr>
        <p:txBody>
          <a:bodyPr wrap="square" lIns="91440" tIns="45720" rIns="91440" bIns="45720" rtlCol="0" anchor="t">
            <a:spAutoFit/>
          </a:bodyPr>
          <a:lstStyle/>
          <a:p>
            <a:pPr>
              <a:lnSpc>
                <a:spcPct val="130000"/>
              </a:lnSpc>
            </a:pPr>
            <a:r>
              <a:rPr lang="ja-JP" altLang="en-US" sz="1800" dirty="0">
                <a:latin typeface="BIZ UDPゴシック" panose="020B0400000000000000" pitchFamily="50" charset="-128"/>
                <a:ea typeface="BIZ UDPゴシック" panose="020B0400000000000000" pitchFamily="50" charset="-128"/>
              </a:rPr>
              <a:t>電話機能を起動し</a:t>
            </a:r>
            <a:endParaRPr lang="en-US" altLang="ja-JP" sz="1800" dirty="0">
              <a:latin typeface="BIZ UDPゴシック" panose="020B0400000000000000" pitchFamily="50" charset="-128"/>
              <a:ea typeface="BIZ UDPゴシック" panose="020B0400000000000000" pitchFamily="50" charset="-128"/>
            </a:endParaRPr>
          </a:p>
          <a:p>
            <a:pPr>
              <a:lnSpc>
                <a:spcPct val="130000"/>
              </a:lnSpc>
            </a:pPr>
            <a:r>
              <a:rPr lang="ja-JP" altLang="en-US" sz="1800" dirty="0">
                <a:latin typeface="BIZ UDPゴシック" panose="020B0400000000000000" pitchFamily="50" charset="-128"/>
                <a:ea typeface="BIZ UDPゴシック" panose="020B0400000000000000" pitchFamily="50" charset="-128"/>
              </a:rPr>
              <a:t>連絡先　　　　を押します</a:t>
            </a:r>
            <a:endParaRPr lang="en-US" altLang="ja-JP" sz="1800" dirty="0">
              <a:latin typeface="BIZ UDPゴシック" panose="020B0400000000000000" pitchFamily="50" charset="-128"/>
              <a:ea typeface="BIZ UDPゴシック" panose="020B0400000000000000" pitchFamily="50" charset="-128"/>
            </a:endParaRPr>
          </a:p>
        </p:txBody>
      </p:sp>
      <p:grpSp>
        <p:nvGrpSpPr>
          <p:cNvPr id="27" name="グループ化 26">
            <a:extLst>
              <a:ext uri="{FF2B5EF4-FFF2-40B4-BE49-F238E27FC236}">
                <a16:creationId xmlns:a16="http://schemas.microsoft.com/office/drawing/2014/main" id="{4DD06F3B-D14F-7501-B628-2E092EE94BC3}"/>
              </a:ext>
            </a:extLst>
          </p:cNvPr>
          <p:cNvGrpSpPr/>
          <p:nvPr/>
        </p:nvGrpSpPr>
        <p:grpSpPr>
          <a:xfrm>
            <a:off x="4801078" y="1512998"/>
            <a:ext cx="3926991" cy="755720"/>
            <a:chOff x="4915378" y="1512998"/>
            <a:chExt cx="3926991" cy="755720"/>
          </a:xfrm>
        </p:grpSpPr>
        <p:sp>
          <p:nvSpPr>
            <p:cNvPr id="6" name="テキスト ボックス 5">
              <a:extLst>
                <a:ext uri="{FF2B5EF4-FFF2-40B4-BE49-F238E27FC236}">
                  <a16:creationId xmlns:a16="http://schemas.microsoft.com/office/drawing/2014/main" id="{AE1F18DB-386F-FA55-A05C-D67AD37DE02A}"/>
                </a:ext>
              </a:extLst>
            </p:cNvPr>
            <p:cNvSpPr txBox="1"/>
            <p:nvPr/>
          </p:nvSpPr>
          <p:spPr>
            <a:xfrm>
              <a:off x="4915378" y="1512998"/>
              <a:ext cx="540000" cy="584775"/>
            </a:xfrm>
            <a:prstGeom prst="rect">
              <a:avLst/>
            </a:prstGeom>
            <a:noFill/>
          </p:spPr>
          <p:txBody>
            <a:bodyPr wrap="square" rtlCol="0">
              <a:spAutoFit/>
            </a:bodyPr>
            <a:lstStyle/>
            <a:p>
              <a:r>
                <a:rPr lang="ja-JP" altLang="en-US" sz="320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7" name="テキスト ボックス 6">
              <a:extLst>
                <a:ext uri="{FF2B5EF4-FFF2-40B4-BE49-F238E27FC236}">
                  <a16:creationId xmlns:a16="http://schemas.microsoft.com/office/drawing/2014/main" id="{E62AECA1-48DA-933D-A3EE-C7453D906516}"/>
                </a:ext>
              </a:extLst>
            </p:cNvPr>
            <p:cNvSpPr txBox="1"/>
            <p:nvPr/>
          </p:nvSpPr>
          <p:spPr>
            <a:xfrm>
              <a:off x="5429328" y="1512998"/>
              <a:ext cx="3413041" cy="755720"/>
            </a:xfrm>
            <a:prstGeom prst="rect">
              <a:avLst/>
            </a:prstGeom>
            <a:noFill/>
          </p:spPr>
          <p:txBody>
            <a:bodyPr wrap="square" rtlCol="0" anchor="ctr">
              <a:spAutoFit/>
            </a:bodyPr>
            <a:lstStyle/>
            <a:p>
              <a:pPr>
                <a:lnSpc>
                  <a:spcPct val="130000"/>
                </a:lnSpc>
              </a:pPr>
              <a:r>
                <a:rPr lang="ja-JP" altLang="en-US" sz="1800">
                  <a:latin typeface="BIZ UDPゴシック" panose="020B0400000000000000" pitchFamily="50" charset="-128"/>
                  <a:ea typeface="BIZ UDPゴシック" panose="020B0400000000000000" pitchFamily="50" charset="-128"/>
                </a:rPr>
                <a:t>右上にある </a:t>
              </a:r>
              <a:r>
                <a:rPr lang="en-US" altLang="ja-JP" sz="1800">
                  <a:latin typeface="BIZ UDPゴシック" panose="020B0400000000000000" pitchFamily="50" charset="-128"/>
                  <a:ea typeface="BIZ UDPゴシック" panose="020B0400000000000000" pitchFamily="50" charset="-128"/>
                </a:rPr>
                <a:t>｢</a:t>
              </a:r>
              <a:r>
                <a:rPr lang="ja-JP" altLang="en-US" sz="1800">
                  <a:solidFill>
                    <a:srgbClr val="1574EB"/>
                  </a:solidFill>
                  <a:latin typeface="BIZ UDPゴシック" panose="020B0400000000000000" pitchFamily="50" charset="-128"/>
                  <a:ea typeface="BIZ UDPゴシック" panose="020B0400000000000000" pitchFamily="50" charset="-128"/>
                </a:rPr>
                <a:t>＋</a:t>
              </a:r>
              <a:r>
                <a:rPr lang="ja-JP" altLang="en-US" sz="1800">
                  <a:latin typeface="BIZ UDPゴシック" panose="020B0400000000000000" pitchFamily="50" charset="-128"/>
                  <a:ea typeface="BIZ UDPゴシック" panose="020B0400000000000000" pitchFamily="50" charset="-128"/>
                </a:rPr>
                <a:t>」 を押すと</a:t>
              </a:r>
              <a:endParaRPr lang="en-US" altLang="ja-JP" sz="1800">
                <a:latin typeface="BIZ UDPゴシック" panose="020B0400000000000000" pitchFamily="50" charset="-128"/>
                <a:ea typeface="BIZ UDPゴシック" panose="020B0400000000000000" pitchFamily="50" charset="-128"/>
              </a:endParaRPr>
            </a:p>
            <a:p>
              <a:pPr>
                <a:lnSpc>
                  <a:spcPct val="130000"/>
                </a:lnSpc>
              </a:pPr>
              <a:r>
                <a:rPr lang="ja-JP" altLang="en-US" sz="1800">
                  <a:latin typeface="BIZ UDPゴシック" panose="020B0400000000000000" pitchFamily="50" charset="-128"/>
                  <a:ea typeface="BIZ UDPゴシック" panose="020B0400000000000000" pitchFamily="50" charset="-128"/>
                </a:rPr>
                <a:t>連絡先登録画面が表示されます</a:t>
              </a:r>
            </a:p>
          </p:txBody>
        </p:sp>
      </p:grpSp>
      <p:sp>
        <p:nvSpPr>
          <p:cNvPr id="11" name="字幕 14">
            <a:extLst>
              <a:ext uri="{FF2B5EF4-FFF2-40B4-BE49-F238E27FC236}">
                <a16:creationId xmlns:a16="http://schemas.microsoft.com/office/drawing/2014/main" id="{34048FF1-8511-2D17-8133-D1EB4A0BE239}"/>
              </a:ext>
            </a:extLst>
          </p:cNvPr>
          <p:cNvSpPr txBox="1">
            <a:spLocks/>
          </p:cNvSpPr>
          <p:nvPr/>
        </p:nvSpPr>
        <p:spPr>
          <a:xfrm>
            <a:off x="470619" y="1046460"/>
            <a:ext cx="8385175" cy="35877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defTabSz="914305">
              <a:buNone/>
            </a:pPr>
            <a:r>
              <a:rPr lang="ja-JP" altLang="en-US" sz="2200">
                <a:solidFill>
                  <a:schemeClr val="accent1"/>
                </a:solidFill>
                <a:latin typeface="BIZ UDPゴシック" panose="020B0400000000000000" pitchFamily="50" charset="-128"/>
                <a:ea typeface="BIZ UDPゴシック" panose="020B0400000000000000" pitchFamily="50" charset="-128"/>
              </a:rPr>
              <a:t>連絡先を新しく登録する方法</a:t>
            </a:r>
          </a:p>
        </p:txBody>
      </p:sp>
      <p:sp>
        <p:nvSpPr>
          <p:cNvPr id="16" name="四角形: 角を丸くする 15">
            <a:extLst>
              <a:ext uri="{FF2B5EF4-FFF2-40B4-BE49-F238E27FC236}">
                <a16:creationId xmlns:a16="http://schemas.microsoft.com/office/drawing/2014/main" id="{DD3DF66E-9997-AFC7-D5AF-298608894A72}"/>
              </a:ext>
            </a:extLst>
          </p:cNvPr>
          <p:cNvSpPr/>
          <p:nvPr/>
        </p:nvSpPr>
        <p:spPr>
          <a:xfrm>
            <a:off x="2232753" y="6292564"/>
            <a:ext cx="487859" cy="408681"/>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dirty="0">
              <a:solidFill>
                <a:prstClr val="white"/>
              </a:solidFill>
              <a:latin typeface="Calibri" panose="020F0502020204030204"/>
              <a:ea typeface="BIZ UDPゴシック" panose="020B0400000000000000" pitchFamily="50" charset="-128"/>
            </a:endParaRPr>
          </a:p>
        </p:txBody>
      </p:sp>
      <p:sp>
        <p:nvSpPr>
          <p:cNvPr id="18" name="四角形: 角を丸くする 17">
            <a:extLst>
              <a:ext uri="{FF2B5EF4-FFF2-40B4-BE49-F238E27FC236}">
                <a16:creationId xmlns:a16="http://schemas.microsoft.com/office/drawing/2014/main" id="{6EB1A0C1-CF9A-B1F3-5201-D85DE21381EF}"/>
              </a:ext>
            </a:extLst>
          </p:cNvPr>
          <p:cNvSpPr/>
          <p:nvPr/>
        </p:nvSpPr>
        <p:spPr>
          <a:xfrm>
            <a:off x="7511780" y="2542706"/>
            <a:ext cx="309333" cy="256283"/>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dirty="0">
              <a:solidFill>
                <a:prstClr val="white"/>
              </a:solidFill>
              <a:latin typeface="Calibri" panose="020F0502020204030204"/>
              <a:ea typeface="BIZ UDPゴシック" panose="020B0400000000000000" pitchFamily="50" charset="-128"/>
            </a:endParaRPr>
          </a:p>
        </p:txBody>
      </p:sp>
      <p:pic>
        <p:nvPicPr>
          <p:cNvPr id="21" name="図 20">
            <a:extLst>
              <a:ext uri="{FF2B5EF4-FFF2-40B4-BE49-F238E27FC236}">
                <a16:creationId xmlns:a16="http://schemas.microsoft.com/office/drawing/2014/main" id="{6230FD18-8E2D-5309-D593-EB23EAA2FED0}"/>
              </a:ext>
            </a:extLst>
          </p:cNvPr>
          <p:cNvPicPr>
            <a:picLocks noChangeAspect="1"/>
          </p:cNvPicPr>
          <p:nvPr/>
        </p:nvPicPr>
        <p:blipFill rotWithShape="1">
          <a:blip r:embed="rId5"/>
          <a:srcRect l="44827" t="93315" r="44856" b="233"/>
          <a:stretch/>
        </p:blipFill>
        <p:spPr>
          <a:xfrm>
            <a:off x="2349863" y="1926862"/>
            <a:ext cx="320675" cy="362052"/>
          </a:xfrm>
          <a:custGeom>
            <a:avLst/>
            <a:gdLst>
              <a:gd name="connsiteX0" fmla="*/ 184157 w 1181100"/>
              <a:gd name="connsiteY0" fmla="*/ 0 h 1333500"/>
              <a:gd name="connsiteX1" fmla="*/ 996943 w 1181100"/>
              <a:gd name="connsiteY1" fmla="*/ 0 h 1333500"/>
              <a:gd name="connsiteX2" fmla="*/ 1181100 w 1181100"/>
              <a:gd name="connsiteY2" fmla="*/ 184157 h 1333500"/>
              <a:gd name="connsiteX3" fmla="*/ 1181100 w 1181100"/>
              <a:gd name="connsiteY3" fmla="*/ 1149343 h 1333500"/>
              <a:gd name="connsiteX4" fmla="*/ 996943 w 1181100"/>
              <a:gd name="connsiteY4" fmla="*/ 1333500 h 1333500"/>
              <a:gd name="connsiteX5" fmla="*/ 184157 w 1181100"/>
              <a:gd name="connsiteY5" fmla="*/ 1333500 h 1333500"/>
              <a:gd name="connsiteX6" fmla="*/ 0 w 1181100"/>
              <a:gd name="connsiteY6" fmla="*/ 1149343 h 1333500"/>
              <a:gd name="connsiteX7" fmla="*/ 0 w 1181100"/>
              <a:gd name="connsiteY7" fmla="*/ 184157 h 1333500"/>
              <a:gd name="connsiteX8" fmla="*/ 184157 w 1181100"/>
              <a:gd name="connsiteY8" fmla="*/ 0 h 133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1100" h="1333500">
                <a:moveTo>
                  <a:pt x="184157" y="0"/>
                </a:moveTo>
                <a:lnTo>
                  <a:pt x="996943" y="0"/>
                </a:lnTo>
                <a:cubicBezTo>
                  <a:pt x="1098650" y="0"/>
                  <a:pt x="1181100" y="82450"/>
                  <a:pt x="1181100" y="184157"/>
                </a:cubicBezTo>
                <a:lnTo>
                  <a:pt x="1181100" y="1149343"/>
                </a:lnTo>
                <a:cubicBezTo>
                  <a:pt x="1181100" y="1251050"/>
                  <a:pt x="1098650" y="1333500"/>
                  <a:pt x="996943" y="1333500"/>
                </a:cubicBezTo>
                <a:lnTo>
                  <a:pt x="184157" y="1333500"/>
                </a:lnTo>
                <a:cubicBezTo>
                  <a:pt x="82450" y="1333500"/>
                  <a:pt x="0" y="1251050"/>
                  <a:pt x="0" y="1149343"/>
                </a:cubicBezTo>
                <a:lnTo>
                  <a:pt x="0" y="184157"/>
                </a:lnTo>
                <a:cubicBezTo>
                  <a:pt x="0" y="82450"/>
                  <a:pt x="82450" y="0"/>
                  <a:pt x="184157" y="0"/>
                </a:cubicBezTo>
                <a:close/>
              </a:path>
            </a:pathLst>
          </a:custGeom>
          <a:ln>
            <a:noFill/>
          </a:ln>
          <a:effectLst/>
        </p:spPr>
      </p:pic>
      <p:sp>
        <p:nvSpPr>
          <p:cNvPr id="3" name="Slide Number Placeholder 5">
            <a:extLst>
              <a:ext uri="{FF2B5EF4-FFF2-40B4-BE49-F238E27FC236}">
                <a16:creationId xmlns:a16="http://schemas.microsoft.com/office/drawing/2014/main" id="{DD32D3A2-B131-106B-8649-A1298F381C61}"/>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a:solidFill>
                  <a:schemeClr val="accent1"/>
                </a:solidFill>
                <a:latin typeface="BIZ UDPゴシック" panose="020B0400000000000000" pitchFamily="50" charset="-128"/>
                <a:ea typeface="BIZ UDPゴシック" panose="020B0400000000000000" pitchFamily="50" charset="-128"/>
              </a:rPr>
              <a:t>13</a:t>
            </a:r>
          </a:p>
        </p:txBody>
      </p:sp>
    </p:spTree>
    <p:extLst>
      <p:ext uri="{BB962C8B-B14F-4D97-AF65-F5344CB8AC3E}">
        <p14:creationId xmlns:p14="http://schemas.microsoft.com/office/powerpoint/2010/main" val="24832871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DAF1BC13-A195-D543-F63C-5599614DF7BB}"/>
              </a:ext>
            </a:extLst>
          </p:cNvPr>
          <p:cNvPicPr>
            <a:picLocks noChangeAspect="1"/>
          </p:cNvPicPr>
          <p:nvPr/>
        </p:nvPicPr>
        <p:blipFill>
          <a:blip r:embed="rId4"/>
          <a:stretch>
            <a:fillRect/>
          </a:stretch>
        </p:blipFill>
        <p:spPr>
          <a:xfrm>
            <a:off x="3249882" y="2154270"/>
            <a:ext cx="2602207" cy="4628459"/>
          </a:xfrm>
          <a:prstGeom prst="rect">
            <a:avLst/>
          </a:prstGeom>
          <a:ln>
            <a:solidFill>
              <a:schemeClr val="tx1"/>
            </a:solidFill>
          </a:ln>
        </p:spPr>
      </p:pic>
      <p:sp>
        <p:nvSpPr>
          <p:cNvPr id="12" name="四角形: 角を丸くする 11">
            <a:extLst>
              <a:ext uri="{FF2B5EF4-FFF2-40B4-BE49-F238E27FC236}">
                <a16:creationId xmlns:a16="http://schemas.microsoft.com/office/drawing/2014/main" id="{B8FEC057-AF63-1DB4-0E4C-F58A2D888ADA}"/>
              </a:ext>
            </a:extLst>
          </p:cNvPr>
          <p:cNvSpPr/>
          <p:nvPr/>
        </p:nvSpPr>
        <p:spPr>
          <a:xfrm>
            <a:off x="5395097" y="2470585"/>
            <a:ext cx="473116" cy="270008"/>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dirty="0">
              <a:solidFill>
                <a:prstClr val="white"/>
              </a:solidFill>
              <a:latin typeface="Calibri" panose="020F0502020204030204"/>
              <a:ea typeface="BIZ UDPゴシック" panose="020B0400000000000000" pitchFamily="50" charset="-128"/>
            </a:endParaRPr>
          </a:p>
        </p:txBody>
      </p:sp>
      <p:sp>
        <p:nvSpPr>
          <p:cNvPr id="15" name="テキスト ボックス 14">
            <a:extLst>
              <a:ext uri="{FF2B5EF4-FFF2-40B4-BE49-F238E27FC236}">
                <a16:creationId xmlns:a16="http://schemas.microsoft.com/office/drawing/2014/main" id="{9D941DFF-9DB2-4605-9E73-BD08B60EFCBC}"/>
              </a:ext>
            </a:extLst>
          </p:cNvPr>
          <p:cNvSpPr txBox="1"/>
          <p:nvPr/>
        </p:nvSpPr>
        <p:spPr>
          <a:xfrm>
            <a:off x="5992915" y="4374973"/>
            <a:ext cx="1319270" cy="313198"/>
          </a:xfrm>
          <a:prstGeom prst="rect">
            <a:avLst/>
          </a:prstGeom>
          <a:noFill/>
        </p:spPr>
        <p:txBody>
          <a:bodyPr wrap="square" lIns="91440" tIns="45720" rIns="91440" bIns="45720" rtlCol="0" anchor="t">
            <a:spAutoFit/>
          </a:bodyPr>
          <a:lstStyle/>
          <a:p>
            <a:pPr>
              <a:lnSpc>
                <a:spcPct val="130000"/>
              </a:lnSpc>
            </a:pPr>
            <a:r>
              <a:rPr lang="ja-JP" altLang="en-US" sz="1200">
                <a:solidFill>
                  <a:srgbClr val="FF3300"/>
                </a:solidFill>
                <a:latin typeface="BIZ UDPゴシック" panose="020B0400000000000000" pitchFamily="50" charset="-128"/>
                <a:ea typeface="BIZ UDPゴシック" panose="020B0400000000000000" pitchFamily="50" charset="-128"/>
              </a:rPr>
              <a:t>必要情報入力</a:t>
            </a:r>
          </a:p>
        </p:txBody>
      </p:sp>
      <p:sp>
        <p:nvSpPr>
          <p:cNvPr id="16" name="四角形: 角を丸くする 15">
            <a:extLst>
              <a:ext uri="{FF2B5EF4-FFF2-40B4-BE49-F238E27FC236}">
                <a16:creationId xmlns:a16="http://schemas.microsoft.com/office/drawing/2014/main" id="{6BE6DFF9-BE47-6FF1-104F-EEE5DB28C77C}"/>
              </a:ext>
            </a:extLst>
          </p:cNvPr>
          <p:cNvSpPr/>
          <p:nvPr/>
        </p:nvSpPr>
        <p:spPr>
          <a:xfrm>
            <a:off x="3107252" y="2806657"/>
            <a:ext cx="2887469" cy="3700702"/>
          </a:xfrm>
          <a:prstGeom prst="roundRect">
            <a:avLst>
              <a:gd name="adj" fmla="val 4173"/>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dirty="0">
              <a:solidFill>
                <a:prstClr val="white"/>
              </a:solidFill>
              <a:latin typeface="Calibri" panose="020F0502020204030204"/>
              <a:ea typeface="BIZ UDPゴシック" panose="020B0400000000000000" pitchFamily="50" charset="-128"/>
            </a:endParaRPr>
          </a:p>
        </p:txBody>
      </p:sp>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6"/>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a:solidFill>
                  <a:sysClr val="windowText" lastClr="000000"/>
                </a:solidFill>
              </a:rPr>
              <a:t>1-G</a:t>
            </a:r>
            <a:endParaRPr kumimoji="0" lang="ja-JP" altLang="en-US" kern="0">
              <a:solidFill>
                <a:sysClr val="windowText" lastClr="000000"/>
              </a:solidFill>
            </a:endParaRPr>
          </a:p>
        </p:txBody>
      </p:sp>
      <p:sp>
        <p:nvSpPr>
          <p:cNvPr id="17" name="タイトル 1">
            <a:extLst>
              <a:ext uri="{FF2B5EF4-FFF2-40B4-BE49-F238E27FC236}">
                <a16:creationId xmlns:a16="http://schemas.microsoft.com/office/drawing/2014/main" id="{592BA316-D6C0-047C-5797-F4C091D1B66F}"/>
              </a:ext>
            </a:extLst>
          </p:cNvPr>
          <p:cNvSpPr txBox="1">
            <a:spLocks noChangeAspect="1"/>
          </p:cNvSpPr>
          <p:nvPr/>
        </p:nvSpPr>
        <p:spPr>
          <a:xfrm>
            <a:off x="1403288" y="155154"/>
            <a:ext cx="4108507"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799">
                <a:solidFill>
                  <a:srgbClr val="4472C4"/>
                </a:solidFill>
              </a:rPr>
              <a:t>新しく連絡先を登録する</a:t>
            </a: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cxnSp>
        <p:nvCxnSpPr>
          <p:cNvPr id="28" name="直線コネクタ 27">
            <a:extLst>
              <a:ext uri="{FF2B5EF4-FFF2-40B4-BE49-F238E27FC236}">
                <a16:creationId xmlns:a16="http://schemas.microsoft.com/office/drawing/2014/main" id="{54B219DE-9C50-44B5-D296-073EE31830AF}"/>
              </a:ext>
            </a:extLst>
          </p:cNvPr>
          <p:cNvCxnSpPr/>
          <p:nvPr/>
        </p:nvCxnSpPr>
        <p:spPr>
          <a:xfrm>
            <a:off x="-36028" y="883895"/>
            <a:ext cx="917954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8" name="グループ化 7">
            <a:extLst>
              <a:ext uri="{FF2B5EF4-FFF2-40B4-BE49-F238E27FC236}">
                <a16:creationId xmlns:a16="http://schemas.microsoft.com/office/drawing/2014/main" id="{7B1596F4-C68F-A877-5E13-CAB55ED519B4}"/>
              </a:ext>
            </a:extLst>
          </p:cNvPr>
          <p:cNvGrpSpPr/>
          <p:nvPr/>
        </p:nvGrpSpPr>
        <p:grpSpPr>
          <a:xfrm>
            <a:off x="1527559" y="1516606"/>
            <a:ext cx="6092441" cy="584775"/>
            <a:chOff x="2937355" y="1525717"/>
            <a:chExt cx="6092441" cy="584775"/>
          </a:xfrm>
        </p:grpSpPr>
        <p:sp>
          <p:nvSpPr>
            <p:cNvPr id="5" name="テキスト ボックス 4">
              <a:extLst>
                <a:ext uri="{FF2B5EF4-FFF2-40B4-BE49-F238E27FC236}">
                  <a16:creationId xmlns:a16="http://schemas.microsoft.com/office/drawing/2014/main" id="{46A063FE-C23B-59D8-9617-6999F27B2398}"/>
                </a:ext>
              </a:extLst>
            </p:cNvPr>
            <p:cNvSpPr txBox="1"/>
            <p:nvPr/>
          </p:nvSpPr>
          <p:spPr>
            <a:xfrm>
              <a:off x="3440318" y="1620294"/>
              <a:ext cx="5589478" cy="395621"/>
            </a:xfrm>
            <a:prstGeom prst="rect">
              <a:avLst/>
            </a:prstGeom>
            <a:noFill/>
          </p:spPr>
          <p:txBody>
            <a:bodyPr wrap="square" rtlCol="0">
              <a:spAutoFit/>
            </a:bodyPr>
            <a:lstStyle/>
            <a:p>
              <a:pPr>
                <a:lnSpc>
                  <a:spcPct val="130000"/>
                </a:lnSpc>
              </a:pPr>
              <a:r>
                <a:rPr lang="ja-JP" altLang="en-US" sz="1800">
                  <a:latin typeface="BIZ UDPゴシック" panose="020B0400000000000000" pitchFamily="50" charset="-128"/>
                  <a:ea typeface="BIZ UDPゴシック" panose="020B0400000000000000" pitchFamily="50" charset="-128"/>
                </a:rPr>
                <a:t>名前等の情報を入力し、「完了」を押すと登録完了です</a:t>
              </a:r>
              <a:endParaRPr lang="en-US" altLang="ja-JP" sz="1800">
                <a:latin typeface="BIZ UDPゴシック" panose="020B0400000000000000" pitchFamily="50" charset="-128"/>
                <a:ea typeface="BIZ UDPゴシック" panose="020B0400000000000000" pitchFamily="50" charset="-128"/>
              </a:endParaRPr>
            </a:p>
          </p:txBody>
        </p:sp>
        <p:sp>
          <p:nvSpPr>
            <p:cNvPr id="6" name="テキスト ボックス 5">
              <a:extLst>
                <a:ext uri="{FF2B5EF4-FFF2-40B4-BE49-F238E27FC236}">
                  <a16:creationId xmlns:a16="http://schemas.microsoft.com/office/drawing/2014/main" id="{94C4D4DF-D5DC-2D12-2E65-118DC6529F05}"/>
                </a:ext>
              </a:extLst>
            </p:cNvPr>
            <p:cNvSpPr txBox="1"/>
            <p:nvPr/>
          </p:nvSpPr>
          <p:spPr>
            <a:xfrm>
              <a:off x="2937355" y="1525717"/>
              <a:ext cx="540000" cy="584775"/>
            </a:xfrm>
            <a:prstGeom prst="rect">
              <a:avLst/>
            </a:prstGeom>
            <a:noFill/>
          </p:spPr>
          <p:txBody>
            <a:bodyPr wrap="square" rtlCol="0">
              <a:spAutoFit/>
            </a:bodyPr>
            <a:lstStyle/>
            <a:p>
              <a:r>
                <a:rPr lang="ja-JP" altLang="en-US" sz="320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a:solidFill>
                  <a:schemeClr val="accent1"/>
                </a:solidFill>
                <a:latin typeface="BIZ UDPゴシック" panose="020B0400000000000000" pitchFamily="50" charset="-128"/>
                <a:ea typeface="BIZ UDPゴシック" panose="020B0400000000000000" pitchFamily="50" charset="-128"/>
                <a:cs typeface="Meiryo" charset="-128"/>
              </a:endParaRPr>
            </a:p>
          </p:txBody>
        </p:sp>
      </p:grpSp>
      <p:sp>
        <p:nvSpPr>
          <p:cNvPr id="3" name="字幕 14">
            <a:extLst>
              <a:ext uri="{FF2B5EF4-FFF2-40B4-BE49-F238E27FC236}">
                <a16:creationId xmlns:a16="http://schemas.microsoft.com/office/drawing/2014/main" id="{70E3ACDD-263E-D346-05CB-F97A6793098E}"/>
              </a:ext>
            </a:extLst>
          </p:cNvPr>
          <p:cNvSpPr txBox="1">
            <a:spLocks/>
          </p:cNvSpPr>
          <p:nvPr/>
        </p:nvSpPr>
        <p:spPr>
          <a:xfrm>
            <a:off x="470619" y="1046460"/>
            <a:ext cx="8385175" cy="35877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defTabSz="914305">
              <a:buNone/>
            </a:pPr>
            <a:r>
              <a:rPr lang="ja-JP" altLang="en-US" sz="2200">
                <a:solidFill>
                  <a:schemeClr val="accent1"/>
                </a:solidFill>
                <a:latin typeface="BIZ UDPゴシック" panose="020B0400000000000000" pitchFamily="50" charset="-128"/>
                <a:ea typeface="BIZ UDPゴシック" panose="020B0400000000000000" pitchFamily="50" charset="-128"/>
              </a:rPr>
              <a:t>連絡先を新しく登録する方法</a:t>
            </a:r>
          </a:p>
        </p:txBody>
      </p:sp>
      <p:sp>
        <p:nvSpPr>
          <p:cNvPr id="10" name="Slide Number Placeholder 5">
            <a:extLst>
              <a:ext uri="{FF2B5EF4-FFF2-40B4-BE49-F238E27FC236}">
                <a16:creationId xmlns:a16="http://schemas.microsoft.com/office/drawing/2014/main" id="{644A8B9C-608C-C5A7-4EAD-EF431042BAA7}"/>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a:solidFill>
                  <a:schemeClr val="accent1"/>
                </a:solidFill>
                <a:latin typeface="BIZ UDPゴシック" panose="020B0400000000000000" pitchFamily="50" charset="-128"/>
                <a:ea typeface="BIZ UDPゴシック" panose="020B0400000000000000" pitchFamily="50" charset="-128"/>
              </a:rPr>
              <a:t>14</a:t>
            </a:r>
          </a:p>
        </p:txBody>
      </p:sp>
    </p:spTree>
    <p:extLst>
      <p:ext uri="{BB962C8B-B14F-4D97-AF65-F5344CB8AC3E}">
        <p14:creationId xmlns:p14="http://schemas.microsoft.com/office/powerpoint/2010/main" val="29120404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図 13">
            <a:extLst>
              <a:ext uri="{FF2B5EF4-FFF2-40B4-BE49-F238E27FC236}">
                <a16:creationId xmlns:a16="http://schemas.microsoft.com/office/drawing/2014/main" id="{47F6C414-D4B7-4C0E-6E22-95463385A221}"/>
              </a:ext>
            </a:extLst>
          </p:cNvPr>
          <p:cNvPicPr>
            <a:picLocks noChangeAspect="1"/>
          </p:cNvPicPr>
          <p:nvPr/>
        </p:nvPicPr>
        <p:blipFill>
          <a:blip r:embed="rId4"/>
          <a:stretch>
            <a:fillRect/>
          </a:stretch>
        </p:blipFill>
        <p:spPr>
          <a:xfrm>
            <a:off x="5442627" y="2409768"/>
            <a:ext cx="2393619" cy="4257450"/>
          </a:xfrm>
          <a:prstGeom prst="rect">
            <a:avLst/>
          </a:prstGeom>
          <a:ln>
            <a:solidFill>
              <a:schemeClr val="tx1"/>
            </a:solidFill>
          </a:ln>
        </p:spPr>
      </p:pic>
      <p:grpSp>
        <p:nvGrpSpPr>
          <p:cNvPr id="3" name="グループ化 2">
            <a:extLst>
              <a:ext uri="{FF2B5EF4-FFF2-40B4-BE49-F238E27FC236}">
                <a16:creationId xmlns:a16="http://schemas.microsoft.com/office/drawing/2014/main" id="{073D7628-28FD-8663-B3AE-E2E861B1ED70}"/>
              </a:ext>
            </a:extLst>
          </p:cNvPr>
          <p:cNvGrpSpPr>
            <a:grpSpLocks noChangeAspect="1"/>
          </p:cNvGrpSpPr>
          <p:nvPr/>
        </p:nvGrpSpPr>
        <p:grpSpPr>
          <a:xfrm>
            <a:off x="1280013" y="2409768"/>
            <a:ext cx="2393619" cy="4257450"/>
            <a:chOff x="733661" y="2846898"/>
            <a:chExt cx="1926999" cy="3427489"/>
          </a:xfrm>
        </p:grpSpPr>
        <p:pic>
          <p:nvPicPr>
            <p:cNvPr id="8" name="図 7">
              <a:extLst>
                <a:ext uri="{FF2B5EF4-FFF2-40B4-BE49-F238E27FC236}">
                  <a16:creationId xmlns:a16="http://schemas.microsoft.com/office/drawing/2014/main" id="{CE615A23-5573-B856-5A35-D30B0D0CFCC6}"/>
                </a:ext>
              </a:extLst>
            </p:cNvPr>
            <p:cNvPicPr>
              <a:picLocks noChangeAspect="1"/>
            </p:cNvPicPr>
            <p:nvPr/>
          </p:nvPicPr>
          <p:blipFill>
            <a:blip r:embed="rId4"/>
            <a:stretch>
              <a:fillRect/>
            </a:stretch>
          </p:blipFill>
          <p:spPr>
            <a:xfrm>
              <a:off x="733661" y="2846898"/>
              <a:ext cx="1926999" cy="3427489"/>
            </a:xfrm>
            <a:prstGeom prst="rect">
              <a:avLst/>
            </a:prstGeom>
            <a:ln>
              <a:solidFill>
                <a:schemeClr val="tx1"/>
              </a:solidFill>
            </a:ln>
          </p:spPr>
        </p:pic>
        <p:sp>
          <p:nvSpPr>
            <p:cNvPr id="9" name="四角形: 角を丸くする 8">
              <a:extLst>
                <a:ext uri="{FF2B5EF4-FFF2-40B4-BE49-F238E27FC236}">
                  <a16:creationId xmlns:a16="http://schemas.microsoft.com/office/drawing/2014/main" id="{99627FF4-D840-3D32-0167-B9A479EF398E}"/>
                </a:ext>
              </a:extLst>
            </p:cNvPr>
            <p:cNvSpPr/>
            <p:nvPr/>
          </p:nvSpPr>
          <p:spPr>
            <a:xfrm>
              <a:off x="1127966" y="5988367"/>
              <a:ext cx="376767" cy="286020"/>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dirty="0">
                <a:solidFill>
                  <a:prstClr val="white"/>
                </a:solidFill>
                <a:latin typeface="Calibri" panose="020F0502020204030204"/>
                <a:ea typeface="BIZ UDPゴシック" panose="020B0400000000000000" pitchFamily="50" charset="-128"/>
              </a:endParaRPr>
            </a:p>
          </p:txBody>
        </p:sp>
      </p:grpSp>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6"/>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a:solidFill>
                  <a:sysClr val="windowText" lastClr="000000"/>
                </a:solidFill>
              </a:rPr>
              <a:t>1-H</a:t>
            </a:r>
            <a:endParaRPr kumimoji="0" lang="ja-JP" altLang="en-US" kern="0">
              <a:solidFill>
                <a:sysClr val="windowText" lastClr="000000"/>
              </a:solidFill>
            </a:endParaRPr>
          </a:p>
        </p:txBody>
      </p:sp>
      <p:sp>
        <p:nvSpPr>
          <p:cNvPr id="17" name="タイトル 1">
            <a:extLst>
              <a:ext uri="{FF2B5EF4-FFF2-40B4-BE49-F238E27FC236}">
                <a16:creationId xmlns:a16="http://schemas.microsoft.com/office/drawing/2014/main" id="{592BA316-D6C0-047C-5797-F4C091D1B66F}"/>
              </a:ext>
            </a:extLst>
          </p:cNvPr>
          <p:cNvSpPr txBox="1">
            <a:spLocks noChangeAspect="1"/>
          </p:cNvSpPr>
          <p:nvPr/>
        </p:nvSpPr>
        <p:spPr>
          <a:xfrm>
            <a:off x="1403288" y="155154"/>
            <a:ext cx="6126383"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799">
                <a:solidFill>
                  <a:schemeClr val="accent1"/>
                </a:solidFill>
              </a:rPr>
              <a:t>着信履歴に残った通話先を登録する</a:t>
            </a: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cxnSp>
        <p:nvCxnSpPr>
          <p:cNvPr id="28" name="直線コネクタ 27">
            <a:extLst>
              <a:ext uri="{FF2B5EF4-FFF2-40B4-BE49-F238E27FC236}">
                <a16:creationId xmlns:a16="http://schemas.microsoft.com/office/drawing/2014/main" id="{54B219DE-9C50-44B5-D296-073EE31830AF}"/>
              </a:ext>
            </a:extLst>
          </p:cNvPr>
          <p:cNvCxnSpPr/>
          <p:nvPr/>
        </p:nvCxnSpPr>
        <p:spPr>
          <a:xfrm>
            <a:off x="-36028" y="883895"/>
            <a:ext cx="917954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5" name="直線矢印コネクタ 164">
            <a:extLst>
              <a:ext uri="{FF2B5EF4-FFF2-40B4-BE49-F238E27FC236}">
                <a16:creationId xmlns:a16="http://schemas.microsoft.com/office/drawing/2014/main" id="{80D24B56-9B24-6A87-7FED-89F6A8806CAB}"/>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4" name="テキスト ボックス 3">
            <a:extLst>
              <a:ext uri="{FF2B5EF4-FFF2-40B4-BE49-F238E27FC236}">
                <a16:creationId xmlns:a16="http://schemas.microsoft.com/office/drawing/2014/main" id="{E64C16D7-5A7E-5C0F-3AD3-78519DF76603}"/>
              </a:ext>
            </a:extLst>
          </p:cNvPr>
          <p:cNvSpPr txBox="1"/>
          <p:nvPr/>
        </p:nvSpPr>
        <p:spPr>
          <a:xfrm>
            <a:off x="889484" y="1512998"/>
            <a:ext cx="464796" cy="584775"/>
          </a:xfrm>
          <a:prstGeom prst="rect">
            <a:avLst/>
          </a:prstGeom>
          <a:noFill/>
        </p:spPr>
        <p:txBody>
          <a:bodyPr wrap="square" rtlCol="0">
            <a:spAutoFit/>
          </a:bodyPr>
          <a:lstStyle/>
          <a:p>
            <a:r>
              <a:rPr lang="ja-JP" altLang="en-US" sz="320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5" name="テキスト ボックス 4">
            <a:extLst>
              <a:ext uri="{FF2B5EF4-FFF2-40B4-BE49-F238E27FC236}">
                <a16:creationId xmlns:a16="http://schemas.microsoft.com/office/drawing/2014/main" id="{C3308E95-A53D-5BFC-002A-3D028E59FF7A}"/>
              </a:ext>
            </a:extLst>
          </p:cNvPr>
          <p:cNvSpPr txBox="1"/>
          <p:nvPr/>
        </p:nvSpPr>
        <p:spPr>
          <a:xfrm>
            <a:off x="1403288" y="1642817"/>
            <a:ext cx="2988977" cy="395621"/>
          </a:xfrm>
          <a:prstGeom prst="rect">
            <a:avLst/>
          </a:prstGeom>
          <a:noFill/>
        </p:spPr>
        <p:txBody>
          <a:bodyPr wrap="square" lIns="91440" tIns="45720" rIns="91440" bIns="45720" rtlCol="0" anchor="t">
            <a:spAutoFit/>
          </a:bodyPr>
          <a:lstStyle/>
          <a:p>
            <a:pPr>
              <a:lnSpc>
                <a:spcPct val="130000"/>
              </a:lnSpc>
            </a:pPr>
            <a:r>
              <a:rPr lang="ja-JP" altLang="en-US" sz="1800" dirty="0">
                <a:latin typeface="BIZ UDPゴシック" panose="020B0400000000000000" pitchFamily="50" charset="-128"/>
                <a:ea typeface="BIZ UDPゴシック" panose="020B0400000000000000" pitchFamily="50" charset="-128"/>
              </a:rPr>
              <a:t>履歴　　　　を表示します</a:t>
            </a:r>
            <a:endParaRPr lang="en-US" altLang="ja-JP" sz="1800" kern="100" dirty="0">
              <a:latin typeface="BIZ UDPゴシック" panose="020B0400000000000000" pitchFamily="50" charset="-128"/>
              <a:ea typeface="BIZ UDPゴシック" panose="020B0400000000000000" pitchFamily="50" charset="-128"/>
              <a:cs typeface="Times New Roman" panose="02020603050405020304" pitchFamily="18" charset="0"/>
            </a:endParaRPr>
          </a:p>
        </p:txBody>
      </p:sp>
      <p:grpSp>
        <p:nvGrpSpPr>
          <p:cNvPr id="27" name="グループ化 26">
            <a:extLst>
              <a:ext uri="{FF2B5EF4-FFF2-40B4-BE49-F238E27FC236}">
                <a16:creationId xmlns:a16="http://schemas.microsoft.com/office/drawing/2014/main" id="{4DD06F3B-D14F-7501-B628-2E092EE94BC3}"/>
              </a:ext>
            </a:extLst>
          </p:cNvPr>
          <p:cNvGrpSpPr/>
          <p:nvPr/>
        </p:nvGrpSpPr>
        <p:grpSpPr>
          <a:xfrm>
            <a:off x="5093178" y="1512998"/>
            <a:ext cx="3926991" cy="755720"/>
            <a:chOff x="5207478" y="1512998"/>
            <a:chExt cx="3926991" cy="755720"/>
          </a:xfrm>
        </p:grpSpPr>
        <p:sp>
          <p:nvSpPr>
            <p:cNvPr id="6" name="テキスト ボックス 5">
              <a:extLst>
                <a:ext uri="{FF2B5EF4-FFF2-40B4-BE49-F238E27FC236}">
                  <a16:creationId xmlns:a16="http://schemas.microsoft.com/office/drawing/2014/main" id="{AE1F18DB-386F-FA55-A05C-D67AD37DE02A}"/>
                </a:ext>
              </a:extLst>
            </p:cNvPr>
            <p:cNvSpPr txBox="1"/>
            <p:nvPr/>
          </p:nvSpPr>
          <p:spPr>
            <a:xfrm>
              <a:off x="52074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7" name="テキスト ボックス 6">
              <a:extLst>
                <a:ext uri="{FF2B5EF4-FFF2-40B4-BE49-F238E27FC236}">
                  <a16:creationId xmlns:a16="http://schemas.microsoft.com/office/drawing/2014/main" id="{E62AECA1-48DA-933D-A3EE-C7453D906516}"/>
                </a:ext>
              </a:extLst>
            </p:cNvPr>
            <p:cNvSpPr txBox="1"/>
            <p:nvPr/>
          </p:nvSpPr>
          <p:spPr>
            <a:xfrm>
              <a:off x="5721428" y="1512998"/>
              <a:ext cx="3413041" cy="755720"/>
            </a:xfrm>
            <a:prstGeom prst="rect">
              <a:avLst/>
            </a:prstGeom>
            <a:noFill/>
          </p:spPr>
          <p:txBody>
            <a:bodyPr wrap="square" rtlCol="0" anchor="ctr">
              <a:spAutoFit/>
            </a:bodyPr>
            <a:lstStyle/>
            <a:p>
              <a:pPr>
                <a:lnSpc>
                  <a:spcPct val="130000"/>
                </a:lnSpc>
              </a:pPr>
              <a:r>
                <a:rPr lang="ja-JP" altLang="en-US" sz="1800" dirty="0">
                  <a:latin typeface="BIZ UDPゴシック" panose="020B0400000000000000" pitchFamily="50" charset="-128"/>
                  <a:ea typeface="BIZ UDPゴシック" panose="020B0400000000000000" pitchFamily="50" charset="-128"/>
                </a:rPr>
                <a:t>登録したい番号の右側にある</a:t>
              </a:r>
              <a:endParaRPr lang="en-US" altLang="ja-JP" sz="1800" dirty="0">
                <a:latin typeface="BIZ UDPゴシック" panose="020B0400000000000000" pitchFamily="50" charset="-128"/>
                <a:ea typeface="BIZ UDPゴシック" panose="020B0400000000000000" pitchFamily="50" charset="-128"/>
              </a:endParaRPr>
            </a:p>
            <a:p>
              <a:pPr>
                <a:lnSpc>
                  <a:spcPct val="130000"/>
                </a:lnSpc>
              </a:pPr>
              <a:r>
                <a:rPr lang="ja-JP" altLang="en-US" sz="1800" kern="100" dirty="0">
                  <a:solidFill>
                    <a:srgbClr val="1574EB"/>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latin typeface="BIZ UDPゴシック" panose="020B0400000000000000" pitchFamily="50" charset="-128"/>
                  <a:ea typeface="BIZ UDPゴシック" panose="020B0400000000000000" pitchFamily="50" charset="-128"/>
                  <a:cs typeface="Times New Roman" panose="02020603050405020304" pitchFamily="18" charset="0"/>
                </a:rPr>
                <a:t>マークを押します</a:t>
              </a:r>
              <a:endParaRPr lang="en-US" altLang="ja-JP" sz="1800" kern="100" dirty="0">
                <a:latin typeface="BIZ UDPゴシック" panose="020B0400000000000000" pitchFamily="50" charset="-128"/>
                <a:ea typeface="BIZ UDPゴシック" panose="020B0400000000000000" pitchFamily="50" charset="-128"/>
                <a:cs typeface="Times New Roman" panose="02020603050405020304" pitchFamily="18" charset="0"/>
              </a:endParaRPr>
            </a:p>
          </p:txBody>
        </p:sp>
      </p:grpSp>
      <p:sp>
        <p:nvSpPr>
          <p:cNvPr id="11" name="字幕 14">
            <a:extLst>
              <a:ext uri="{FF2B5EF4-FFF2-40B4-BE49-F238E27FC236}">
                <a16:creationId xmlns:a16="http://schemas.microsoft.com/office/drawing/2014/main" id="{34048FF1-8511-2D17-8133-D1EB4A0BE239}"/>
              </a:ext>
            </a:extLst>
          </p:cNvPr>
          <p:cNvSpPr txBox="1">
            <a:spLocks/>
          </p:cNvSpPr>
          <p:nvPr/>
        </p:nvSpPr>
        <p:spPr>
          <a:xfrm>
            <a:off x="470619" y="1046460"/>
            <a:ext cx="8385175" cy="35877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defTabSz="914305">
              <a:buNone/>
            </a:pPr>
            <a:r>
              <a:rPr lang="ja-JP" altLang="en-US" sz="2200">
                <a:solidFill>
                  <a:schemeClr val="accent1"/>
                </a:solidFill>
                <a:latin typeface="BIZ UDPゴシック" panose="020B0400000000000000" pitchFamily="50" charset="-128"/>
                <a:ea typeface="BIZ UDPゴシック" panose="020B0400000000000000" pitchFamily="50" charset="-128"/>
              </a:rPr>
              <a:t>着信履歴から連絡先を登録する方法</a:t>
            </a:r>
          </a:p>
        </p:txBody>
      </p:sp>
      <p:sp>
        <p:nvSpPr>
          <p:cNvPr id="15" name="四角形: 角を丸くする 14">
            <a:extLst>
              <a:ext uri="{FF2B5EF4-FFF2-40B4-BE49-F238E27FC236}">
                <a16:creationId xmlns:a16="http://schemas.microsoft.com/office/drawing/2014/main" id="{D875BA3D-D4C8-A4DF-03DA-914142AF5F77}"/>
              </a:ext>
            </a:extLst>
          </p:cNvPr>
          <p:cNvSpPr/>
          <p:nvPr/>
        </p:nvSpPr>
        <p:spPr>
          <a:xfrm>
            <a:off x="7507929" y="2872421"/>
            <a:ext cx="315618" cy="289879"/>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dirty="0">
              <a:solidFill>
                <a:prstClr val="white"/>
              </a:solidFill>
              <a:latin typeface="Calibri" panose="020F0502020204030204"/>
              <a:ea typeface="BIZ UDPゴシック" panose="020B0400000000000000" pitchFamily="50" charset="-128"/>
            </a:endParaRPr>
          </a:p>
        </p:txBody>
      </p:sp>
      <p:pic>
        <p:nvPicPr>
          <p:cNvPr id="12" name="図 11">
            <a:extLst>
              <a:ext uri="{FF2B5EF4-FFF2-40B4-BE49-F238E27FC236}">
                <a16:creationId xmlns:a16="http://schemas.microsoft.com/office/drawing/2014/main" id="{AA3B1873-9442-2F95-73C9-E83B2FE13EBE}"/>
              </a:ext>
            </a:extLst>
          </p:cNvPr>
          <p:cNvPicPr>
            <a:picLocks noChangeAspect="1"/>
          </p:cNvPicPr>
          <p:nvPr/>
        </p:nvPicPr>
        <p:blipFill rotWithShape="1">
          <a:blip r:embed="rId4"/>
          <a:srcRect l="22808" t="93207" r="62764" b="171"/>
          <a:stretch/>
        </p:blipFill>
        <p:spPr>
          <a:xfrm>
            <a:off x="2022653" y="1678133"/>
            <a:ext cx="464796" cy="379425"/>
          </a:xfrm>
          <a:custGeom>
            <a:avLst/>
            <a:gdLst>
              <a:gd name="connsiteX0" fmla="*/ 393298 w 2890684"/>
              <a:gd name="connsiteY0" fmla="*/ 0 h 2359742"/>
              <a:gd name="connsiteX1" fmla="*/ 2497385 w 2890684"/>
              <a:gd name="connsiteY1" fmla="*/ 0 h 2359742"/>
              <a:gd name="connsiteX2" fmla="*/ 2890684 w 2890684"/>
              <a:gd name="connsiteY2" fmla="*/ 393298 h 2359742"/>
              <a:gd name="connsiteX3" fmla="*/ 2890684 w 2890684"/>
              <a:gd name="connsiteY3" fmla="*/ 1966444 h 2359742"/>
              <a:gd name="connsiteX4" fmla="*/ 2497385 w 2890684"/>
              <a:gd name="connsiteY4" fmla="*/ 2359742 h 2359742"/>
              <a:gd name="connsiteX5" fmla="*/ 393298 w 2890684"/>
              <a:gd name="connsiteY5" fmla="*/ 2359742 h 2359742"/>
              <a:gd name="connsiteX6" fmla="*/ 0 w 2890684"/>
              <a:gd name="connsiteY6" fmla="*/ 1966444 h 2359742"/>
              <a:gd name="connsiteX7" fmla="*/ 0 w 2890684"/>
              <a:gd name="connsiteY7" fmla="*/ 393298 h 2359742"/>
              <a:gd name="connsiteX8" fmla="*/ 393298 w 2890684"/>
              <a:gd name="connsiteY8" fmla="*/ 0 h 2359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90684" h="2359742">
                <a:moveTo>
                  <a:pt x="393298" y="0"/>
                </a:moveTo>
                <a:lnTo>
                  <a:pt x="2497385" y="0"/>
                </a:lnTo>
                <a:cubicBezTo>
                  <a:pt x="2714596" y="0"/>
                  <a:pt x="2890684" y="176086"/>
                  <a:pt x="2890684" y="393298"/>
                </a:cubicBezTo>
                <a:lnTo>
                  <a:pt x="2890684" y="1966444"/>
                </a:lnTo>
                <a:cubicBezTo>
                  <a:pt x="2890684" y="2183656"/>
                  <a:pt x="2714596" y="2359742"/>
                  <a:pt x="2497385" y="2359742"/>
                </a:cubicBezTo>
                <a:lnTo>
                  <a:pt x="393298" y="2359742"/>
                </a:lnTo>
                <a:cubicBezTo>
                  <a:pt x="176086" y="2359742"/>
                  <a:pt x="0" y="2183656"/>
                  <a:pt x="0" y="1966444"/>
                </a:cubicBezTo>
                <a:lnTo>
                  <a:pt x="0" y="393298"/>
                </a:lnTo>
                <a:cubicBezTo>
                  <a:pt x="0" y="176086"/>
                  <a:pt x="176086" y="0"/>
                  <a:pt x="393298" y="0"/>
                </a:cubicBezTo>
                <a:close/>
              </a:path>
            </a:pathLst>
          </a:custGeom>
          <a:ln>
            <a:noFill/>
          </a:ln>
          <a:effectLst/>
        </p:spPr>
      </p:pic>
      <p:sp>
        <p:nvSpPr>
          <p:cNvPr id="13" name="Slide Number Placeholder 5">
            <a:extLst>
              <a:ext uri="{FF2B5EF4-FFF2-40B4-BE49-F238E27FC236}">
                <a16:creationId xmlns:a16="http://schemas.microsoft.com/office/drawing/2014/main" id="{644A8B9C-608C-C5A7-4EAD-EF431042BAA7}"/>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a:solidFill>
                  <a:schemeClr val="accent1"/>
                </a:solidFill>
                <a:latin typeface="BIZ UDPゴシック" panose="020B0400000000000000" pitchFamily="50" charset="-128"/>
                <a:ea typeface="BIZ UDPゴシック" panose="020B0400000000000000" pitchFamily="50" charset="-128"/>
              </a:rPr>
              <a:t>15</a:t>
            </a:r>
          </a:p>
        </p:txBody>
      </p:sp>
    </p:spTree>
    <p:extLst>
      <p:ext uri="{BB962C8B-B14F-4D97-AF65-F5344CB8AC3E}">
        <p14:creationId xmlns:p14="http://schemas.microsoft.com/office/powerpoint/2010/main" val="32068529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グループ化 17">
            <a:extLst>
              <a:ext uri="{FF2B5EF4-FFF2-40B4-BE49-F238E27FC236}">
                <a16:creationId xmlns:a16="http://schemas.microsoft.com/office/drawing/2014/main" id="{D4891B31-4153-406E-BC0C-9DEDDBDBD1DF}"/>
              </a:ext>
            </a:extLst>
          </p:cNvPr>
          <p:cNvGrpSpPr>
            <a:grpSpLocks noChangeAspect="1"/>
          </p:cNvGrpSpPr>
          <p:nvPr/>
        </p:nvGrpSpPr>
        <p:grpSpPr>
          <a:xfrm>
            <a:off x="3552950" y="2403337"/>
            <a:ext cx="2408778" cy="4284412"/>
            <a:chOff x="3571389" y="2807147"/>
            <a:chExt cx="1888362" cy="3358766"/>
          </a:xfrm>
        </p:grpSpPr>
        <p:pic>
          <p:nvPicPr>
            <p:cNvPr id="14" name="図 13">
              <a:extLst>
                <a:ext uri="{FF2B5EF4-FFF2-40B4-BE49-F238E27FC236}">
                  <a16:creationId xmlns:a16="http://schemas.microsoft.com/office/drawing/2014/main" id="{488A1589-833E-B307-A04F-D0B6356A4143}"/>
                </a:ext>
              </a:extLst>
            </p:cNvPr>
            <p:cNvPicPr>
              <a:picLocks noChangeAspect="1"/>
            </p:cNvPicPr>
            <p:nvPr/>
          </p:nvPicPr>
          <p:blipFill>
            <a:blip r:embed="rId4"/>
            <a:stretch>
              <a:fillRect/>
            </a:stretch>
          </p:blipFill>
          <p:spPr>
            <a:xfrm>
              <a:off x="3571389" y="2807147"/>
              <a:ext cx="1888362" cy="3358766"/>
            </a:xfrm>
            <a:prstGeom prst="rect">
              <a:avLst/>
            </a:prstGeom>
            <a:ln>
              <a:solidFill>
                <a:schemeClr val="tx1"/>
              </a:solidFill>
            </a:ln>
          </p:spPr>
        </p:pic>
        <p:sp>
          <p:nvSpPr>
            <p:cNvPr id="15" name="四角形: 角を丸くする 14">
              <a:extLst>
                <a:ext uri="{FF2B5EF4-FFF2-40B4-BE49-F238E27FC236}">
                  <a16:creationId xmlns:a16="http://schemas.microsoft.com/office/drawing/2014/main" id="{94CC6801-7907-4EE9-394F-DD172A60F767}"/>
                </a:ext>
              </a:extLst>
            </p:cNvPr>
            <p:cNvSpPr/>
            <p:nvPr/>
          </p:nvSpPr>
          <p:spPr>
            <a:xfrm>
              <a:off x="3594422" y="5207725"/>
              <a:ext cx="1003706" cy="207709"/>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33" dirty="0">
                <a:solidFill>
                  <a:prstClr val="white"/>
                </a:solidFill>
                <a:latin typeface="Calibri" panose="020F0502020204030204"/>
                <a:ea typeface="BIZ UDPゴシック" panose="020B0400000000000000" pitchFamily="50" charset="-128"/>
              </a:endParaRPr>
            </a:p>
          </p:txBody>
        </p:sp>
        <p:sp>
          <p:nvSpPr>
            <p:cNvPr id="16" name="テキスト ボックス 15">
              <a:extLst>
                <a:ext uri="{FF2B5EF4-FFF2-40B4-BE49-F238E27FC236}">
                  <a16:creationId xmlns:a16="http://schemas.microsoft.com/office/drawing/2014/main" id="{FE441F52-2FEA-4DEE-C1C4-EF85CAD4F370}"/>
                </a:ext>
              </a:extLst>
            </p:cNvPr>
            <p:cNvSpPr txBox="1"/>
            <p:nvPr/>
          </p:nvSpPr>
          <p:spPr>
            <a:xfrm>
              <a:off x="3788818" y="3699659"/>
              <a:ext cx="1453504" cy="241282"/>
            </a:xfrm>
            <a:prstGeom prst="rect">
              <a:avLst/>
            </a:prstGeom>
            <a:noFill/>
          </p:spPr>
          <p:txBody>
            <a:bodyPr wrap="square" rtlCol="0">
              <a:spAutoFit/>
            </a:bodyPr>
            <a:lstStyle/>
            <a:p>
              <a:pPr algn="ctr"/>
              <a:r>
                <a:rPr kumimoji="1" lang="en-US" altLang="ja-JP" sz="1400" dirty="0">
                  <a:solidFill>
                    <a:schemeClr val="bg1"/>
                  </a:solidFill>
                  <a:latin typeface="Arial" panose="020B0604020202020204" pitchFamily="34" charset="0"/>
                  <a:ea typeface="BIZ UDPゴシック" panose="020B0400000000000000" pitchFamily="50" charset="-128"/>
                  <a:cs typeface="Arial" panose="020B0604020202020204" pitchFamily="34" charset="0"/>
                </a:rPr>
                <a:t>03</a:t>
              </a:r>
              <a:r>
                <a:rPr kumimoji="1" lang="ja-JP" altLang="en-US" sz="1400" dirty="0">
                  <a:solidFill>
                    <a:schemeClr val="bg1"/>
                  </a:solidFill>
                  <a:latin typeface="Arial" panose="020B0604020202020204" pitchFamily="34" charset="0"/>
                  <a:ea typeface="BIZ UDPゴシック" panose="020B0400000000000000" pitchFamily="50" charset="-128"/>
                  <a:cs typeface="Arial" panose="020B0604020202020204" pitchFamily="34" charset="0"/>
                </a:rPr>
                <a:t> </a:t>
              </a:r>
              <a:r>
                <a:rPr kumimoji="1" lang="en-US" altLang="ja-JP" sz="1400" dirty="0">
                  <a:solidFill>
                    <a:schemeClr val="bg1"/>
                  </a:solidFill>
                  <a:latin typeface="Arial" panose="020B0604020202020204" pitchFamily="34" charset="0"/>
                  <a:ea typeface="BIZ UDPゴシック" panose="020B0400000000000000" pitchFamily="50" charset="-128"/>
                  <a:cs typeface="Arial" panose="020B0604020202020204" pitchFamily="34" charset="0"/>
                </a:rPr>
                <a:t>1234</a:t>
              </a:r>
              <a:r>
                <a:rPr kumimoji="1" lang="ja-JP" altLang="en-US" sz="1400" dirty="0">
                  <a:solidFill>
                    <a:schemeClr val="bg1"/>
                  </a:solidFill>
                  <a:latin typeface="Arial" panose="020B0604020202020204" pitchFamily="34" charset="0"/>
                  <a:ea typeface="BIZ UDPゴシック" panose="020B0400000000000000" pitchFamily="50" charset="-128"/>
                  <a:cs typeface="Arial" panose="020B0604020202020204" pitchFamily="34" charset="0"/>
                </a:rPr>
                <a:t> </a:t>
              </a:r>
              <a:r>
                <a:rPr kumimoji="1" lang="en-US" altLang="ja-JP" sz="1400" dirty="0">
                  <a:solidFill>
                    <a:schemeClr val="bg1"/>
                  </a:solidFill>
                  <a:latin typeface="Arial" panose="020B0604020202020204" pitchFamily="34" charset="0"/>
                  <a:ea typeface="BIZ UDPゴシック" panose="020B0400000000000000" pitchFamily="50" charset="-128"/>
                  <a:cs typeface="Arial" panose="020B0604020202020204" pitchFamily="34" charset="0"/>
                </a:rPr>
                <a:t>5678</a:t>
              </a:r>
              <a:endParaRPr kumimoji="1" lang="ja-JP" altLang="en-US" sz="1400" dirty="0">
                <a:solidFill>
                  <a:schemeClr val="bg1"/>
                </a:solidFill>
                <a:latin typeface="Arial" panose="020B0604020202020204" pitchFamily="34" charset="0"/>
                <a:ea typeface="BIZ UDPゴシック" panose="020B0400000000000000" pitchFamily="50" charset="-128"/>
                <a:cs typeface="Arial" panose="020B0604020202020204" pitchFamily="34" charset="0"/>
              </a:endParaRPr>
            </a:p>
          </p:txBody>
        </p:sp>
      </p:grpSp>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6"/>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a:solidFill>
                  <a:sysClr val="windowText" lastClr="000000"/>
                </a:solidFill>
              </a:rPr>
              <a:t>1-H</a:t>
            </a:r>
            <a:endParaRPr kumimoji="0" lang="ja-JP" altLang="en-US" kern="0">
              <a:solidFill>
                <a:sysClr val="windowText" lastClr="000000"/>
              </a:solidFill>
            </a:endParaRPr>
          </a:p>
        </p:txBody>
      </p:sp>
      <p:sp>
        <p:nvSpPr>
          <p:cNvPr id="17" name="タイトル 1">
            <a:extLst>
              <a:ext uri="{FF2B5EF4-FFF2-40B4-BE49-F238E27FC236}">
                <a16:creationId xmlns:a16="http://schemas.microsoft.com/office/drawing/2014/main" id="{592BA316-D6C0-047C-5797-F4C091D1B66F}"/>
              </a:ext>
            </a:extLst>
          </p:cNvPr>
          <p:cNvSpPr txBox="1">
            <a:spLocks noChangeAspect="1"/>
          </p:cNvSpPr>
          <p:nvPr/>
        </p:nvSpPr>
        <p:spPr>
          <a:xfrm>
            <a:off x="1403288" y="155154"/>
            <a:ext cx="6126383"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799">
                <a:solidFill>
                  <a:schemeClr val="accent1"/>
                </a:solidFill>
              </a:rPr>
              <a:t>着信履歴に残った通話先を登録する</a:t>
            </a: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cxnSp>
        <p:nvCxnSpPr>
          <p:cNvPr id="28" name="直線コネクタ 27">
            <a:extLst>
              <a:ext uri="{FF2B5EF4-FFF2-40B4-BE49-F238E27FC236}">
                <a16:creationId xmlns:a16="http://schemas.microsoft.com/office/drawing/2014/main" id="{54B219DE-9C50-44B5-D296-073EE31830AF}"/>
              </a:ext>
            </a:extLst>
          </p:cNvPr>
          <p:cNvCxnSpPr/>
          <p:nvPr/>
        </p:nvCxnSpPr>
        <p:spPr>
          <a:xfrm>
            <a:off x="-36028" y="883895"/>
            <a:ext cx="917954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 name="テキスト ボックス 3">
            <a:extLst>
              <a:ext uri="{FF2B5EF4-FFF2-40B4-BE49-F238E27FC236}">
                <a16:creationId xmlns:a16="http://schemas.microsoft.com/office/drawing/2014/main" id="{E64C16D7-5A7E-5C0F-3AD3-78519DF76603}"/>
              </a:ext>
            </a:extLst>
          </p:cNvPr>
          <p:cNvSpPr txBox="1"/>
          <p:nvPr/>
        </p:nvSpPr>
        <p:spPr>
          <a:xfrm>
            <a:off x="889484" y="1512998"/>
            <a:ext cx="464796" cy="584775"/>
          </a:xfrm>
          <a:prstGeom prst="rect">
            <a:avLst/>
          </a:prstGeom>
          <a:noFill/>
        </p:spPr>
        <p:txBody>
          <a:bodyPr wrap="square" rtlCol="0">
            <a:spAutoFit/>
          </a:bodyPr>
          <a:lstStyle/>
          <a:p>
            <a:r>
              <a:rPr lang="ja-JP" altLang="en-US" sz="320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5" name="テキスト ボックス 4">
            <a:extLst>
              <a:ext uri="{FF2B5EF4-FFF2-40B4-BE49-F238E27FC236}">
                <a16:creationId xmlns:a16="http://schemas.microsoft.com/office/drawing/2014/main" id="{C3308E95-A53D-5BFC-002A-3D028E59FF7A}"/>
              </a:ext>
            </a:extLst>
          </p:cNvPr>
          <p:cNvSpPr txBox="1"/>
          <p:nvPr/>
        </p:nvSpPr>
        <p:spPr>
          <a:xfrm>
            <a:off x="1412435" y="1512998"/>
            <a:ext cx="7484822" cy="755720"/>
          </a:xfrm>
          <a:prstGeom prst="rect">
            <a:avLst/>
          </a:prstGeom>
          <a:noFill/>
        </p:spPr>
        <p:txBody>
          <a:bodyPr wrap="square" lIns="91440" tIns="45720" rIns="91440" bIns="45720" rtlCol="0" anchor="t">
            <a:spAutoFit/>
          </a:bodyPr>
          <a:lstStyle/>
          <a:p>
            <a:pPr>
              <a:lnSpc>
                <a:spcPct val="130000"/>
              </a:lnSpc>
            </a:pPr>
            <a:r>
              <a:rPr lang="ja-JP" altLang="en-US" kern="100" dirty="0">
                <a:latin typeface="BIZ UDPゴシック" panose="020B0400000000000000" pitchFamily="50" charset="-128"/>
                <a:ea typeface="BIZ UDPゴシック" panose="020B0400000000000000" pitchFamily="50" charset="-128"/>
                <a:cs typeface="Times New Roman" panose="02020603050405020304" pitchFamily="18" charset="0"/>
              </a:rPr>
              <a:t>「新規連絡先を作成」を押すと登録画面に移ります</a:t>
            </a:r>
            <a:endParaRPr lang="en-US" altLang="ja-JP" kern="100" dirty="0">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kern="100" dirty="0">
                <a:latin typeface="BIZ UDPゴシック" panose="020B0400000000000000" pitchFamily="50" charset="-128"/>
                <a:ea typeface="BIZ UDPゴシック" panose="020B0400000000000000" pitchFamily="50" charset="-128"/>
                <a:cs typeface="Times New Roman" panose="02020603050405020304" pitchFamily="18" charset="0"/>
              </a:rPr>
              <a:t>「</a:t>
            </a:r>
            <a:r>
              <a:rPr lang="en-US" altLang="ja-JP" dirty="0">
                <a:solidFill>
                  <a:sysClr val="windowText" lastClr="000000"/>
                </a:solidFill>
                <a:latin typeface="BIZ UDPゴシック" panose="020B0400000000000000" pitchFamily="50" charset="-128"/>
                <a:ea typeface="BIZ UDPゴシック" panose="020B0400000000000000" pitchFamily="50" charset="-128"/>
              </a:rPr>
              <a:t>1-G</a:t>
            </a:r>
            <a:r>
              <a:rPr lang="ja-JP" altLang="en-US" dirty="0">
                <a:solidFill>
                  <a:sysClr val="windowText" lastClr="000000"/>
                </a:solidFill>
                <a:latin typeface="BIZ UDPゴシック" panose="020B0400000000000000" pitchFamily="50" charset="-128"/>
                <a:ea typeface="BIZ UDPゴシック" panose="020B0400000000000000" pitchFamily="50" charset="-128"/>
              </a:rPr>
              <a:t>　</a:t>
            </a:r>
            <a:r>
              <a:rPr lang="ja-JP" altLang="en-US" sz="1800" dirty="0">
                <a:latin typeface="BIZ UDPゴシック" panose="020B0400000000000000" pitchFamily="50" charset="-128"/>
                <a:ea typeface="BIZ UDPゴシック" panose="020B0400000000000000" pitchFamily="50" charset="-128"/>
              </a:rPr>
              <a:t>新しく連絡先を登録する</a:t>
            </a:r>
            <a:r>
              <a:rPr lang="ja-JP" altLang="en-US" kern="100" dirty="0">
                <a:latin typeface="BIZ UDPゴシック" panose="020B0400000000000000" pitchFamily="50" charset="-128"/>
                <a:ea typeface="BIZ UDPゴシック" panose="020B0400000000000000" pitchFamily="50" charset="-128"/>
                <a:cs typeface="Times New Roman" panose="02020603050405020304" pitchFamily="18" charset="0"/>
              </a:rPr>
              <a:t>」の手順と同様に登録してください</a:t>
            </a:r>
            <a:endParaRPr lang="en-US" altLang="ja-JP" kern="100" dirty="0">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11" name="字幕 14">
            <a:extLst>
              <a:ext uri="{FF2B5EF4-FFF2-40B4-BE49-F238E27FC236}">
                <a16:creationId xmlns:a16="http://schemas.microsoft.com/office/drawing/2014/main" id="{34048FF1-8511-2D17-8133-D1EB4A0BE239}"/>
              </a:ext>
            </a:extLst>
          </p:cNvPr>
          <p:cNvSpPr txBox="1">
            <a:spLocks/>
          </p:cNvSpPr>
          <p:nvPr/>
        </p:nvSpPr>
        <p:spPr>
          <a:xfrm>
            <a:off x="470619" y="1046460"/>
            <a:ext cx="8385175" cy="35877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defTabSz="914305">
              <a:buNone/>
            </a:pPr>
            <a:r>
              <a:rPr lang="ja-JP" altLang="en-US" sz="2200" dirty="0">
                <a:solidFill>
                  <a:schemeClr val="accent1"/>
                </a:solidFill>
                <a:latin typeface="BIZ UDPゴシック" panose="020B0400000000000000" pitchFamily="50" charset="-128"/>
                <a:ea typeface="BIZ UDPゴシック" panose="020B0400000000000000" pitchFamily="50" charset="-128"/>
              </a:rPr>
              <a:t>着信履歴から連絡先を登録する方法</a:t>
            </a:r>
          </a:p>
        </p:txBody>
      </p:sp>
      <p:sp>
        <p:nvSpPr>
          <p:cNvPr id="3" name="Slide Number Placeholder 5">
            <a:extLst>
              <a:ext uri="{FF2B5EF4-FFF2-40B4-BE49-F238E27FC236}">
                <a16:creationId xmlns:a16="http://schemas.microsoft.com/office/drawing/2014/main" id="{97EE344B-8DF9-ED35-0CB7-0CBC1AB501C9}"/>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a:solidFill>
                  <a:schemeClr val="accent1"/>
                </a:solidFill>
                <a:latin typeface="BIZ UDPゴシック" panose="020B0400000000000000" pitchFamily="50" charset="-128"/>
                <a:ea typeface="BIZ UDPゴシック" panose="020B0400000000000000" pitchFamily="50" charset="-128"/>
              </a:rPr>
              <a:t>16</a:t>
            </a:r>
          </a:p>
        </p:txBody>
      </p:sp>
    </p:spTree>
    <p:extLst>
      <p:ext uri="{BB962C8B-B14F-4D97-AF65-F5344CB8AC3E}">
        <p14:creationId xmlns:p14="http://schemas.microsoft.com/office/powerpoint/2010/main" val="34935562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1FFAE6E-65A6-D0E3-7CA7-7B8B005CD7AB}"/>
              </a:ext>
            </a:extLst>
          </p:cNvPr>
          <p:cNvSpPr>
            <a:spLocks noGrp="1"/>
          </p:cNvSpPr>
          <p:nvPr>
            <p:ph type="ctrTitle"/>
          </p:nvPr>
        </p:nvSpPr>
        <p:spPr/>
        <p:txBody>
          <a:bodyPr/>
          <a:lstStyle/>
          <a:p>
            <a:r>
              <a:rPr kumimoji="1" lang="ja-JP" altLang="en-US" dirty="0"/>
              <a:t>電話リレーサービスとは</a:t>
            </a:r>
          </a:p>
        </p:txBody>
      </p:sp>
      <p:sp>
        <p:nvSpPr>
          <p:cNvPr id="3" name="タイトル 1">
            <a:extLst>
              <a:ext uri="{FF2B5EF4-FFF2-40B4-BE49-F238E27FC236}">
                <a16:creationId xmlns:a16="http://schemas.microsoft.com/office/drawing/2014/main" id="{D8A44CF1-A08F-5768-671D-9434F3187F25}"/>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1-I</a:t>
            </a:r>
            <a:endParaRPr kumimoji="0" lang="ja-JP" altLang="en-US" kern="0" dirty="0">
              <a:solidFill>
                <a:sysClr val="windowText" lastClr="000000"/>
              </a:solidFill>
            </a:endParaRPr>
          </a:p>
        </p:txBody>
      </p:sp>
      <p:sp>
        <p:nvSpPr>
          <p:cNvPr id="4" name="テキスト ボックス 3">
            <a:extLst>
              <a:ext uri="{FF2B5EF4-FFF2-40B4-BE49-F238E27FC236}">
                <a16:creationId xmlns:a16="http://schemas.microsoft.com/office/drawing/2014/main" id="{5F51DC41-EF8F-46B5-18D3-E1CE19FDE721}"/>
              </a:ext>
            </a:extLst>
          </p:cNvPr>
          <p:cNvSpPr txBox="1"/>
          <p:nvPr/>
        </p:nvSpPr>
        <p:spPr>
          <a:xfrm>
            <a:off x="225778" y="1039361"/>
            <a:ext cx="8585511" cy="1629677"/>
          </a:xfrm>
          <a:prstGeom prst="rect">
            <a:avLst/>
          </a:prstGeom>
          <a:noFill/>
        </p:spPr>
        <p:txBody>
          <a:bodyPr wrap="square" rtlCol="0">
            <a:spAutoFit/>
          </a:bodyPr>
          <a:lstStyle/>
          <a:p>
            <a:pPr>
              <a:lnSpc>
                <a:spcPct val="130000"/>
              </a:lnSpc>
            </a:pPr>
            <a:r>
              <a:rPr lang="ja-JP" altLang="en-US" sz="2000" dirty="0">
                <a:latin typeface="BIZ UDPゴシック" panose="020B0400000000000000" pitchFamily="50" charset="-128"/>
                <a:ea typeface="BIZ UDPゴシック" panose="020B0400000000000000" pitchFamily="50" charset="-128"/>
              </a:rPr>
              <a:t>電話リレーサービスとは、聴覚や発話に困難のある人</a:t>
            </a:r>
            <a:r>
              <a:rPr lang="en-US" altLang="ja-JP" sz="2000" dirty="0">
                <a:latin typeface="BIZ UDPゴシック" panose="020B0400000000000000" pitchFamily="50" charset="-128"/>
                <a:ea typeface="BIZ UDPゴシック" panose="020B0400000000000000" pitchFamily="50" charset="-128"/>
              </a:rPr>
              <a:t>(</a:t>
            </a:r>
            <a:r>
              <a:rPr lang="ja-JP" altLang="en-US" sz="2000" dirty="0">
                <a:latin typeface="BIZ UDPゴシック" panose="020B0400000000000000" pitchFamily="50" charset="-128"/>
                <a:ea typeface="BIZ UDPゴシック" panose="020B0400000000000000" pitchFamily="50" charset="-128"/>
              </a:rPr>
              <a:t>きこえない人</a:t>
            </a:r>
            <a:r>
              <a:rPr lang="en-US" altLang="ja-JP" sz="2000" dirty="0">
                <a:latin typeface="BIZ UDPゴシック" panose="020B0400000000000000" pitchFamily="50" charset="-128"/>
                <a:ea typeface="BIZ UDPゴシック" panose="020B0400000000000000" pitchFamily="50" charset="-128"/>
              </a:rPr>
              <a:t>)</a:t>
            </a:r>
            <a:r>
              <a:rPr lang="ja-JP" altLang="en-US" sz="2000" dirty="0">
                <a:latin typeface="BIZ UDPゴシック" panose="020B0400000000000000" pitchFamily="50" charset="-128"/>
                <a:ea typeface="BIZ UDPゴシック" panose="020B0400000000000000" pitchFamily="50" charset="-128"/>
              </a:rPr>
              <a:t>と、きこえる人</a:t>
            </a:r>
            <a:r>
              <a:rPr lang="en-US" altLang="ja-JP" sz="2000" dirty="0">
                <a:latin typeface="BIZ UDPゴシック" panose="020B0400000000000000" pitchFamily="50" charset="-128"/>
                <a:ea typeface="BIZ UDPゴシック" panose="020B0400000000000000" pitchFamily="50" charset="-128"/>
              </a:rPr>
              <a:t>(</a:t>
            </a:r>
            <a:r>
              <a:rPr lang="ja-JP" altLang="en-US" sz="2000" dirty="0">
                <a:latin typeface="BIZ UDPゴシック" panose="020B0400000000000000" pitchFamily="50" charset="-128"/>
                <a:ea typeface="BIZ UDPゴシック" panose="020B0400000000000000" pitchFamily="50" charset="-128"/>
              </a:rPr>
              <a:t>聴覚障害者等以外の人</a:t>
            </a:r>
            <a:r>
              <a:rPr lang="en-US" altLang="ja-JP" sz="2000" dirty="0">
                <a:latin typeface="BIZ UDPゴシック" panose="020B0400000000000000" pitchFamily="50" charset="-128"/>
                <a:ea typeface="BIZ UDPゴシック" panose="020B0400000000000000" pitchFamily="50" charset="-128"/>
              </a:rPr>
              <a:t>)</a:t>
            </a:r>
            <a:r>
              <a:rPr lang="ja-JP" altLang="en-US" sz="2000" dirty="0">
                <a:latin typeface="BIZ UDPゴシック" panose="020B0400000000000000" pitchFamily="50" charset="-128"/>
                <a:ea typeface="BIZ UDPゴシック" panose="020B0400000000000000" pitchFamily="50" charset="-128"/>
              </a:rPr>
              <a:t>との会話を、通訳オペレータが「手話」または「文字」と「音声」を通訳することにより、電話で即時双方向につなぐサービスです。</a:t>
            </a:r>
            <a:endParaRPr kumimoji="1" lang="ja-JP" altLang="en-US" sz="2000" dirty="0">
              <a:latin typeface="BIZ UDPゴシック" panose="020B0400000000000000" pitchFamily="50" charset="-128"/>
              <a:ea typeface="BIZ UDPゴシック" panose="020B0400000000000000" pitchFamily="50" charset="-128"/>
            </a:endParaRPr>
          </a:p>
        </p:txBody>
      </p:sp>
      <p:pic>
        <p:nvPicPr>
          <p:cNvPr id="5" name="Picture 2" descr="電話リレーサービスの利用シーンを描いたイラスト。画面左側では、男性がスマートホンを置いて手話で「今日の〇時空いてますか？」と尋ねています。中央には、通訳オペレータが手話で応答している様子が映っています。画面右側では、女性が携帯電話で話しており、「確認して折り返します」と答えています。このイラストは、聴覚や発話に困難のある人と、きこえる人との間での通信を支援するサービスの流れを説明しています。">
            <a:extLst>
              <a:ext uri="{FF2B5EF4-FFF2-40B4-BE49-F238E27FC236}">
                <a16:creationId xmlns:a16="http://schemas.microsoft.com/office/drawing/2014/main" id="{76318D38-2580-32C9-203C-D2C1D2FB8F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646" y="3037366"/>
            <a:ext cx="5527987" cy="3397963"/>
          </a:xfrm>
          <a:prstGeom prst="rect">
            <a:avLst/>
          </a:prstGeom>
          <a:noFill/>
          <a:extLst>
            <a:ext uri="{909E8E84-426E-40DD-AFC4-6F175D3DCCD1}">
              <a14:hiddenFill xmlns:a14="http://schemas.microsoft.com/office/drawing/2010/main">
                <a:solidFill>
                  <a:srgbClr val="FFFFFF"/>
                </a:solidFill>
              </a14:hiddenFill>
            </a:ext>
          </a:extLst>
        </p:spPr>
      </p:pic>
      <p:sp>
        <p:nvSpPr>
          <p:cNvPr id="6" name="テキスト ボックス 5">
            <a:extLst>
              <a:ext uri="{FF2B5EF4-FFF2-40B4-BE49-F238E27FC236}">
                <a16:creationId xmlns:a16="http://schemas.microsoft.com/office/drawing/2014/main" id="{B3D3E88B-4528-E0DD-9CAC-BFFEB0BE5D61}"/>
              </a:ext>
            </a:extLst>
          </p:cNvPr>
          <p:cNvSpPr txBox="1"/>
          <p:nvPr/>
        </p:nvSpPr>
        <p:spPr>
          <a:xfrm>
            <a:off x="1614963" y="2676952"/>
            <a:ext cx="6201416" cy="369332"/>
          </a:xfrm>
          <a:prstGeom prst="rect">
            <a:avLst/>
          </a:prstGeom>
          <a:noFill/>
        </p:spPr>
        <p:txBody>
          <a:bodyPr wrap="square" rtlCol="0">
            <a:spAutoFit/>
          </a:bodyPr>
          <a:lstStyle/>
          <a:p>
            <a:r>
              <a:rPr lang="en-US" altLang="ja-JP" dirty="0">
                <a:solidFill>
                  <a:srgbClr val="4472C4"/>
                </a:solidFill>
                <a:latin typeface="BIZ UDPゴシック" panose="020B0400000000000000" pitchFamily="50" charset="-128"/>
                <a:ea typeface="BIZ UDPゴシック" panose="020B0400000000000000" pitchFamily="50" charset="-128"/>
              </a:rPr>
              <a:t>※</a:t>
            </a:r>
            <a:r>
              <a:rPr lang="ja-JP" altLang="en-US" dirty="0">
                <a:solidFill>
                  <a:srgbClr val="4472C4"/>
                </a:solidFill>
                <a:latin typeface="BIZ UDPゴシック" panose="020B0400000000000000" pitchFamily="50" charset="-128"/>
                <a:ea typeface="BIZ UDPゴシック" panose="020B0400000000000000" pitchFamily="50" charset="-128"/>
              </a:rPr>
              <a:t>聴覚や発話に困難のある方が本サービスを利用できます。</a:t>
            </a:r>
            <a:endParaRPr kumimoji="1" lang="ja-JP" altLang="en-US" dirty="0">
              <a:solidFill>
                <a:srgbClr val="4472C4"/>
              </a:solidFill>
              <a:latin typeface="BIZ UDPゴシック" panose="020B0400000000000000" pitchFamily="50" charset="-128"/>
              <a:ea typeface="BIZ UDPゴシック" panose="020B0400000000000000" pitchFamily="50" charset="-128"/>
            </a:endParaRPr>
          </a:p>
        </p:txBody>
      </p:sp>
      <p:sp>
        <p:nvSpPr>
          <p:cNvPr id="7" name="正方形/長方形 6">
            <a:extLst>
              <a:ext uri="{FF2B5EF4-FFF2-40B4-BE49-F238E27FC236}">
                <a16:creationId xmlns:a16="http://schemas.microsoft.com/office/drawing/2014/main" id="{09811FD7-A264-3E2A-2FED-EAE17A67CD74}"/>
              </a:ext>
            </a:extLst>
          </p:cNvPr>
          <p:cNvSpPr/>
          <p:nvPr/>
        </p:nvSpPr>
        <p:spPr>
          <a:xfrm>
            <a:off x="5737821" y="6190973"/>
            <a:ext cx="1569660" cy="276999"/>
          </a:xfrm>
          <a:prstGeom prst="rect">
            <a:avLst/>
          </a:prstGeom>
        </p:spPr>
        <p:txBody>
          <a:bodyPr wrap="none">
            <a:spAutoFit/>
          </a:bodyPr>
          <a:lstStyle/>
          <a:p>
            <a:r>
              <a:rPr lang="en-US" altLang="ja-JP" sz="1200" dirty="0">
                <a:latin typeface="BIZ UDPゴシック" panose="020B0400000000000000" pitchFamily="50" charset="-128"/>
                <a:ea typeface="BIZ UDPゴシック" panose="020B0400000000000000" pitchFamily="50" charset="-128"/>
              </a:rPr>
              <a:t>※</a:t>
            </a:r>
            <a:r>
              <a:rPr lang="ja-JP" altLang="en-US" sz="1200" dirty="0">
                <a:latin typeface="BIZ UDPゴシック" panose="020B0400000000000000" pitchFamily="50" charset="-128"/>
                <a:ea typeface="BIZ UDPゴシック" panose="020B0400000000000000" pitchFamily="50" charset="-128"/>
              </a:rPr>
              <a:t>サービス紹介動画</a:t>
            </a:r>
          </a:p>
        </p:txBody>
      </p:sp>
      <p:pic>
        <p:nvPicPr>
          <p:cNvPr id="8" name="Picture 4">
            <a:extLst>
              <a:ext uri="{FF2B5EF4-FFF2-40B4-BE49-F238E27FC236}">
                <a16:creationId xmlns:a16="http://schemas.microsoft.com/office/drawing/2014/main" id="{0975404C-8E0C-1DD5-1E91-1DFCC2EF527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16379" y="5645976"/>
            <a:ext cx="693351" cy="693351"/>
          </a:xfrm>
          <a:prstGeom prst="rect">
            <a:avLst/>
          </a:prstGeom>
          <a:noFill/>
          <a:extLst>
            <a:ext uri="{909E8E84-426E-40DD-AFC4-6F175D3DCCD1}">
              <a14:hiddenFill xmlns:a14="http://schemas.microsoft.com/office/drawing/2010/main">
                <a:solidFill>
                  <a:srgbClr val="FFFFFF"/>
                </a:solidFill>
              </a14:hiddenFill>
            </a:ext>
          </a:extLst>
        </p:spPr>
      </p:pic>
      <p:sp>
        <p:nvSpPr>
          <p:cNvPr id="9" name="正方形/長方形 8">
            <a:extLst>
              <a:ext uri="{FF2B5EF4-FFF2-40B4-BE49-F238E27FC236}">
                <a16:creationId xmlns:a16="http://schemas.microsoft.com/office/drawing/2014/main" id="{6B4EDD22-0F6B-6D4F-12C7-16E0DED93088}"/>
              </a:ext>
            </a:extLst>
          </p:cNvPr>
          <p:cNvSpPr/>
          <p:nvPr/>
        </p:nvSpPr>
        <p:spPr>
          <a:xfrm>
            <a:off x="5770757" y="6339327"/>
            <a:ext cx="2829621" cy="276999"/>
          </a:xfrm>
          <a:prstGeom prst="rect">
            <a:avLst/>
          </a:prstGeom>
        </p:spPr>
        <p:txBody>
          <a:bodyPr wrap="none">
            <a:spAutoFit/>
          </a:bodyPr>
          <a:lstStyle/>
          <a:p>
            <a:r>
              <a:rPr lang="ja-JP" altLang="en-US" sz="1200" dirty="0">
                <a:latin typeface="BIZ UDPゴシック" panose="020B0400000000000000" pitchFamily="50" charset="-128"/>
                <a:ea typeface="BIZ UDPゴシック" panose="020B0400000000000000" pitchFamily="50" charset="-128"/>
              </a:rPr>
              <a:t>https://youtu.be/Zaz18gpO8r4</a:t>
            </a:r>
          </a:p>
        </p:txBody>
      </p:sp>
      <p:sp>
        <p:nvSpPr>
          <p:cNvPr id="11" name="Slide Number Placeholder 5">
            <a:extLst>
              <a:ext uri="{FF2B5EF4-FFF2-40B4-BE49-F238E27FC236}">
                <a16:creationId xmlns:a16="http://schemas.microsoft.com/office/drawing/2014/main" id="{8F22E77D-E69D-2D0B-47C2-005F87714CAF}"/>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１７</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0846542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a:extLst>
              <a:ext uri="{FF2B5EF4-FFF2-40B4-BE49-F238E27FC236}">
                <a16:creationId xmlns:a16="http://schemas.microsoft.com/office/drawing/2014/main" id="{90C6AD7A-25C3-4CCC-901C-8ADB1E455016}"/>
              </a:ext>
            </a:extLst>
          </p:cNvPr>
          <p:cNvSpPr txBox="1">
            <a:spLocks/>
          </p:cNvSpPr>
          <p:nvPr/>
        </p:nvSpPr>
        <p:spPr>
          <a:xfrm>
            <a:off x="61341" y="2998159"/>
            <a:ext cx="1447648" cy="861683"/>
          </a:xfrm>
          <a:prstGeom prst="rect">
            <a:avLst/>
          </a:prstGeom>
        </p:spPr>
        <p:txBody>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defTabSz="914305"/>
            <a:r>
              <a:rPr lang="ja-JP" altLang="en-US" sz="3599" b="1">
                <a:solidFill>
                  <a:srgbClr val="4472C4"/>
                </a:solidFill>
                <a:latin typeface="BIZ UDPゴシック" panose="020B0400000000000000" pitchFamily="50" charset="-128"/>
                <a:ea typeface="BIZ UDPゴシック" panose="020B0400000000000000" pitchFamily="50" charset="-128"/>
                <a:cs typeface="Meiryo" charset="-128"/>
              </a:rPr>
              <a:t>目次</a:t>
            </a:r>
          </a:p>
        </p:txBody>
      </p:sp>
      <p:sp>
        <p:nvSpPr>
          <p:cNvPr id="9" name="テキスト ボックス 8">
            <a:extLst>
              <a:ext uri="{FF2B5EF4-FFF2-40B4-BE49-F238E27FC236}">
                <a16:creationId xmlns:a16="http://schemas.microsoft.com/office/drawing/2014/main" id="{5E1E333A-4E57-4808-8E15-FD52B864275C}"/>
              </a:ext>
            </a:extLst>
          </p:cNvPr>
          <p:cNvSpPr txBox="1"/>
          <p:nvPr/>
        </p:nvSpPr>
        <p:spPr>
          <a:xfrm>
            <a:off x="2004273" y="4131091"/>
            <a:ext cx="6839282" cy="461655"/>
          </a:xfrm>
          <a:prstGeom prst="rect">
            <a:avLst/>
          </a:prstGeom>
          <a:noFill/>
        </p:spPr>
        <p:txBody>
          <a:bodyPr wrap="square" lIns="91431" tIns="45715" rIns="91431" bIns="45715" rtlCol="0" anchor="t">
            <a:spAutoFit/>
          </a:bodyPr>
          <a:lstStyle/>
          <a:p>
            <a:pPr>
              <a:spcAft>
                <a:spcPts val="1200"/>
              </a:spcAft>
              <a:tabLst>
                <a:tab pos="528583" algn="l"/>
              </a:tabLst>
            </a:pPr>
            <a:r>
              <a:rPr lang="en-US" altLang="ja-JP" sz="2400" b="1" spc="-150" dirty="0">
                <a:solidFill>
                  <a:srgbClr val="4472C4"/>
                </a:solidFill>
                <a:latin typeface="BIZ UDPゴシック" panose="020B0400000000000000" pitchFamily="50" charset="-128"/>
                <a:ea typeface="BIZ UDPゴシック" panose="020B0400000000000000" pitchFamily="50" charset="-128"/>
                <a:cs typeface="Meiryo" charset="-128"/>
              </a:rPr>
              <a:t>2</a:t>
            </a:r>
            <a:r>
              <a:rPr lang="ja-JP" altLang="en-US" sz="2400" b="1" spc="-150" dirty="0">
                <a:solidFill>
                  <a:srgbClr val="4472C4"/>
                </a:solidFill>
                <a:latin typeface="BIZ UDPゴシック" panose="020B0400000000000000" pitchFamily="50" charset="-128"/>
                <a:ea typeface="BIZ UDPゴシック" panose="020B0400000000000000" pitchFamily="50" charset="-128"/>
                <a:cs typeface="Meiryo" charset="-128"/>
              </a:rPr>
              <a:t>．</a:t>
            </a:r>
            <a:r>
              <a:rPr lang="ja-JP" altLang="en-US" sz="2400" b="1" dirty="0">
                <a:solidFill>
                  <a:srgbClr val="4472C4"/>
                </a:solidFill>
                <a:latin typeface="BIZ UDPゴシック" panose="020B0400000000000000" pitchFamily="50" charset="-128"/>
                <a:ea typeface="BIZ UDPゴシック" panose="020B0400000000000000" pitchFamily="50" charset="-128"/>
                <a:cs typeface="Meiryo" charset="-128"/>
              </a:rPr>
              <a:t>カメラの使い方</a:t>
            </a:r>
            <a:endParaRPr lang="en-US" altLang="ja-JP" sz="2400" b="1" dirty="0">
              <a:solidFill>
                <a:srgbClr val="4472C4"/>
              </a:solidFill>
              <a:latin typeface="BIZ UDPゴシック" panose="020B0400000000000000" pitchFamily="50" charset="-128"/>
              <a:ea typeface="BIZ UDPゴシック" panose="020B0400000000000000" pitchFamily="50" charset="-128"/>
              <a:cs typeface="Meiryo" charset="-128"/>
            </a:endParaRPr>
          </a:p>
        </p:txBody>
      </p:sp>
      <p:sp>
        <p:nvSpPr>
          <p:cNvPr id="7" name="テキスト ボックス 6">
            <a:extLst>
              <a:ext uri="{FF2B5EF4-FFF2-40B4-BE49-F238E27FC236}">
                <a16:creationId xmlns:a16="http://schemas.microsoft.com/office/drawing/2014/main" id="{796AFC9F-EDC7-DCF4-9C2E-581AA491A2B9}"/>
              </a:ext>
            </a:extLst>
          </p:cNvPr>
          <p:cNvSpPr txBox="1"/>
          <p:nvPr/>
        </p:nvSpPr>
        <p:spPr>
          <a:xfrm>
            <a:off x="2004273" y="40153"/>
            <a:ext cx="6839282" cy="461655"/>
          </a:xfrm>
          <a:prstGeom prst="rect">
            <a:avLst/>
          </a:prstGeom>
          <a:noFill/>
        </p:spPr>
        <p:txBody>
          <a:bodyPr wrap="square" lIns="91431" tIns="45715" rIns="91431" bIns="45715" rtlCol="0" anchor="t">
            <a:spAutoFit/>
          </a:bodyPr>
          <a:lstStyle/>
          <a:p>
            <a:pPr>
              <a:spcAft>
                <a:spcPts val="1200"/>
              </a:spcAft>
              <a:tabLst>
                <a:tab pos="528583" algn="l"/>
              </a:tabLst>
            </a:pPr>
            <a:r>
              <a:rPr lang="ja-JP" altLang="en-US" sz="2400" b="1" spc="-300" dirty="0">
                <a:solidFill>
                  <a:srgbClr val="4472C4"/>
                </a:solidFill>
                <a:latin typeface="BIZ UDPゴシック" panose="020B0400000000000000" pitchFamily="50" charset="-128"/>
                <a:ea typeface="BIZ UDPゴシック" panose="020B0400000000000000" pitchFamily="50" charset="-128"/>
                <a:cs typeface="Meiryo" charset="-128"/>
              </a:rPr>
              <a:t>１．</a:t>
            </a:r>
            <a:r>
              <a:rPr lang="ja-JP" altLang="en-US" sz="2400" b="1" dirty="0">
                <a:solidFill>
                  <a:srgbClr val="4472C4"/>
                </a:solidFill>
                <a:latin typeface="BIZ UDPゴシック" panose="020B0400000000000000" pitchFamily="50" charset="-128"/>
                <a:ea typeface="BIZ UDPゴシック" panose="020B0400000000000000" pitchFamily="50" charset="-128"/>
                <a:cs typeface="Meiryo" charset="-128"/>
              </a:rPr>
              <a:t>電話のかけ方</a:t>
            </a:r>
            <a:endParaRPr lang="en-US" altLang="ja-JP" sz="2400" b="1" dirty="0">
              <a:solidFill>
                <a:srgbClr val="4472C4"/>
              </a:solidFill>
              <a:latin typeface="BIZ UDPゴシック" panose="020B0400000000000000" pitchFamily="50" charset="-128"/>
              <a:ea typeface="BIZ UDPゴシック" panose="020B0400000000000000" pitchFamily="50" charset="-128"/>
              <a:cs typeface="Meiryo" charset="-128"/>
            </a:endParaRPr>
          </a:p>
        </p:txBody>
      </p:sp>
      <p:sp>
        <p:nvSpPr>
          <p:cNvPr id="8" name="正方形/長方形 7">
            <a:extLst>
              <a:ext uri="{FF2B5EF4-FFF2-40B4-BE49-F238E27FC236}">
                <a16:creationId xmlns:a16="http://schemas.microsoft.com/office/drawing/2014/main" id="{020AB875-436F-0888-5150-90666F065C2E}"/>
              </a:ext>
            </a:extLst>
          </p:cNvPr>
          <p:cNvSpPr/>
          <p:nvPr/>
        </p:nvSpPr>
        <p:spPr>
          <a:xfrm>
            <a:off x="2004273" y="501807"/>
            <a:ext cx="713873" cy="363178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30000"/>
              </a:lnSpc>
            </a:pPr>
            <a:r>
              <a:rPr lang="en-US" altLang="ja-JP" dirty="0">
                <a:ln w="0"/>
                <a:solidFill>
                  <a:prstClr val="black"/>
                </a:solidFill>
                <a:latin typeface="BIZ UDPゴシック" panose="020B0400000000000000" pitchFamily="50" charset="-128"/>
                <a:ea typeface="BIZ UDPゴシック" panose="020B0400000000000000" pitchFamily="50" charset="-128"/>
              </a:rPr>
              <a:t>1-</a:t>
            </a:r>
            <a:r>
              <a:rPr lang="ja-JP" altLang="en-US" dirty="0">
                <a:ln w="0"/>
                <a:solidFill>
                  <a:prstClr val="black"/>
                </a:solidFill>
                <a:latin typeface="BIZ UDPゴシック" panose="020B0400000000000000" pitchFamily="50" charset="-128"/>
                <a:ea typeface="BIZ UDPゴシック" panose="020B0400000000000000" pitchFamily="50" charset="-128"/>
              </a:rPr>
              <a:t>Ａ　</a:t>
            </a:r>
            <a:endParaRPr lang="en-US" altLang="ja-JP" dirty="0">
              <a:ln w="0"/>
              <a:solidFill>
                <a:prstClr val="black"/>
              </a:solidFill>
              <a:latin typeface="BIZ UDPゴシック" panose="020B0400000000000000" pitchFamily="50" charset="-128"/>
              <a:ea typeface="BIZ UDPゴシック" panose="020B0400000000000000" pitchFamily="50" charset="-128"/>
            </a:endParaRPr>
          </a:p>
          <a:p>
            <a:pPr>
              <a:lnSpc>
                <a:spcPct val="130000"/>
              </a:lnSpc>
            </a:pPr>
            <a:r>
              <a:rPr lang="en-US" altLang="ja-JP" dirty="0">
                <a:ln w="0"/>
                <a:solidFill>
                  <a:prstClr val="black"/>
                </a:solidFill>
                <a:latin typeface="BIZ UDPゴシック" panose="020B0400000000000000" pitchFamily="50" charset="-128"/>
                <a:ea typeface="BIZ UDPゴシック" panose="020B0400000000000000" pitchFamily="50" charset="-128"/>
              </a:rPr>
              <a:t>1-</a:t>
            </a:r>
            <a:r>
              <a:rPr lang="ja-JP" altLang="en-US" dirty="0">
                <a:ln w="0"/>
                <a:solidFill>
                  <a:prstClr val="black"/>
                </a:solidFill>
                <a:latin typeface="BIZ UDPゴシック" panose="020B0400000000000000" pitchFamily="50" charset="-128"/>
                <a:ea typeface="BIZ UDPゴシック" panose="020B0400000000000000" pitchFamily="50" charset="-128"/>
              </a:rPr>
              <a:t>Ｂ　</a:t>
            </a:r>
            <a:endParaRPr lang="en-US" altLang="ja-JP" dirty="0">
              <a:ln w="0"/>
              <a:solidFill>
                <a:prstClr val="black"/>
              </a:solidFill>
              <a:latin typeface="BIZ UDPゴシック" panose="020B0400000000000000" pitchFamily="50" charset="-128"/>
              <a:ea typeface="BIZ UDPゴシック" panose="020B0400000000000000" pitchFamily="50" charset="-128"/>
            </a:endParaRPr>
          </a:p>
          <a:p>
            <a:pPr>
              <a:lnSpc>
                <a:spcPct val="130000"/>
              </a:lnSpc>
            </a:pPr>
            <a:r>
              <a:rPr lang="en-US" altLang="ja-JP" dirty="0">
                <a:ln w="0"/>
                <a:solidFill>
                  <a:prstClr val="black"/>
                </a:solidFill>
                <a:latin typeface="BIZ UDPゴシック" panose="020B0400000000000000" pitchFamily="50" charset="-128"/>
                <a:ea typeface="BIZ UDPゴシック" panose="020B0400000000000000" pitchFamily="50" charset="-128"/>
              </a:rPr>
              <a:t>1-</a:t>
            </a:r>
            <a:r>
              <a:rPr lang="ja-JP" altLang="en-US" dirty="0">
                <a:ln w="0"/>
                <a:solidFill>
                  <a:prstClr val="black"/>
                </a:solidFill>
                <a:latin typeface="BIZ UDPゴシック" panose="020B0400000000000000" pitchFamily="50" charset="-128"/>
                <a:ea typeface="BIZ UDPゴシック" panose="020B0400000000000000" pitchFamily="50" charset="-128"/>
              </a:rPr>
              <a:t>Ｃ　</a:t>
            </a:r>
            <a:endParaRPr lang="en-US" altLang="ja-JP" dirty="0">
              <a:ln w="0"/>
              <a:solidFill>
                <a:prstClr val="black"/>
              </a:solidFill>
              <a:latin typeface="BIZ UDPゴシック" panose="020B0400000000000000" pitchFamily="50" charset="-128"/>
              <a:ea typeface="BIZ UDPゴシック" panose="020B0400000000000000" pitchFamily="50" charset="-128"/>
            </a:endParaRPr>
          </a:p>
          <a:p>
            <a:pPr>
              <a:lnSpc>
                <a:spcPct val="130000"/>
              </a:lnSpc>
            </a:pPr>
            <a:r>
              <a:rPr lang="en-US" altLang="ja-JP" dirty="0">
                <a:ln w="0"/>
                <a:solidFill>
                  <a:prstClr val="black"/>
                </a:solidFill>
                <a:latin typeface="BIZ UDPゴシック" panose="020B0400000000000000" pitchFamily="50" charset="-128"/>
                <a:ea typeface="BIZ UDPゴシック" panose="020B0400000000000000" pitchFamily="50" charset="-128"/>
              </a:rPr>
              <a:t>1-</a:t>
            </a:r>
            <a:r>
              <a:rPr lang="ja-JP" altLang="en-US" dirty="0">
                <a:ln w="0"/>
                <a:solidFill>
                  <a:prstClr val="black"/>
                </a:solidFill>
                <a:latin typeface="BIZ UDPゴシック" panose="020B0400000000000000" pitchFamily="50" charset="-128"/>
                <a:ea typeface="BIZ UDPゴシック" panose="020B0400000000000000" pitchFamily="50" charset="-128"/>
              </a:rPr>
              <a:t>Ｄ　</a:t>
            </a:r>
            <a:endParaRPr lang="en-US" altLang="ja-JP" dirty="0">
              <a:ln w="0"/>
              <a:solidFill>
                <a:prstClr val="black"/>
              </a:solidFill>
              <a:latin typeface="BIZ UDPゴシック" panose="020B0400000000000000" pitchFamily="50" charset="-128"/>
              <a:ea typeface="BIZ UDPゴシック" panose="020B0400000000000000" pitchFamily="50" charset="-128"/>
            </a:endParaRPr>
          </a:p>
          <a:p>
            <a:pPr>
              <a:lnSpc>
                <a:spcPct val="130000"/>
              </a:lnSpc>
            </a:pPr>
            <a:r>
              <a:rPr lang="en-US" altLang="ja-JP" dirty="0">
                <a:ln w="0"/>
                <a:solidFill>
                  <a:prstClr val="black"/>
                </a:solidFill>
                <a:latin typeface="BIZ UDPゴシック" panose="020B0400000000000000" pitchFamily="50" charset="-128"/>
                <a:ea typeface="BIZ UDPゴシック" panose="020B0400000000000000" pitchFamily="50" charset="-128"/>
              </a:rPr>
              <a:t>1-</a:t>
            </a:r>
            <a:r>
              <a:rPr lang="ja-JP" altLang="en-US" dirty="0">
                <a:ln w="0"/>
                <a:solidFill>
                  <a:prstClr val="black"/>
                </a:solidFill>
                <a:latin typeface="BIZ UDPゴシック" panose="020B0400000000000000" pitchFamily="50" charset="-128"/>
                <a:ea typeface="BIZ UDPゴシック" panose="020B0400000000000000" pitchFamily="50" charset="-128"/>
              </a:rPr>
              <a:t>Ｅ　 </a:t>
            </a:r>
            <a:endParaRPr lang="en-US" altLang="ja-JP" dirty="0">
              <a:ln w="0"/>
              <a:solidFill>
                <a:prstClr val="black"/>
              </a:solidFill>
              <a:latin typeface="BIZ UDPゴシック" panose="020B0400000000000000" pitchFamily="50" charset="-128"/>
              <a:ea typeface="BIZ UDPゴシック" panose="020B0400000000000000" pitchFamily="50" charset="-128"/>
            </a:endParaRPr>
          </a:p>
          <a:p>
            <a:pPr>
              <a:lnSpc>
                <a:spcPct val="130000"/>
              </a:lnSpc>
            </a:pPr>
            <a:r>
              <a:rPr lang="en-US" altLang="ja-JP" dirty="0">
                <a:ln w="0"/>
                <a:solidFill>
                  <a:prstClr val="black"/>
                </a:solidFill>
                <a:latin typeface="BIZ UDPゴシック" panose="020B0400000000000000" pitchFamily="50" charset="-128"/>
                <a:ea typeface="BIZ UDPゴシック" panose="020B0400000000000000" pitchFamily="50" charset="-128"/>
              </a:rPr>
              <a:t>1-F</a:t>
            </a:r>
            <a:r>
              <a:rPr lang="ja-JP" altLang="en-US" dirty="0">
                <a:ln w="0"/>
                <a:solidFill>
                  <a:prstClr val="black"/>
                </a:solidFill>
                <a:latin typeface="BIZ UDPゴシック" panose="020B0400000000000000" pitchFamily="50" charset="-128"/>
                <a:ea typeface="BIZ UDPゴシック" panose="020B0400000000000000" pitchFamily="50" charset="-128"/>
              </a:rPr>
              <a:t>　 </a:t>
            </a:r>
            <a:endParaRPr lang="en-US" altLang="ja-JP" dirty="0">
              <a:ln w="0"/>
              <a:solidFill>
                <a:prstClr val="black"/>
              </a:solidFill>
              <a:latin typeface="BIZ UDPゴシック" panose="020B0400000000000000" pitchFamily="50" charset="-128"/>
              <a:ea typeface="BIZ UDPゴシック" panose="020B0400000000000000" pitchFamily="50" charset="-128"/>
            </a:endParaRPr>
          </a:p>
          <a:p>
            <a:pPr>
              <a:lnSpc>
                <a:spcPct val="130000"/>
              </a:lnSpc>
            </a:pPr>
            <a:r>
              <a:rPr lang="en-US" altLang="ja-JP" dirty="0">
                <a:ln w="0"/>
                <a:solidFill>
                  <a:prstClr val="black"/>
                </a:solidFill>
                <a:latin typeface="BIZ UDPゴシック" panose="020B0400000000000000" pitchFamily="50" charset="-128"/>
                <a:ea typeface="BIZ UDPゴシック" panose="020B0400000000000000" pitchFamily="50" charset="-128"/>
              </a:rPr>
              <a:t>1-G</a:t>
            </a:r>
            <a:r>
              <a:rPr lang="ja-JP" altLang="en-US" dirty="0">
                <a:ln w="0"/>
                <a:solidFill>
                  <a:prstClr val="black"/>
                </a:solidFill>
                <a:latin typeface="BIZ UDPゴシック" panose="020B0400000000000000" pitchFamily="50" charset="-128"/>
                <a:ea typeface="BIZ UDPゴシック" panose="020B0400000000000000" pitchFamily="50" charset="-128"/>
              </a:rPr>
              <a:t>　</a:t>
            </a:r>
            <a:endParaRPr lang="en-US" altLang="ja-JP" dirty="0">
              <a:ln w="0"/>
              <a:solidFill>
                <a:prstClr val="black"/>
              </a:solidFill>
              <a:latin typeface="BIZ UDPゴシック" panose="020B0400000000000000" pitchFamily="50" charset="-128"/>
              <a:ea typeface="BIZ UDPゴシック" panose="020B0400000000000000" pitchFamily="50" charset="-128"/>
            </a:endParaRPr>
          </a:p>
          <a:p>
            <a:pPr>
              <a:lnSpc>
                <a:spcPct val="130000"/>
              </a:lnSpc>
            </a:pPr>
            <a:r>
              <a:rPr lang="en-US" altLang="ja-JP" dirty="0">
                <a:ln w="0"/>
                <a:solidFill>
                  <a:prstClr val="black"/>
                </a:solidFill>
                <a:latin typeface="BIZ UDPゴシック" panose="020B0400000000000000" pitchFamily="50" charset="-128"/>
                <a:ea typeface="BIZ UDPゴシック" panose="020B0400000000000000" pitchFamily="50" charset="-128"/>
              </a:rPr>
              <a:t>1-H</a:t>
            </a:r>
          </a:p>
          <a:p>
            <a:pPr>
              <a:lnSpc>
                <a:spcPct val="130000"/>
              </a:lnSpc>
            </a:pPr>
            <a:r>
              <a:rPr lang="en-US" altLang="ja-JP" dirty="0">
                <a:ln w="0"/>
                <a:solidFill>
                  <a:prstClr val="black"/>
                </a:solidFill>
                <a:latin typeface="BIZ UDPゴシック" panose="020B0400000000000000" pitchFamily="50" charset="-128"/>
                <a:ea typeface="BIZ UDPゴシック" panose="020B0400000000000000" pitchFamily="50" charset="-128"/>
              </a:rPr>
              <a:t>1-I</a:t>
            </a:r>
          </a:p>
          <a:p>
            <a:pPr>
              <a:lnSpc>
                <a:spcPct val="130000"/>
              </a:lnSpc>
            </a:pPr>
            <a:r>
              <a:rPr lang="en-US" altLang="ja-JP" dirty="0">
                <a:ln w="0"/>
                <a:solidFill>
                  <a:prstClr val="black"/>
                </a:solidFill>
                <a:latin typeface="BIZ UDPゴシック" panose="020B0400000000000000" pitchFamily="50" charset="-128"/>
                <a:ea typeface="BIZ UDPゴシック" panose="020B0400000000000000" pitchFamily="50" charset="-128"/>
              </a:rPr>
              <a:t>1-J</a:t>
            </a:r>
          </a:p>
          <a:p>
            <a:pPr>
              <a:lnSpc>
                <a:spcPct val="130000"/>
              </a:lnSpc>
            </a:pPr>
            <a:endParaRPr lang="en-US" altLang="ja-JP" dirty="0">
              <a:ln w="0"/>
              <a:solidFill>
                <a:prstClr val="black"/>
              </a:solidFill>
              <a:latin typeface="BIZ UDPゴシック" panose="020B0400000000000000" pitchFamily="50" charset="-128"/>
              <a:ea typeface="BIZ UDPゴシック" panose="020B0400000000000000" pitchFamily="50" charset="-128"/>
            </a:endParaRPr>
          </a:p>
        </p:txBody>
      </p:sp>
      <p:sp>
        <p:nvSpPr>
          <p:cNvPr id="11" name="正方形/長方形 10">
            <a:extLst>
              <a:ext uri="{FF2B5EF4-FFF2-40B4-BE49-F238E27FC236}">
                <a16:creationId xmlns:a16="http://schemas.microsoft.com/office/drawing/2014/main" id="{19643060-2086-F65F-C57F-4810574FD0D3}"/>
              </a:ext>
            </a:extLst>
          </p:cNvPr>
          <p:cNvSpPr/>
          <p:nvPr/>
        </p:nvSpPr>
        <p:spPr>
          <a:xfrm>
            <a:off x="2004273" y="4602522"/>
            <a:ext cx="713872" cy="21777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30000"/>
              </a:lnSpc>
            </a:pPr>
            <a:r>
              <a:rPr lang="en-US" altLang="ja-JP" dirty="0">
                <a:ln w="0"/>
                <a:solidFill>
                  <a:prstClr val="black"/>
                </a:solidFill>
                <a:latin typeface="BIZ UDPゴシック" panose="020B0400000000000000" pitchFamily="50" charset="-128"/>
                <a:ea typeface="BIZ UDPゴシック" panose="020B0400000000000000" pitchFamily="50" charset="-128"/>
              </a:rPr>
              <a:t>2-A</a:t>
            </a:r>
          </a:p>
          <a:p>
            <a:pPr>
              <a:lnSpc>
                <a:spcPct val="130000"/>
              </a:lnSpc>
            </a:pPr>
            <a:r>
              <a:rPr lang="en-US" altLang="ja-JP" dirty="0">
                <a:ln w="0"/>
                <a:solidFill>
                  <a:prstClr val="black"/>
                </a:solidFill>
                <a:latin typeface="BIZ UDPゴシック" panose="020B0400000000000000" pitchFamily="50" charset="-128"/>
                <a:ea typeface="BIZ UDPゴシック" panose="020B0400000000000000" pitchFamily="50" charset="-128"/>
              </a:rPr>
              <a:t>2-B</a:t>
            </a:r>
          </a:p>
          <a:p>
            <a:pPr>
              <a:lnSpc>
                <a:spcPct val="130000"/>
              </a:lnSpc>
            </a:pPr>
            <a:r>
              <a:rPr lang="en-US" altLang="ja-JP" dirty="0">
                <a:ln w="0"/>
                <a:solidFill>
                  <a:prstClr val="black"/>
                </a:solidFill>
                <a:latin typeface="BIZ UDPゴシック" panose="020B0400000000000000" pitchFamily="50" charset="-128"/>
                <a:ea typeface="BIZ UDPゴシック" panose="020B0400000000000000" pitchFamily="50" charset="-128"/>
              </a:rPr>
              <a:t>2-</a:t>
            </a:r>
            <a:r>
              <a:rPr lang="ja-JP" altLang="en-US" dirty="0">
                <a:ln w="0"/>
                <a:solidFill>
                  <a:prstClr val="black"/>
                </a:solidFill>
                <a:latin typeface="BIZ UDPゴシック" panose="020B0400000000000000" pitchFamily="50" charset="-128"/>
                <a:ea typeface="BIZ UDPゴシック" panose="020B0400000000000000" pitchFamily="50" charset="-128"/>
              </a:rPr>
              <a:t>Ｃ</a:t>
            </a:r>
            <a:endParaRPr lang="en-US" altLang="ja-JP" dirty="0">
              <a:ln w="0"/>
              <a:solidFill>
                <a:prstClr val="black"/>
              </a:solidFill>
              <a:latin typeface="BIZ UDPゴシック" panose="020B0400000000000000" pitchFamily="50" charset="-128"/>
              <a:ea typeface="BIZ UDPゴシック" panose="020B0400000000000000" pitchFamily="50" charset="-128"/>
            </a:endParaRPr>
          </a:p>
          <a:p>
            <a:pPr>
              <a:lnSpc>
                <a:spcPct val="130000"/>
              </a:lnSpc>
            </a:pPr>
            <a:r>
              <a:rPr lang="en-US" altLang="ja-JP" dirty="0">
                <a:ln w="0"/>
                <a:solidFill>
                  <a:prstClr val="black"/>
                </a:solidFill>
                <a:latin typeface="BIZ UDPゴシック" panose="020B0400000000000000" pitchFamily="50" charset="-128"/>
                <a:ea typeface="BIZ UDPゴシック" panose="020B0400000000000000" pitchFamily="50" charset="-128"/>
              </a:rPr>
              <a:t>2-</a:t>
            </a:r>
            <a:r>
              <a:rPr lang="ja-JP" altLang="en-US" dirty="0">
                <a:ln w="0"/>
                <a:solidFill>
                  <a:prstClr val="black"/>
                </a:solidFill>
                <a:latin typeface="BIZ UDPゴシック" panose="020B0400000000000000" pitchFamily="50" charset="-128"/>
                <a:ea typeface="BIZ UDPゴシック" panose="020B0400000000000000" pitchFamily="50" charset="-128"/>
              </a:rPr>
              <a:t>Ｄ</a:t>
            </a:r>
            <a:endParaRPr lang="en-US" altLang="ja-JP" dirty="0">
              <a:ln w="0"/>
              <a:solidFill>
                <a:prstClr val="black"/>
              </a:solidFill>
              <a:latin typeface="BIZ UDPゴシック" panose="020B0400000000000000" pitchFamily="50" charset="-128"/>
              <a:ea typeface="BIZ UDPゴシック" panose="020B0400000000000000" pitchFamily="50" charset="-128"/>
            </a:endParaRPr>
          </a:p>
          <a:p>
            <a:pPr>
              <a:lnSpc>
                <a:spcPct val="130000"/>
              </a:lnSpc>
            </a:pPr>
            <a:r>
              <a:rPr lang="en-US" altLang="ja-JP" dirty="0">
                <a:ln w="0"/>
                <a:solidFill>
                  <a:prstClr val="black"/>
                </a:solidFill>
                <a:latin typeface="BIZ UDPゴシック" panose="020B0400000000000000" pitchFamily="50" charset="-128"/>
                <a:ea typeface="BIZ UDPゴシック" panose="020B0400000000000000" pitchFamily="50" charset="-128"/>
              </a:rPr>
              <a:t>2-</a:t>
            </a:r>
            <a:r>
              <a:rPr lang="ja-JP" altLang="en-US" dirty="0">
                <a:ln w="0"/>
                <a:solidFill>
                  <a:prstClr val="black"/>
                </a:solidFill>
                <a:latin typeface="BIZ UDPゴシック" panose="020B0400000000000000" pitchFamily="50" charset="-128"/>
                <a:ea typeface="BIZ UDPゴシック" panose="020B0400000000000000" pitchFamily="50" charset="-128"/>
              </a:rPr>
              <a:t>Ｅ</a:t>
            </a:r>
            <a:endParaRPr lang="en-US" altLang="ja-JP" dirty="0">
              <a:ln w="0"/>
              <a:solidFill>
                <a:prstClr val="black"/>
              </a:solidFill>
              <a:latin typeface="BIZ UDPゴシック" panose="020B0400000000000000" pitchFamily="50" charset="-128"/>
              <a:ea typeface="BIZ UDPゴシック" panose="020B0400000000000000" pitchFamily="50" charset="-128"/>
            </a:endParaRPr>
          </a:p>
          <a:p>
            <a:pPr>
              <a:lnSpc>
                <a:spcPct val="130000"/>
              </a:lnSpc>
            </a:pPr>
            <a:r>
              <a:rPr lang="en-US" altLang="ja-JP" dirty="0">
                <a:ln w="0"/>
                <a:solidFill>
                  <a:prstClr val="black"/>
                </a:solidFill>
                <a:latin typeface="BIZ UDPゴシック" panose="020B0400000000000000" pitchFamily="50" charset="-128"/>
                <a:ea typeface="BIZ UDPゴシック" panose="020B0400000000000000" pitchFamily="50" charset="-128"/>
              </a:rPr>
              <a:t>2-</a:t>
            </a:r>
            <a:r>
              <a:rPr lang="ja-JP" altLang="en-US" dirty="0">
                <a:ln w="0"/>
                <a:solidFill>
                  <a:prstClr val="black"/>
                </a:solidFill>
                <a:latin typeface="BIZ UDPゴシック" panose="020B0400000000000000" pitchFamily="50" charset="-128"/>
                <a:ea typeface="BIZ UDPゴシック" panose="020B0400000000000000" pitchFamily="50" charset="-128"/>
              </a:rPr>
              <a:t>Ｆ</a:t>
            </a:r>
          </a:p>
        </p:txBody>
      </p:sp>
      <p:cxnSp>
        <p:nvCxnSpPr>
          <p:cNvPr id="2" name="直線コネクタ 1">
            <a:extLst>
              <a:ext uri="{FF2B5EF4-FFF2-40B4-BE49-F238E27FC236}">
                <a16:creationId xmlns:a16="http://schemas.microsoft.com/office/drawing/2014/main" id="{D3900876-61AC-B200-5FF1-9017F3C8D013}"/>
              </a:ext>
            </a:extLst>
          </p:cNvPr>
          <p:cNvCxnSpPr>
            <a:cxnSpLocks/>
          </p:cNvCxnSpPr>
          <p:nvPr/>
        </p:nvCxnSpPr>
        <p:spPr>
          <a:xfrm flipV="1">
            <a:off x="1699621" y="360"/>
            <a:ext cx="0" cy="6857280"/>
          </a:xfrm>
          <a:prstGeom prst="line">
            <a:avLst/>
          </a:prstGeom>
        </p:spPr>
        <p:style>
          <a:lnRef idx="1">
            <a:schemeClr val="dk1"/>
          </a:lnRef>
          <a:fillRef idx="0">
            <a:schemeClr val="dk1"/>
          </a:fillRef>
          <a:effectRef idx="0">
            <a:schemeClr val="dk1"/>
          </a:effectRef>
          <a:fontRef idx="minor">
            <a:schemeClr val="tx1"/>
          </a:fontRef>
        </p:style>
      </p:cxnSp>
      <p:sp>
        <p:nvSpPr>
          <p:cNvPr id="3" name="正方形/長方形 2">
            <a:extLst>
              <a:ext uri="{FF2B5EF4-FFF2-40B4-BE49-F238E27FC236}">
                <a16:creationId xmlns:a16="http://schemas.microsoft.com/office/drawing/2014/main" id="{C118F9A2-9AD2-E72D-DEEA-CD80413AE700}"/>
              </a:ext>
            </a:extLst>
          </p:cNvPr>
          <p:cNvSpPr/>
          <p:nvPr/>
        </p:nvSpPr>
        <p:spPr>
          <a:xfrm>
            <a:off x="2645259" y="501807"/>
            <a:ext cx="5910018" cy="363178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dist">
              <a:lnSpc>
                <a:spcPct val="130000"/>
              </a:lnSpc>
            </a:pPr>
            <a:r>
              <a:rPr lang="ja-JP" altLang="en-US" dirty="0">
                <a:ln w="0"/>
                <a:solidFill>
                  <a:prstClr val="black"/>
                </a:solidFill>
                <a:latin typeface="BIZ UDPゴシック" panose="020B0400000000000000" pitchFamily="50" charset="-128"/>
                <a:ea typeface="BIZ UDPゴシック" panose="020B0400000000000000" pitchFamily="50" charset="-128"/>
              </a:rPr>
              <a:t>電話番号を直接入力してかける </a:t>
            </a:r>
            <a:r>
              <a:rPr lang="en-US" altLang="ja-JP" dirty="0">
                <a:ln w="0"/>
                <a:solidFill>
                  <a:prstClr val="black"/>
                </a:solidFill>
                <a:latin typeface="BIZ UDPゴシック" panose="020B0400000000000000" pitchFamily="50" charset="-128"/>
                <a:ea typeface="BIZ UDPゴシック" panose="020B0400000000000000" pitchFamily="50" charset="-128"/>
              </a:rPr>
              <a:t>…………………… P</a:t>
            </a:r>
            <a:r>
              <a:rPr lang="ja-JP" altLang="en-US" dirty="0">
                <a:ln w="0"/>
                <a:solidFill>
                  <a:prstClr val="black"/>
                </a:solidFill>
                <a:latin typeface="BIZ UDPゴシック" panose="020B0400000000000000" pitchFamily="50" charset="-128"/>
                <a:ea typeface="BIZ UDPゴシック" panose="020B0400000000000000" pitchFamily="50" charset="-128"/>
              </a:rPr>
              <a:t>２</a:t>
            </a:r>
            <a:endParaRPr lang="en-US" altLang="ja-JP" dirty="0">
              <a:ln w="0"/>
              <a:solidFill>
                <a:prstClr val="black"/>
              </a:solidFill>
              <a:latin typeface="BIZ UDPゴシック" panose="020B0400000000000000" pitchFamily="50" charset="-128"/>
              <a:ea typeface="BIZ UDPゴシック" panose="020B0400000000000000" pitchFamily="50" charset="-128"/>
            </a:endParaRPr>
          </a:p>
          <a:p>
            <a:pPr algn="dist">
              <a:lnSpc>
                <a:spcPct val="130000"/>
              </a:lnSpc>
            </a:pPr>
            <a:r>
              <a:rPr lang="ja-JP" altLang="en-US" dirty="0">
                <a:ln w="0"/>
                <a:solidFill>
                  <a:prstClr val="black"/>
                </a:solidFill>
                <a:latin typeface="BIZ UDPゴシック" panose="020B0400000000000000" pitchFamily="50" charset="-128"/>
                <a:ea typeface="BIZ UDPゴシック" panose="020B0400000000000000" pitchFamily="50" charset="-128"/>
              </a:rPr>
              <a:t>着信履歴を使ってかける </a:t>
            </a:r>
            <a:r>
              <a:rPr lang="en-US" altLang="ja-JP" dirty="0">
                <a:ln w="0"/>
                <a:solidFill>
                  <a:prstClr val="black"/>
                </a:solidFill>
                <a:latin typeface="BIZ UDPゴシック" panose="020B0400000000000000" pitchFamily="50" charset="-128"/>
                <a:ea typeface="BIZ UDPゴシック" panose="020B0400000000000000" pitchFamily="50" charset="-128"/>
              </a:rPr>
              <a:t>…………………………… P</a:t>
            </a:r>
            <a:r>
              <a:rPr lang="ja-JP" altLang="en-US" dirty="0">
                <a:ln w="0"/>
                <a:solidFill>
                  <a:prstClr val="black"/>
                </a:solidFill>
                <a:latin typeface="BIZ UDPゴシック" panose="020B0400000000000000" pitchFamily="50" charset="-128"/>
                <a:ea typeface="BIZ UDPゴシック" panose="020B0400000000000000" pitchFamily="50" charset="-128"/>
              </a:rPr>
              <a:t>５</a:t>
            </a:r>
            <a:endParaRPr lang="en-US" altLang="ja-JP" dirty="0">
              <a:ln w="0"/>
              <a:solidFill>
                <a:prstClr val="black"/>
              </a:solidFill>
              <a:latin typeface="BIZ UDPゴシック" panose="020B0400000000000000" pitchFamily="50" charset="-128"/>
              <a:ea typeface="BIZ UDPゴシック" panose="020B0400000000000000" pitchFamily="50" charset="-128"/>
            </a:endParaRPr>
          </a:p>
          <a:p>
            <a:pPr algn="dist">
              <a:lnSpc>
                <a:spcPct val="130000"/>
              </a:lnSpc>
            </a:pPr>
            <a:r>
              <a:rPr lang="ja-JP" altLang="en-US" dirty="0">
                <a:ln w="0"/>
                <a:solidFill>
                  <a:prstClr val="black"/>
                </a:solidFill>
                <a:latin typeface="BIZ UDPゴシック" panose="020B0400000000000000" pitchFamily="50" charset="-128"/>
                <a:ea typeface="BIZ UDPゴシック" panose="020B0400000000000000" pitchFamily="50" charset="-128"/>
              </a:rPr>
              <a:t>電話帳（連絡先）からかける </a:t>
            </a:r>
            <a:r>
              <a:rPr lang="en-US" altLang="ja-JP" dirty="0">
                <a:ln w="0"/>
                <a:solidFill>
                  <a:prstClr val="black"/>
                </a:solidFill>
                <a:latin typeface="BIZ UDPゴシック" panose="020B0400000000000000" pitchFamily="50" charset="-128"/>
                <a:ea typeface="BIZ UDPゴシック" panose="020B0400000000000000" pitchFamily="50" charset="-128"/>
              </a:rPr>
              <a:t>………………………… P</a:t>
            </a:r>
            <a:r>
              <a:rPr lang="ja-JP" altLang="en-US" dirty="0">
                <a:ln w="0"/>
                <a:solidFill>
                  <a:prstClr val="black"/>
                </a:solidFill>
                <a:latin typeface="BIZ UDPゴシック" panose="020B0400000000000000" pitchFamily="50" charset="-128"/>
                <a:ea typeface="BIZ UDPゴシック" panose="020B0400000000000000" pitchFamily="50" charset="-128"/>
              </a:rPr>
              <a:t>７</a:t>
            </a:r>
            <a:endParaRPr lang="en-US" altLang="ja-JP" dirty="0">
              <a:ln w="0"/>
              <a:solidFill>
                <a:prstClr val="black"/>
              </a:solidFill>
              <a:latin typeface="BIZ UDPゴシック" panose="020B0400000000000000" pitchFamily="50" charset="-128"/>
              <a:ea typeface="BIZ UDPゴシック" panose="020B0400000000000000" pitchFamily="50" charset="-128"/>
            </a:endParaRPr>
          </a:p>
          <a:p>
            <a:pPr algn="dist">
              <a:lnSpc>
                <a:spcPct val="130000"/>
              </a:lnSpc>
            </a:pPr>
            <a:r>
              <a:rPr lang="ja-JP" altLang="en-US" dirty="0">
                <a:ln w="0"/>
                <a:solidFill>
                  <a:prstClr val="black"/>
                </a:solidFill>
                <a:latin typeface="BIZ UDPゴシック" panose="020B0400000000000000" pitchFamily="50" charset="-128"/>
                <a:ea typeface="BIZ UDPゴシック" panose="020B0400000000000000" pitchFamily="50" charset="-128"/>
              </a:rPr>
              <a:t>電話の受け方 </a:t>
            </a:r>
            <a:r>
              <a:rPr lang="en-US" altLang="ja-JP" dirty="0">
                <a:ln w="0"/>
                <a:solidFill>
                  <a:prstClr val="black"/>
                </a:solidFill>
                <a:latin typeface="BIZ UDPゴシック" panose="020B0400000000000000" pitchFamily="50" charset="-128"/>
                <a:ea typeface="BIZ UDPゴシック" panose="020B0400000000000000" pitchFamily="50" charset="-128"/>
              </a:rPr>
              <a:t>………………………………………… P</a:t>
            </a:r>
            <a:r>
              <a:rPr lang="ja-JP" altLang="en-US" dirty="0">
                <a:ln w="0"/>
                <a:solidFill>
                  <a:prstClr val="black"/>
                </a:solidFill>
                <a:latin typeface="BIZ UDPゴシック" panose="020B0400000000000000" pitchFamily="50" charset="-128"/>
                <a:ea typeface="BIZ UDPゴシック" panose="020B0400000000000000" pitchFamily="50" charset="-128"/>
              </a:rPr>
              <a:t>９</a:t>
            </a:r>
            <a:endParaRPr lang="en-US" altLang="ja-JP" dirty="0">
              <a:ln w="0"/>
              <a:solidFill>
                <a:prstClr val="black"/>
              </a:solidFill>
              <a:latin typeface="BIZ UDPゴシック" panose="020B0400000000000000" pitchFamily="50" charset="-128"/>
              <a:ea typeface="BIZ UDPゴシック" panose="020B0400000000000000" pitchFamily="50" charset="-128"/>
            </a:endParaRPr>
          </a:p>
          <a:p>
            <a:pPr algn="dist">
              <a:lnSpc>
                <a:spcPct val="130000"/>
              </a:lnSpc>
            </a:pPr>
            <a:r>
              <a:rPr lang="ja-JP" altLang="en-US" dirty="0">
                <a:ln w="0"/>
                <a:solidFill>
                  <a:prstClr val="black"/>
                </a:solidFill>
                <a:latin typeface="BIZ UDPゴシック" panose="020B0400000000000000" pitchFamily="50" charset="-128"/>
                <a:ea typeface="BIZ UDPゴシック" panose="020B0400000000000000" pitchFamily="50" charset="-128"/>
              </a:rPr>
              <a:t>電話に出られない時は  </a:t>
            </a:r>
            <a:r>
              <a:rPr lang="en-US" altLang="ja-JP" dirty="0">
                <a:ln w="0"/>
                <a:solidFill>
                  <a:prstClr val="black"/>
                </a:solidFill>
                <a:latin typeface="BIZ UDPゴシック" panose="020B0400000000000000" pitchFamily="50" charset="-128"/>
                <a:ea typeface="BIZ UDPゴシック" panose="020B0400000000000000" pitchFamily="50" charset="-128"/>
              </a:rPr>
              <a:t>……………………………… P</a:t>
            </a:r>
            <a:r>
              <a:rPr lang="ja-JP" altLang="en-US" dirty="0">
                <a:ln w="0"/>
                <a:solidFill>
                  <a:prstClr val="black"/>
                </a:solidFill>
                <a:latin typeface="BIZ UDPゴシック" panose="020B0400000000000000" pitchFamily="50" charset="-128"/>
                <a:ea typeface="BIZ UDPゴシック" panose="020B0400000000000000" pitchFamily="50" charset="-128"/>
              </a:rPr>
              <a:t>１０</a:t>
            </a:r>
            <a:endParaRPr lang="en-US" altLang="ja-JP" dirty="0">
              <a:ln w="0"/>
              <a:solidFill>
                <a:prstClr val="black"/>
              </a:solidFill>
              <a:latin typeface="BIZ UDPゴシック" panose="020B0400000000000000" pitchFamily="50" charset="-128"/>
              <a:ea typeface="BIZ UDPゴシック" panose="020B0400000000000000" pitchFamily="50" charset="-128"/>
            </a:endParaRPr>
          </a:p>
          <a:p>
            <a:pPr algn="dist">
              <a:lnSpc>
                <a:spcPct val="130000"/>
              </a:lnSpc>
            </a:pPr>
            <a:r>
              <a:rPr lang="ja-JP" altLang="en-US" dirty="0">
                <a:ln w="0"/>
                <a:solidFill>
                  <a:prstClr val="black"/>
                </a:solidFill>
                <a:latin typeface="BIZ UDPゴシック" panose="020B0400000000000000" pitchFamily="50" charset="-128"/>
                <a:ea typeface="BIZ UDPゴシック" panose="020B0400000000000000" pitchFamily="50" charset="-128"/>
              </a:rPr>
              <a:t>不在着信のあった場合のかけ直し方  </a:t>
            </a:r>
            <a:r>
              <a:rPr lang="en-US" altLang="ja-JP" dirty="0">
                <a:ln w="0"/>
                <a:solidFill>
                  <a:prstClr val="black"/>
                </a:solidFill>
                <a:latin typeface="BIZ UDPゴシック" panose="020B0400000000000000" pitchFamily="50" charset="-128"/>
                <a:ea typeface="BIZ UDPゴシック" panose="020B0400000000000000" pitchFamily="50" charset="-128"/>
              </a:rPr>
              <a:t>……………… P1</a:t>
            </a:r>
            <a:r>
              <a:rPr lang="ja-JP" altLang="en-US" dirty="0">
                <a:ln w="0"/>
                <a:solidFill>
                  <a:prstClr val="black"/>
                </a:solidFill>
                <a:latin typeface="BIZ UDPゴシック" panose="020B0400000000000000" pitchFamily="50" charset="-128"/>
                <a:ea typeface="BIZ UDPゴシック" panose="020B0400000000000000" pitchFamily="50" charset="-128"/>
              </a:rPr>
              <a:t>１</a:t>
            </a:r>
            <a:endParaRPr lang="en-US" altLang="ja-JP" dirty="0">
              <a:ln w="0"/>
              <a:solidFill>
                <a:prstClr val="black"/>
              </a:solidFill>
              <a:latin typeface="BIZ UDPゴシック" panose="020B0400000000000000" pitchFamily="50" charset="-128"/>
              <a:ea typeface="BIZ UDPゴシック" panose="020B0400000000000000" pitchFamily="50" charset="-128"/>
            </a:endParaRPr>
          </a:p>
          <a:p>
            <a:pPr algn="dist">
              <a:lnSpc>
                <a:spcPct val="130000"/>
              </a:lnSpc>
            </a:pPr>
            <a:r>
              <a:rPr lang="ja-JP" altLang="en-US" dirty="0">
                <a:ln w="0"/>
                <a:solidFill>
                  <a:prstClr val="black"/>
                </a:solidFill>
                <a:latin typeface="BIZ UDPゴシック" panose="020B0400000000000000" pitchFamily="50" charset="-128"/>
                <a:ea typeface="BIZ UDPゴシック" panose="020B0400000000000000" pitchFamily="50" charset="-128"/>
              </a:rPr>
              <a:t>新しく連絡先を登録する </a:t>
            </a:r>
            <a:r>
              <a:rPr lang="en-US" altLang="ja-JP" dirty="0">
                <a:ln w="0"/>
                <a:solidFill>
                  <a:prstClr val="black"/>
                </a:solidFill>
                <a:latin typeface="BIZ UDPゴシック" panose="020B0400000000000000" pitchFamily="50" charset="-128"/>
                <a:ea typeface="BIZ UDPゴシック" panose="020B0400000000000000" pitchFamily="50" charset="-128"/>
              </a:rPr>
              <a:t>…………………………… P1</a:t>
            </a:r>
            <a:r>
              <a:rPr lang="ja-JP" altLang="en-US" dirty="0">
                <a:ln w="0"/>
                <a:solidFill>
                  <a:prstClr val="black"/>
                </a:solidFill>
                <a:latin typeface="BIZ UDPゴシック" panose="020B0400000000000000" pitchFamily="50" charset="-128"/>
                <a:ea typeface="BIZ UDPゴシック" panose="020B0400000000000000" pitchFamily="50" charset="-128"/>
              </a:rPr>
              <a:t>３</a:t>
            </a:r>
            <a:endParaRPr lang="en-US" altLang="ja-JP" dirty="0">
              <a:ln w="0"/>
              <a:solidFill>
                <a:prstClr val="black"/>
              </a:solidFill>
              <a:latin typeface="BIZ UDPゴシック" panose="020B0400000000000000" pitchFamily="50" charset="-128"/>
              <a:ea typeface="BIZ UDPゴシック" panose="020B0400000000000000" pitchFamily="50" charset="-128"/>
            </a:endParaRPr>
          </a:p>
          <a:p>
            <a:pPr algn="dist">
              <a:lnSpc>
                <a:spcPct val="130000"/>
              </a:lnSpc>
            </a:pPr>
            <a:r>
              <a:rPr lang="ja-JP" altLang="en-US" dirty="0">
                <a:ln w="0"/>
                <a:solidFill>
                  <a:prstClr val="black"/>
                </a:solidFill>
                <a:latin typeface="BIZ UDPゴシック" panose="020B0400000000000000" pitchFamily="50" charset="-128"/>
                <a:ea typeface="BIZ UDPゴシック" panose="020B0400000000000000" pitchFamily="50" charset="-128"/>
              </a:rPr>
              <a:t>着信履歴に残った通話先を登録する</a:t>
            </a:r>
            <a:r>
              <a:rPr lang="en-US" altLang="ja-JP" dirty="0">
                <a:ln w="0"/>
                <a:solidFill>
                  <a:prstClr val="black"/>
                </a:solidFill>
                <a:latin typeface="BIZ UDPゴシック" panose="020B0400000000000000" pitchFamily="50" charset="-128"/>
                <a:ea typeface="BIZ UDPゴシック" panose="020B0400000000000000" pitchFamily="50" charset="-128"/>
              </a:rPr>
              <a:t>……………… P1</a:t>
            </a:r>
            <a:r>
              <a:rPr lang="ja-JP" altLang="en-US" dirty="0">
                <a:ln w="0"/>
                <a:solidFill>
                  <a:prstClr val="black"/>
                </a:solidFill>
                <a:latin typeface="BIZ UDPゴシック" panose="020B0400000000000000" pitchFamily="50" charset="-128"/>
                <a:ea typeface="BIZ UDPゴシック" panose="020B0400000000000000" pitchFamily="50" charset="-128"/>
              </a:rPr>
              <a:t>５</a:t>
            </a:r>
            <a:endParaRPr lang="en-US" altLang="ja-JP" dirty="0">
              <a:ln w="0"/>
              <a:solidFill>
                <a:prstClr val="black"/>
              </a:solidFill>
              <a:latin typeface="BIZ UDPゴシック" panose="020B0400000000000000" pitchFamily="50" charset="-128"/>
              <a:ea typeface="BIZ UDPゴシック" panose="020B0400000000000000" pitchFamily="50" charset="-128"/>
            </a:endParaRPr>
          </a:p>
          <a:p>
            <a:pPr algn="dist">
              <a:lnSpc>
                <a:spcPct val="130000"/>
              </a:lnSpc>
            </a:pPr>
            <a:r>
              <a:rPr lang="ja-JP" altLang="en-US" dirty="0">
                <a:ln w="0"/>
                <a:solidFill>
                  <a:prstClr val="black"/>
                </a:solidFill>
                <a:latin typeface="BIZ UDPゴシック" panose="020B0400000000000000" pitchFamily="50" charset="-128"/>
                <a:ea typeface="BIZ UDPゴシック" panose="020B0400000000000000" pitchFamily="50" charset="-128"/>
              </a:rPr>
              <a:t>電話リレーサービスとは</a:t>
            </a:r>
            <a:r>
              <a:rPr lang="en-US" altLang="ja-JP" dirty="0">
                <a:ln w="0"/>
                <a:solidFill>
                  <a:prstClr val="black"/>
                </a:solidFill>
                <a:latin typeface="BIZ UDPゴシック" panose="020B0400000000000000" pitchFamily="50" charset="-128"/>
                <a:ea typeface="BIZ UDPゴシック" panose="020B0400000000000000" pitchFamily="50" charset="-128"/>
              </a:rPr>
              <a:t>…………………………… P17</a:t>
            </a:r>
          </a:p>
          <a:p>
            <a:pPr algn="dist">
              <a:lnSpc>
                <a:spcPct val="130000"/>
              </a:lnSpc>
            </a:pPr>
            <a:r>
              <a:rPr lang="ja-JP" altLang="en-US" dirty="0">
                <a:ln w="0"/>
                <a:solidFill>
                  <a:prstClr val="black"/>
                </a:solidFill>
                <a:latin typeface="BIZ UDPゴシック" panose="020B0400000000000000" pitchFamily="50" charset="-128"/>
                <a:ea typeface="BIZ UDPゴシック" panose="020B0400000000000000" pitchFamily="50" charset="-128"/>
              </a:rPr>
              <a:t>電話リレーサービスの詳細･登録方法</a:t>
            </a:r>
            <a:r>
              <a:rPr lang="en-US" altLang="ja-JP" dirty="0">
                <a:ln w="0"/>
                <a:solidFill>
                  <a:prstClr val="black"/>
                </a:solidFill>
                <a:latin typeface="BIZ UDPゴシック" panose="020B0400000000000000" pitchFamily="50" charset="-128"/>
                <a:ea typeface="BIZ UDPゴシック" panose="020B0400000000000000" pitchFamily="50" charset="-128"/>
              </a:rPr>
              <a:t>……………… P18</a:t>
            </a:r>
          </a:p>
          <a:p>
            <a:pPr algn="dist">
              <a:lnSpc>
                <a:spcPct val="130000"/>
              </a:lnSpc>
            </a:pPr>
            <a:endParaRPr lang="en-US" altLang="ja-JP" dirty="0">
              <a:ln w="0"/>
              <a:solidFill>
                <a:prstClr val="black"/>
              </a:solidFill>
              <a:latin typeface="BIZ UDPゴシック" panose="020B0400000000000000" pitchFamily="50" charset="-128"/>
              <a:ea typeface="BIZ UDPゴシック" panose="020B0400000000000000" pitchFamily="50" charset="-128"/>
            </a:endParaRPr>
          </a:p>
        </p:txBody>
      </p:sp>
      <p:sp>
        <p:nvSpPr>
          <p:cNvPr id="5" name="正方形/長方形 4">
            <a:extLst>
              <a:ext uri="{FF2B5EF4-FFF2-40B4-BE49-F238E27FC236}">
                <a16:creationId xmlns:a16="http://schemas.microsoft.com/office/drawing/2014/main" id="{E322C317-7BEA-B5EA-C9E7-C52F53DE1C6E}"/>
              </a:ext>
            </a:extLst>
          </p:cNvPr>
          <p:cNvSpPr/>
          <p:nvPr/>
        </p:nvSpPr>
        <p:spPr>
          <a:xfrm>
            <a:off x="2645259" y="4602522"/>
            <a:ext cx="5910018" cy="21777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dist">
              <a:lnSpc>
                <a:spcPct val="130000"/>
              </a:lnSpc>
            </a:pPr>
            <a:r>
              <a:rPr lang="ja-JP" altLang="en-US" dirty="0">
                <a:ln w="0"/>
                <a:solidFill>
                  <a:prstClr val="black"/>
                </a:solidFill>
                <a:latin typeface="BIZ UDPゴシック" panose="020B0400000000000000" pitchFamily="50" charset="-128"/>
                <a:ea typeface="BIZ UDPゴシック" panose="020B0400000000000000" pitchFamily="50" charset="-128"/>
              </a:rPr>
              <a:t>写真を撮ろう </a:t>
            </a:r>
            <a:r>
              <a:rPr lang="en-US" altLang="ja-JP" dirty="0">
                <a:ln w="0"/>
                <a:solidFill>
                  <a:prstClr val="black"/>
                </a:solidFill>
                <a:latin typeface="BIZ UDPゴシック" panose="020B0400000000000000" pitchFamily="50" charset="-128"/>
                <a:ea typeface="BIZ UDPゴシック" panose="020B0400000000000000" pitchFamily="50" charset="-128"/>
              </a:rPr>
              <a:t>………………………………………… P</a:t>
            </a:r>
            <a:r>
              <a:rPr lang="ja-JP" altLang="en-US" dirty="0">
                <a:ln w="0"/>
                <a:solidFill>
                  <a:prstClr val="black"/>
                </a:solidFill>
                <a:latin typeface="BIZ UDPゴシック" panose="020B0400000000000000" pitchFamily="50" charset="-128"/>
                <a:ea typeface="BIZ UDPゴシック" panose="020B0400000000000000" pitchFamily="50" charset="-128"/>
              </a:rPr>
              <a:t>２０</a:t>
            </a:r>
            <a:endParaRPr lang="en-US" altLang="ja-JP" dirty="0">
              <a:ln w="0"/>
              <a:solidFill>
                <a:prstClr val="black"/>
              </a:solidFill>
              <a:latin typeface="BIZ UDPゴシック" panose="020B0400000000000000" pitchFamily="50" charset="-128"/>
              <a:ea typeface="BIZ UDPゴシック" panose="020B0400000000000000" pitchFamily="50" charset="-128"/>
            </a:endParaRPr>
          </a:p>
          <a:p>
            <a:pPr algn="dist">
              <a:lnSpc>
                <a:spcPct val="130000"/>
              </a:lnSpc>
            </a:pPr>
            <a:r>
              <a:rPr lang="ja-JP" altLang="en-US" dirty="0">
                <a:ln w="0"/>
                <a:solidFill>
                  <a:prstClr val="black"/>
                </a:solidFill>
                <a:latin typeface="BIZ UDPゴシック" panose="020B0400000000000000" pitchFamily="50" charset="-128"/>
                <a:ea typeface="BIZ UDPゴシック" panose="020B0400000000000000" pitchFamily="50" charset="-128"/>
              </a:rPr>
              <a:t>自撮りをしてみよう  </a:t>
            </a:r>
            <a:r>
              <a:rPr lang="en-US" altLang="ja-JP" dirty="0">
                <a:ln w="0"/>
                <a:solidFill>
                  <a:prstClr val="black"/>
                </a:solidFill>
                <a:latin typeface="BIZ UDPゴシック" panose="020B0400000000000000" pitchFamily="50" charset="-128"/>
                <a:ea typeface="BIZ UDPゴシック" panose="020B0400000000000000" pitchFamily="50" charset="-128"/>
              </a:rPr>
              <a:t>………………………………… P</a:t>
            </a:r>
            <a:r>
              <a:rPr lang="ja-JP" altLang="en-US" dirty="0">
                <a:ln w="0"/>
                <a:solidFill>
                  <a:prstClr val="black"/>
                </a:solidFill>
                <a:latin typeface="BIZ UDPゴシック" panose="020B0400000000000000" pitchFamily="50" charset="-128"/>
                <a:ea typeface="BIZ UDPゴシック" panose="020B0400000000000000" pitchFamily="50" charset="-128"/>
              </a:rPr>
              <a:t>２３</a:t>
            </a:r>
            <a:endParaRPr lang="en-US" altLang="ja-JP" dirty="0">
              <a:ln w="0"/>
              <a:solidFill>
                <a:prstClr val="black"/>
              </a:solidFill>
              <a:latin typeface="BIZ UDPゴシック" panose="020B0400000000000000" pitchFamily="50" charset="-128"/>
              <a:ea typeface="BIZ UDPゴシック" panose="020B0400000000000000" pitchFamily="50" charset="-128"/>
            </a:endParaRPr>
          </a:p>
          <a:p>
            <a:pPr algn="dist">
              <a:lnSpc>
                <a:spcPct val="130000"/>
              </a:lnSpc>
            </a:pPr>
            <a:r>
              <a:rPr lang="ja-JP" altLang="en-US" dirty="0">
                <a:ln w="0"/>
                <a:solidFill>
                  <a:prstClr val="black"/>
                </a:solidFill>
                <a:latin typeface="BIZ UDPゴシック" panose="020B0400000000000000" pitchFamily="50" charset="-128"/>
                <a:ea typeface="BIZ UDPゴシック" panose="020B0400000000000000" pitchFamily="50" charset="-128"/>
              </a:rPr>
              <a:t>さまざまな操作機能 </a:t>
            </a:r>
            <a:r>
              <a:rPr lang="en-US" altLang="ja-JP" dirty="0">
                <a:ln w="0"/>
                <a:solidFill>
                  <a:prstClr val="black"/>
                </a:solidFill>
                <a:latin typeface="BIZ UDPゴシック" panose="020B0400000000000000" pitchFamily="50" charset="-128"/>
                <a:ea typeface="BIZ UDPゴシック" panose="020B0400000000000000" pitchFamily="50" charset="-128"/>
              </a:rPr>
              <a:t>………………………………… P2</a:t>
            </a:r>
            <a:r>
              <a:rPr lang="ja-JP" altLang="en-US" dirty="0">
                <a:ln w="0"/>
                <a:solidFill>
                  <a:prstClr val="black"/>
                </a:solidFill>
                <a:latin typeface="BIZ UDPゴシック" panose="020B0400000000000000" pitchFamily="50" charset="-128"/>
                <a:ea typeface="BIZ UDPゴシック" panose="020B0400000000000000" pitchFamily="50" charset="-128"/>
              </a:rPr>
              <a:t>５</a:t>
            </a:r>
            <a:endParaRPr lang="en-US" altLang="ja-JP" dirty="0">
              <a:ln w="0"/>
              <a:solidFill>
                <a:prstClr val="black"/>
              </a:solidFill>
              <a:latin typeface="BIZ UDPゴシック" panose="020B0400000000000000" pitchFamily="50" charset="-128"/>
              <a:ea typeface="BIZ UDPゴシック" panose="020B0400000000000000" pitchFamily="50" charset="-128"/>
            </a:endParaRPr>
          </a:p>
          <a:p>
            <a:pPr algn="dist">
              <a:lnSpc>
                <a:spcPct val="130000"/>
              </a:lnSpc>
            </a:pPr>
            <a:r>
              <a:rPr lang="ja-JP" altLang="en-US" dirty="0">
                <a:ln w="0"/>
                <a:solidFill>
                  <a:prstClr val="black"/>
                </a:solidFill>
                <a:latin typeface="BIZ UDPゴシック" panose="020B0400000000000000" pitchFamily="50" charset="-128"/>
                <a:ea typeface="BIZ UDPゴシック" panose="020B0400000000000000" pitchFamily="50" charset="-128"/>
              </a:rPr>
              <a:t>撮った写真を見る </a:t>
            </a:r>
            <a:r>
              <a:rPr lang="en-US" altLang="ja-JP" dirty="0">
                <a:ln w="0"/>
                <a:solidFill>
                  <a:prstClr val="black"/>
                </a:solidFill>
                <a:latin typeface="BIZ UDPゴシック" panose="020B0400000000000000" pitchFamily="50" charset="-128"/>
                <a:ea typeface="BIZ UDPゴシック" panose="020B0400000000000000" pitchFamily="50" charset="-128"/>
              </a:rPr>
              <a:t>…………………………………… P2</a:t>
            </a:r>
            <a:r>
              <a:rPr lang="ja-JP" altLang="en-US" dirty="0">
                <a:ln w="0"/>
                <a:solidFill>
                  <a:prstClr val="black"/>
                </a:solidFill>
                <a:latin typeface="BIZ UDPゴシック" panose="020B0400000000000000" pitchFamily="50" charset="-128"/>
                <a:ea typeface="BIZ UDPゴシック" panose="020B0400000000000000" pitchFamily="50" charset="-128"/>
              </a:rPr>
              <a:t>７</a:t>
            </a:r>
            <a:endParaRPr lang="en-US" altLang="ja-JP" dirty="0">
              <a:ln w="0"/>
              <a:solidFill>
                <a:prstClr val="black"/>
              </a:solidFill>
              <a:latin typeface="BIZ UDPゴシック" panose="020B0400000000000000" pitchFamily="50" charset="-128"/>
              <a:ea typeface="BIZ UDPゴシック" panose="020B0400000000000000" pitchFamily="50" charset="-128"/>
            </a:endParaRPr>
          </a:p>
          <a:p>
            <a:pPr algn="dist">
              <a:lnSpc>
                <a:spcPct val="130000"/>
              </a:lnSpc>
            </a:pPr>
            <a:r>
              <a:rPr lang="ja-JP" altLang="en-US" dirty="0">
                <a:ln w="0"/>
                <a:solidFill>
                  <a:prstClr val="black"/>
                </a:solidFill>
                <a:latin typeface="BIZ UDPゴシック" panose="020B0400000000000000" pitchFamily="50" charset="-128"/>
                <a:ea typeface="BIZ UDPゴシック" panose="020B0400000000000000" pitchFamily="50" charset="-128"/>
              </a:rPr>
              <a:t>写真の削除 </a:t>
            </a:r>
            <a:r>
              <a:rPr lang="en-US" altLang="ja-JP" dirty="0">
                <a:ln w="0"/>
                <a:solidFill>
                  <a:prstClr val="black"/>
                </a:solidFill>
                <a:latin typeface="BIZ UDPゴシック" panose="020B0400000000000000" pitchFamily="50" charset="-128"/>
                <a:ea typeface="BIZ UDPゴシック" panose="020B0400000000000000" pitchFamily="50" charset="-128"/>
              </a:rPr>
              <a:t>…………………………………………… P2</a:t>
            </a:r>
            <a:r>
              <a:rPr lang="ja-JP" altLang="en-US" dirty="0">
                <a:ln w="0"/>
                <a:solidFill>
                  <a:prstClr val="black"/>
                </a:solidFill>
                <a:latin typeface="BIZ UDPゴシック" panose="020B0400000000000000" pitchFamily="50" charset="-128"/>
                <a:ea typeface="BIZ UDPゴシック" panose="020B0400000000000000" pitchFamily="50" charset="-128"/>
              </a:rPr>
              <a:t>９</a:t>
            </a:r>
            <a:endParaRPr lang="en-US" altLang="ja-JP" dirty="0">
              <a:ln w="0"/>
              <a:solidFill>
                <a:prstClr val="black"/>
              </a:solidFill>
              <a:latin typeface="BIZ UDPゴシック" panose="020B0400000000000000" pitchFamily="50" charset="-128"/>
              <a:ea typeface="BIZ UDPゴシック" panose="020B0400000000000000" pitchFamily="50" charset="-128"/>
            </a:endParaRPr>
          </a:p>
          <a:p>
            <a:pPr algn="dist">
              <a:lnSpc>
                <a:spcPct val="130000"/>
              </a:lnSpc>
            </a:pPr>
            <a:r>
              <a:rPr lang="ja-JP" altLang="en-US" dirty="0">
                <a:ln w="0"/>
                <a:solidFill>
                  <a:prstClr val="black"/>
                </a:solidFill>
                <a:latin typeface="BIZ UDPゴシック" panose="020B0400000000000000" pitchFamily="50" charset="-128"/>
                <a:ea typeface="BIZ UDPゴシック" panose="020B0400000000000000" pitchFamily="50" charset="-128"/>
              </a:rPr>
              <a:t>ＱＲコードの読み取り </a:t>
            </a:r>
            <a:r>
              <a:rPr lang="en-US" altLang="ja-JP" dirty="0">
                <a:ln w="0"/>
                <a:solidFill>
                  <a:prstClr val="black"/>
                </a:solidFill>
                <a:latin typeface="BIZ UDPゴシック" panose="020B0400000000000000" pitchFamily="50" charset="-128"/>
                <a:ea typeface="BIZ UDPゴシック" panose="020B0400000000000000" pitchFamily="50" charset="-128"/>
              </a:rPr>
              <a:t>…………………………………P</a:t>
            </a:r>
            <a:r>
              <a:rPr lang="ja-JP" altLang="en-US" dirty="0">
                <a:ln w="0"/>
                <a:solidFill>
                  <a:prstClr val="black"/>
                </a:solidFill>
                <a:latin typeface="BIZ UDPゴシック" panose="020B0400000000000000" pitchFamily="50" charset="-128"/>
                <a:ea typeface="BIZ UDPゴシック" panose="020B0400000000000000" pitchFamily="50" charset="-128"/>
              </a:rPr>
              <a:t>３１</a:t>
            </a:r>
          </a:p>
        </p:txBody>
      </p:sp>
    </p:spTree>
    <p:extLst>
      <p:ext uri="{BB962C8B-B14F-4D97-AF65-F5344CB8AC3E}">
        <p14:creationId xmlns:p14="http://schemas.microsoft.com/office/powerpoint/2010/main" val="35893467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E38FF6C-8082-8CEB-58D2-931AEDAAAEDA}"/>
              </a:ext>
            </a:extLst>
          </p:cNvPr>
          <p:cNvSpPr>
            <a:spLocks noGrp="1"/>
          </p:cNvSpPr>
          <p:nvPr>
            <p:ph type="ctrTitle"/>
          </p:nvPr>
        </p:nvSpPr>
        <p:spPr/>
        <p:txBody>
          <a:bodyPr/>
          <a:lstStyle/>
          <a:p>
            <a:r>
              <a:rPr kumimoji="1" lang="ja-JP" altLang="en-US" dirty="0"/>
              <a:t>電話リレーサービスの詳細･登録方法</a:t>
            </a:r>
          </a:p>
        </p:txBody>
      </p:sp>
      <p:sp>
        <p:nvSpPr>
          <p:cNvPr id="3" name="タイトル 1">
            <a:extLst>
              <a:ext uri="{FF2B5EF4-FFF2-40B4-BE49-F238E27FC236}">
                <a16:creationId xmlns:a16="http://schemas.microsoft.com/office/drawing/2014/main" id="{1E36CB77-8D96-D203-9494-5BCDDC4DC99D}"/>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1-J</a:t>
            </a:r>
            <a:endParaRPr kumimoji="0" lang="ja-JP" altLang="en-US" kern="0" dirty="0">
              <a:solidFill>
                <a:sysClr val="windowText" lastClr="000000"/>
              </a:solidFill>
            </a:endParaRPr>
          </a:p>
        </p:txBody>
      </p:sp>
      <p:sp>
        <p:nvSpPr>
          <p:cNvPr id="4" name="テキスト ボックス 3">
            <a:extLst>
              <a:ext uri="{FF2B5EF4-FFF2-40B4-BE49-F238E27FC236}">
                <a16:creationId xmlns:a16="http://schemas.microsoft.com/office/drawing/2014/main" id="{52577C93-99C0-922A-A61A-14C0FCAF86E8}"/>
              </a:ext>
            </a:extLst>
          </p:cNvPr>
          <p:cNvSpPr txBox="1"/>
          <p:nvPr/>
        </p:nvSpPr>
        <p:spPr>
          <a:xfrm>
            <a:off x="681309" y="1081040"/>
            <a:ext cx="8870464" cy="400110"/>
          </a:xfrm>
          <a:prstGeom prst="rect">
            <a:avLst/>
          </a:prstGeom>
          <a:noFill/>
        </p:spPr>
        <p:txBody>
          <a:bodyPr wrap="square" rtlCol="0">
            <a:spAutoFit/>
          </a:bodyPr>
          <a:lstStyle/>
          <a:p>
            <a:r>
              <a:rPr kumimoji="1" lang="ja-JP" altLang="en-US" sz="2000" dirty="0">
                <a:solidFill>
                  <a:srgbClr val="4472C4"/>
                </a:solidFill>
                <a:latin typeface="BIZ UDPゴシック" panose="020B0400000000000000" pitchFamily="50" charset="-128"/>
                <a:ea typeface="BIZ UDPゴシック" panose="020B0400000000000000" pitchFamily="50" charset="-128"/>
              </a:rPr>
              <a:t>電話リレーサービスの詳細、登録方法はホームページをご覧ください</a:t>
            </a:r>
          </a:p>
        </p:txBody>
      </p:sp>
      <p:pic>
        <p:nvPicPr>
          <p:cNvPr id="5" name="図 4">
            <a:extLst>
              <a:ext uri="{FF2B5EF4-FFF2-40B4-BE49-F238E27FC236}">
                <a16:creationId xmlns:a16="http://schemas.microsoft.com/office/drawing/2014/main" id="{485590E2-7E15-27A4-82F1-B5280D86858D}"/>
              </a:ext>
            </a:extLst>
          </p:cNvPr>
          <p:cNvPicPr>
            <a:picLocks noChangeAspect="1"/>
          </p:cNvPicPr>
          <p:nvPr/>
        </p:nvPicPr>
        <p:blipFill rotWithShape="1">
          <a:blip r:embed="rId3"/>
          <a:srcRect l="13823" r="12762"/>
          <a:stretch/>
        </p:blipFill>
        <p:spPr>
          <a:xfrm>
            <a:off x="681309" y="2000663"/>
            <a:ext cx="5619178" cy="3206047"/>
          </a:xfrm>
          <a:prstGeom prst="rect">
            <a:avLst/>
          </a:prstGeom>
          <a:ln>
            <a:solidFill>
              <a:schemeClr val="tx1"/>
            </a:solidFill>
          </a:ln>
        </p:spPr>
      </p:pic>
      <p:sp>
        <p:nvSpPr>
          <p:cNvPr id="6" name="正方形/長方形 5">
            <a:extLst>
              <a:ext uri="{FF2B5EF4-FFF2-40B4-BE49-F238E27FC236}">
                <a16:creationId xmlns:a16="http://schemas.microsoft.com/office/drawing/2014/main" id="{EBAD1133-38EE-D520-54D7-C91B787540F7}"/>
              </a:ext>
            </a:extLst>
          </p:cNvPr>
          <p:cNvSpPr/>
          <p:nvPr/>
        </p:nvSpPr>
        <p:spPr>
          <a:xfrm>
            <a:off x="703230" y="5329839"/>
            <a:ext cx="4116833" cy="1322221"/>
          </a:xfrm>
          <a:prstGeom prst="rect">
            <a:avLst/>
          </a:prstGeom>
        </p:spPr>
        <p:txBody>
          <a:bodyPr wrap="none">
            <a:spAutoFit/>
          </a:bodyPr>
          <a:lstStyle/>
          <a:p>
            <a:pPr>
              <a:lnSpc>
                <a:spcPct val="130000"/>
              </a:lnSpc>
            </a:pPr>
            <a:r>
              <a:rPr lang="en-US" altLang="ja-JP" sz="1600" dirty="0">
                <a:latin typeface="BIZ UDPゴシック" panose="020B0400000000000000" pitchFamily="50" charset="-128"/>
                <a:ea typeface="BIZ UDPゴシック" panose="020B0400000000000000" pitchFamily="50" charset="-128"/>
              </a:rPr>
              <a:t>【</a:t>
            </a:r>
            <a:r>
              <a:rPr lang="ja-JP" altLang="en-US" sz="1600" dirty="0">
                <a:latin typeface="BIZ UDPゴシック" panose="020B0400000000000000" pitchFamily="50" charset="-128"/>
                <a:ea typeface="BIZ UDPゴシック" panose="020B0400000000000000" pitchFamily="50" charset="-128"/>
              </a:rPr>
              <a:t>運営団体</a:t>
            </a:r>
            <a:r>
              <a:rPr lang="en-US" altLang="ja-JP" sz="1600" dirty="0">
                <a:latin typeface="BIZ UDPゴシック" panose="020B0400000000000000" pitchFamily="50" charset="-128"/>
                <a:ea typeface="BIZ UDPゴシック" panose="020B0400000000000000" pitchFamily="50" charset="-128"/>
              </a:rPr>
              <a:t>】</a:t>
            </a:r>
          </a:p>
          <a:p>
            <a:pPr>
              <a:lnSpc>
                <a:spcPct val="130000"/>
              </a:lnSpc>
            </a:pPr>
            <a:r>
              <a:rPr lang="ja-JP" altLang="en-US" sz="1600" dirty="0">
                <a:latin typeface="BIZ UDPゴシック" panose="020B0400000000000000" pitchFamily="50" charset="-128"/>
                <a:ea typeface="BIZ UDPゴシック" panose="020B0400000000000000" pitchFamily="50" charset="-128"/>
              </a:rPr>
              <a:t>総務大臣指定 電話リレーサービス提供機関 </a:t>
            </a:r>
            <a:endParaRPr lang="en-US" altLang="ja-JP" sz="1600" dirty="0">
              <a:latin typeface="BIZ UDPゴシック" panose="020B0400000000000000" pitchFamily="50" charset="-128"/>
              <a:ea typeface="BIZ UDPゴシック" panose="020B0400000000000000" pitchFamily="50" charset="-128"/>
            </a:endParaRPr>
          </a:p>
          <a:p>
            <a:pPr>
              <a:lnSpc>
                <a:spcPct val="130000"/>
              </a:lnSpc>
            </a:pPr>
            <a:r>
              <a:rPr lang="ja-JP" altLang="en-US" sz="1600" dirty="0">
                <a:latin typeface="BIZ UDPゴシック" panose="020B0400000000000000" pitchFamily="50" charset="-128"/>
                <a:ea typeface="BIZ UDPゴシック" panose="020B0400000000000000" pitchFamily="50" charset="-128"/>
              </a:rPr>
              <a:t>一般財団法人日本財団電話リレーサービス</a:t>
            </a:r>
            <a:endParaRPr lang="en-US" altLang="ja-JP" sz="1600" dirty="0">
              <a:latin typeface="BIZ UDPゴシック" panose="020B0400000000000000" pitchFamily="50" charset="-128"/>
              <a:ea typeface="BIZ UDPゴシック" panose="020B0400000000000000" pitchFamily="50" charset="-128"/>
            </a:endParaRPr>
          </a:p>
          <a:p>
            <a:pPr>
              <a:lnSpc>
                <a:spcPct val="130000"/>
              </a:lnSpc>
            </a:pPr>
            <a:r>
              <a:rPr lang="ja-JP" altLang="en-US" sz="1600" dirty="0">
                <a:latin typeface="BIZ UDPゴシック" panose="020B0400000000000000" pitchFamily="50" charset="-128"/>
                <a:ea typeface="BIZ UDPゴシック" panose="020B0400000000000000" pitchFamily="50" charset="-128"/>
              </a:rPr>
              <a:t>電話：</a:t>
            </a:r>
            <a:r>
              <a:rPr lang="en-US" altLang="ja-JP" sz="1600" dirty="0">
                <a:latin typeface="BIZ UDPゴシック" panose="020B0400000000000000" pitchFamily="50" charset="-128"/>
                <a:ea typeface="BIZ UDPゴシック" panose="020B0400000000000000" pitchFamily="50" charset="-128"/>
              </a:rPr>
              <a:t>03-6275-0912</a:t>
            </a:r>
            <a:endParaRPr lang="ja-JP" altLang="en-US" sz="1600" dirty="0">
              <a:latin typeface="BIZ UDPゴシック" panose="020B0400000000000000" pitchFamily="50" charset="-128"/>
              <a:ea typeface="BIZ UDPゴシック" panose="020B0400000000000000" pitchFamily="50" charset="-128"/>
            </a:endParaRPr>
          </a:p>
        </p:txBody>
      </p:sp>
      <p:sp>
        <p:nvSpPr>
          <p:cNvPr id="7" name="正方形/長方形 6">
            <a:extLst>
              <a:ext uri="{FF2B5EF4-FFF2-40B4-BE49-F238E27FC236}">
                <a16:creationId xmlns:a16="http://schemas.microsoft.com/office/drawing/2014/main" id="{12BED3A9-8E35-4421-F507-A45570EAC130}"/>
              </a:ext>
            </a:extLst>
          </p:cNvPr>
          <p:cNvSpPr/>
          <p:nvPr/>
        </p:nvSpPr>
        <p:spPr>
          <a:xfrm>
            <a:off x="6918411" y="1826620"/>
            <a:ext cx="1353256" cy="338554"/>
          </a:xfrm>
          <a:prstGeom prst="rect">
            <a:avLst/>
          </a:prstGeom>
        </p:spPr>
        <p:txBody>
          <a:bodyPr wrap="none">
            <a:spAutoFit/>
          </a:bodyPr>
          <a:lstStyle/>
          <a:p>
            <a:r>
              <a:rPr lang="ja-JP" altLang="en-US" sz="1600" dirty="0">
                <a:latin typeface="BIZ UDPゴシック" panose="020B0400000000000000" pitchFamily="50" charset="-128"/>
                <a:ea typeface="BIZ UDPゴシック" panose="020B0400000000000000" pitchFamily="50" charset="-128"/>
              </a:rPr>
              <a:t>ホームページ</a:t>
            </a:r>
          </a:p>
        </p:txBody>
      </p:sp>
      <p:sp>
        <p:nvSpPr>
          <p:cNvPr id="8" name="正方形/長方形 7">
            <a:extLst>
              <a:ext uri="{FF2B5EF4-FFF2-40B4-BE49-F238E27FC236}">
                <a16:creationId xmlns:a16="http://schemas.microsoft.com/office/drawing/2014/main" id="{7733B11A-465D-EE85-5694-1637E462437A}"/>
              </a:ext>
            </a:extLst>
          </p:cNvPr>
          <p:cNvSpPr/>
          <p:nvPr/>
        </p:nvSpPr>
        <p:spPr>
          <a:xfrm>
            <a:off x="6567885" y="3052923"/>
            <a:ext cx="2220480" cy="276999"/>
          </a:xfrm>
          <a:prstGeom prst="rect">
            <a:avLst/>
          </a:prstGeom>
        </p:spPr>
        <p:txBody>
          <a:bodyPr wrap="none">
            <a:spAutoFit/>
          </a:bodyPr>
          <a:lstStyle/>
          <a:p>
            <a:r>
              <a:rPr lang="ja-JP" altLang="en-US" sz="1200" dirty="0">
                <a:latin typeface="BIZ UDPゴシック" panose="020B0400000000000000" pitchFamily="50" charset="-128"/>
                <a:ea typeface="BIZ UDPゴシック" panose="020B0400000000000000" pitchFamily="50" charset="-128"/>
              </a:rPr>
              <a:t>https://www.nftrs.or.jp/</a:t>
            </a:r>
          </a:p>
        </p:txBody>
      </p:sp>
      <p:pic>
        <p:nvPicPr>
          <p:cNvPr id="9" name="図 8">
            <a:extLst>
              <a:ext uri="{FF2B5EF4-FFF2-40B4-BE49-F238E27FC236}">
                <a16:creationId xmlns:a16="http://schemas.microsoft.com/office/drawing/2014/main" id="{252D792D-7CCF-8EDC-8853-1D9C94B4C7AF}"/>
              </a:ext>
            </a:extLst>
          </p:cNvPr>
          <p:cNvPicPr>
            <a:picLocks noChangeAspect="1"/>
          </p:cNvPicPr>
          <p:nvPr/>
        </p:nvPicPr>
        <p:blipFill>
          <a:blip r:embed="rId4"/>
          <a:stretch>
            <a:fillRect/>
          </a:stretch>
        </p:blipFill>
        <p:spPr>
          <a:xfrm>
            <a:off x="6827397" y="4132082"/>
            <a:ext cx="1740070" cy="390431"/>
          </a:xfrm>
          <a:prstGeom prst="rect">
            <a:avLst/>
          </a:prstGeom>
        </p:spPr>
      </p:pic>
      <p:sp>
        <p:nvSpPr>
          <p:cNvPr id="10" name="正方形/長方形 9">
            <a:extLst>
              <a:ext uri="{FF2B5EF4-FFF2-40B4-BE49-F238E27FC236}">
                <a16:creationId xmlns:a16="http://schemas.microsoft.com/office/drawing/2014/main" id="{FD90706A-FDD5-1243-A568-B7DB0F4FDAA7}"/>
              </a:ext>
            </a:extLst>
          </p:cNvPr>
          <p:cNvSpPr/>
          <p:nvPr/>
        </p:nvSpPr>
        <p:spPr>
          <a:xfrm>
            <a:off x="6404530" y="5531195"/>
            <a:ext cx="2496197" cy="276999"/>
          </a:xfrm>
          <a:prstGeom prst="rect">
            <a:avLst/>
          </a:prstGeom>
        </p:spPr>
        <p:txBody>
          <a:bodyPr wrap="none">
            <a:spAutoFit/>
          </a:bodyPr>
          <a:lstStyle/>
          <a:p>
            <a:pPr algn="ctr"/>
            <a:r>
              <a:rPr lang="ja-JP" altLang="en-US" sz="1200" dirty="0">
                <a:latin typeface="BIZ UDPゴシック" panose="020B0400000000000000" pitchFamily="50" charset="-128"/>
                <a:ea typeface="BIZ UDPゴシック" panose="020B0400000000000000" pitchFamily="50" charset="-128"/>
              </a:rPr>
              <a:t>https://nftrs.or.jp/contact/</a:t>
            </a:r>
          </a:p>
        </p:txBody>
      </p:sp>
      <p:sp>
        <p:nvSpPr>
          <p:cNvPr id="11" name="正方形/長方形 10">
            <a:extLst>
              <a:ext uri="{FF2B5EF4-FFF2-40B4-BE49-F238E27FC236}">
                <a16:creationId xmlns:a16="http://schemas.microsoft.com/office/drawing/2014/main" id="{8F206C49-E5F3-EB22-63C6-BF9EBF61F53A}"/>
              </a:ext>
            </a:extLst>
          </p:cNvPr>
          <p:cNvSpPr/>
          <p:nvPr/>
        </p:nvSpPr>
        <p:spPr>
          <a:xfrm>
            <a:off x="7021535" y="5781227"/>
            <a:ext cx="1313180" cy="261610"/>
          </a:xfrm>
          <a:prstGeom prst="rect">
            <a:avLst/>
          </a:prstGeom>
        </p:spPr>
        <p:txBody>
          <a:bodyPr wrap="none">
            <a:spAutoFit/>
          </a:bodyPr>
          <a:lstStyle/>
          <a:p>
            <a:r>
              <a:rPr lang="en-US" altLang="ja-JP" sz="1100" dirty="0">
                <a:latin typeface="BIZ UDPゴシック" panose="020B0400000000000000" pitchFamily="50" charset="-128"/>
                <a:ea typeface="BIZ UDPゴシック" panose="020B0400000000000000" pitchFamily="50" charset="-128"/>
              </a:rPr>
              <a:t>※</a:t>
            </a:r>
            <a:r>
              <a:rPr lang="ja-JP" altLang="en-US" sz="1100" dirty="0">
                <a:latin typeface="BIZ UDPゴシック" panose="020B0400000000000000" pitchFamily="50" charset="-128"/>
                <a:ea typeface="BIZ UDPゴシック" panose="020B0400000000000000" pitchFamily="50" charset="-128"/>
              </a:rPr>
              <a:t>年末年始は除く</a:t>
            </a:r>
          </a:p>
        </p:txBody>
      </p:sp>
      <p:pic>
        <p:nvPicPr>
          <p:cNvPr id="12" name="Picture 2">
            <a:extLst>
              <a:ext uri="{FF2B5EF4-FFF2-40B4-BE49-F238E27FC236}">
                <a16:creationId xmlns:a16="http://schemas.microsoft.com/office/drawing/2014/main" id="{B58144E1-903B-44B9-CAF0-B828F4D3852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81825" y="2171550"/>
            <a:ext cx="862297" cy="86229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a:extLst>
              <a:ext uri="{FF2B5EF4-FFF2-40B4-BE49-F238E27FC236}">
                <a16:creationId xmlns:a16="http://schemas.microsoft.com/office/drawing/2014/main" id="{2C7E9E05-A1E2-2614-D269-46A0C2DEE5C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10513" y="4623145"/>
            <a:ext cx="857250" cy="857250"/>
          </a:xfrm>
          <a:prstGeom prst="rect">
            <a:avLst/>
          </a:prstGeom>
          <a:noFill/>
          <a:extLst>
            <a:ext uri="{909E8E84-426E-40DD-AFC4-6F175D3DCCD1}">
              <a14:hiddenFill xmlns:a14="http://schemas.microsoft.com/office/drawing/2010/main">
                <a:solidFill>
                  <a:srgbClr val="FFFFFF"/>
                </a:solidFill>
              </a14:hiddenFill>
            </a:ext>
          </a:extLst>
        </p:spPr>
      </p:pic>
      <p:sp>
        <p:nvSpPr>
          <p:cNvPr id="14" name="Slide Number Placeholder 5">
            <a:extLst>
              <a:ext uri="{FF2B5EF4-FFF2-40B4-BE49-F238E27FC236}">
                <a16:creationId xmlns:a16="http://schemas.microsoft.com/office/drawing/2014/main" id="{8C03EA02-5BCF-E27D-D79A-A254646A6D97}"/>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1</a:t>
            </a:r>
            <a:r>
              <a:rPr lang="ja-JP" altLang="en-US" sz="1800" dirty="0">
                <a:solidFill>
                  <a:schemeClr val="accent1"/>
                </a:solidFill>
                <a:latin typeface="BIZ UDPゴシック" panose="020B0400000000000000" pitchFamily="50" charset="-128"/>
                <a:ea typeface="BIZ UDPゴシック" panose="020B0400000000000000" pitchFamily="50" charset="-128"/>
              </a:rPr>
              <a:t>８</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2644360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4F69D0A6-C124-016D-3D20-0F8C35015152}"/>
              </a:ext>
            </a:extLst>
          </p:cNvPr>
          <p:cNvSpPr/>
          <p:nvPr/>
        </p:nvSpPr>
        <p:spPr>
          <a:xfrm>
            <a:off x="616028" y="1916991"/>
            <a:ext cx="7805010" cy="2736016"/>
          </a:xfrm>
          <a:prstGeom prst="rect">
            <a:avLst/>
          </a:prstGeom>
          <a:solidFill>
            <a:srgbClr val="F9FBFD"/>
          </a:solidFill>
          <a:ln w="28575">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984" dirty="0">
              <a:ea typeface="BIZ UDPゴシック" panose="020B0400000000000000" pitchFamily="50" charset="-128"/>
            </a:endParaRPr>
          </a:p>
        </p:txBody>
      </p:sp>
      <p:sp>
        <p:nvSpPr>
          <p:cNvPr id="5" name="サブタイトル 2">
            <a:extLst>
              <a:ext uri="{FF2B5EF4-FFF2-40B4-BE49-F238E27FC236}">
                <a16:creationId xmlns:a16="http://schemas.microsoft.com/office/drawing/2014/main" id="{B5764BE9-1283-D0C7-D76B-D772C729D94C}"/>
              </a:ext>
            </a:extLst>
          </p:cNvPr>
          <p:cNvSpPr txBox="1">
            <a:spLocks/>
          </p:cNvSpPr>
          <p:nvPr/>
        </p:nvSpPr>
        <p:spPr>
          <a:xfrm>
            <a:off x="620029" y="2305116"/>
            <a:ext cx="7805009" cy="1942781"/>
          </a:xfrm>
          <a:prstGeom prst="rect">
            <a:avLst/>
          </a:prstGeom>
        </p:spPr>
        <p:txBody>
          <a:bodyPr anchor="ct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gn="ctr">
              <a:lnSpc>
                <a:spcPct val="120000"/>
              </a:lnSpc>
            </a:pPr>
            <a:r>
              <a:rPr lang="ja-JP" altLang="en-US" sz="8799">
                <a:solidFill>
                  <a:srgbClr val="4472C4"/>
                </a:solidFill>
                <a:latin typeface="BIZ UDPゴシック" panose="020B0400000000000000" pitchFamily="50" charset="-128"/>
                <a:ea typeface="BIZ UDPゴシック" panose="020B0400000000000000" pitchFamily="50" charset="-128"/>
              </a:rPr>
              <a:t>２</a:t>
            </a:r>
            <a:r>
              <a:rPr lang="ja-JP" altLang="en-US" sz="4799">
                <a:solidFill>
                  <a:srgbClr val="4472C4"/>
                </a:solidFill>
                <a:latin typeface="BIZ UDPゴシック" panose="020B0400000000000000" pitchFamily="50" charset="-128"/>
                <a:ea typeface="BIZ UDPゴシック" panose="020B0400000000000000" pitchFamily="50" charset="-128"/>
              </a:rPr>
              <a:t>　カメラの使い方</a:t>
            </a:r>
          </a:p>
        </p:txBody>
      </p:sp>
      <p:pic>
        <p:nvPicPr>
          <p:cNvPr id="7" name="図 6" descr="アイコン&#10;&#10;自動的に生成された説明">
            <a:extLst>
              <a:ext uri="{FF2B5EF4-FFF2-40B4-BE49-F238E27FC236}">
                <a16:creationId xmlns:a16="http://schemas.microsoft.com/office/drawing/2014/main" id="{F5582AEE-E0A1-9674-B80A-99ECB1158D43}"/>
              </a:ext>
            </a:extLst>
          </p:cNvPr>
          <p:cNvPicPr>
            <a:picLocks noChangeAspect="1"/>
          </p:cNvPicPr>
          <p:nvPr/>
        </p:nvPicPr>
        <p:blipFill>
          <a:blip r:embed="rId3"/>
          <a:stretch>
            <a:fillRect/>
          </a:stretch>
        </p:blipFill>
        <p:spPr>
          <a:xfrm>
            <a:off x="395974" y="3573001"/>
            <a:ext cx="1567769" cy="2505961"/>
          </a:xfrm>
          <a:prstGeom prst="rect">
            <a:avLst/>
          </a:prstGeom>
        </p:spPr>
      </p:pic>
      <p:pic>
        <p:nvPicPr>
          <p:cNvPr id="9" name="図 8" descr="グラフィカル ユーザー インターフェイス&#10;&#10;自動的に生成された説明">
            <a:extLst>
              <a:ext uri="{FF2B5EF4-FFF2-40B4-BE49-F238E27FC236}">
                <a16:creationId xmlns:a16="http://schemas.microsoft.com/office/drawing/2014/main" id="{D4D5FFB1-0E59-AC22-123D-293AAB3807A4}"/>
              </a:ext>
            </a:extLst>
          </p:cNvPr>
          <p:cNvPicPr>
            <a:picLocks noChangeAspect="1"/>
          </p:cNvPicPr>
          <p:nvPr/>
        </p:nvPicPr>
        <p:blipFill rotWithShape="1">
          <a:blip r:embed="rId4"/>
          <a:srcRect r="58476" b="59640"/>
          <a:stretch/>
        </p:blipFill>
        <p:spPr>
          <a:xfrm>
            <a:off x="989306" y="4149005"/>
            <a:ext cx="780535" cy="630432"/>
          </a:xfrm>
          <a:prstGeom prst="rect">
            <a:avLst/>
          </a:prstGeom>
        </p:spPr>
      </p:pic>
      <p:sp>
        <p:nvSpPr>
          <p:cNvPr id="10" name="Slide Number Placeholder 5">
            <a:extLst>
              <a:ext uri="{FF2B5EF4-FFF2-40B4-BE49-F238E27FC236}">
                <a16:creationId xmlns:a16="http://schemas.microsoft.com/office/drawing/2014/main" id="{644A8B9C-608C-C5A7-4EAD-EF431042BAA7}"/>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1</a:t>
            </a:r>
            <a:r>
              <a:rPr lang="ja-JP" altLang="en-US" sz="1800" dirty="0">
                <a:solidFill>
                  <a:schemeClr val="accent1"/>
                </a:solidFill>
                <a:latin typeface="BIZ UDPゴシック" panose="020B0400000000000000" pitchFamily="50" charset="-128"/>
                <a:ea typeface="BIZ UDPゴシック" panose="020B0400000000000000" pitchFamily="50" charset="-128"/>
              </a:rPr>
              <a:t>９</a:t>
            </a:r>
            <a:endParaRPr lang="en-US" altLang="ja-JP" sz="1800">
              <a:solidFill>
                <a:schemeClr val="accent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957169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8" name="タイトル 1">
            <a:extLst>
              <a:ext uri="{FF2B5EF4-FFF2-40B4-BE49-F238E27FC236}">
                <a16:creationId xmlns:a16="http://schemas.microsoft.com/office/drawing/2014/main" id="{C566B52B-9993-BC50-09C2-4474B0ABF4A4}"/>
              </a:ext>
            </a:extLst>
          </p:cNvPr>
          <p:cNvSpPr>
            <a:spLocks noGrp="1" noChangeAspect="1"/>
          </p:cNvSpPr>
          <p:nvPr>
            <p:ph type="ctrTitle"/>
          </p:nvPr>
        </p:nvSpPr>
        <p:spPr>
          <a:xfrm>
            <a:off x="1392691" y="183970"/>
            <a:ext cx="2339102" cy="523092"/>
          </a:xfrm>
        </p:spPr>
        <p:txBody>
          <a:bodyPr vert="horz" wrap="none">
            <a:spAutoFit/>
          </a:bodyPr>
          <a:lstStyle/>
          <a:p>
            <a:pPr>
              <a:lnSpc>
                <a:spcPct val="100000"/>
              </a:lnSpc>
            </a:pPr>
            <a:r>
              <a:rPr kumimoji="0" lang="ja-JP" altLang="en-US" kern="0" dirty="0"/>
              <a:t>写真を撮ろう</a:t>
            </a:r>
          </a:p>
        </p:txBody>
      </p:sp>
      <p:sp>
        <p:nvSpPr>
          <p:cNvPr id="14" name="タイトル 1">
            <a:extLst>
              <a:ext uri="{FF2B5EF4-FFF2-40B4-BE49-F238E27FC236}">
                <a16:creationId xmlns:a16="http://schemas.microsoft.com/office/drawing/2014/main" id="{0B863D16-C65E-86E2-982D-AD2DED2C41B2}"/>
              </a:ext>
            </a:extLst>
          </p:cNvPr>
          <p:cNvSpPr txBox="1">
            <a:spLocks noChangeAspect="1"/>
          </p:cNvSpPr>
          <p:nvPr/>
        </p:nvSpPr>
        <p:spPr>
          <a:xfrm>
            <a:off x="480" y="361"/>
            <a:ext cx="1259335" cy="894339"/>
          </a:xfrm>
          <a:prstGeom prst="rect">
            <a:avLst/>
          </a:prstGeom>
          <a:noFill/>
        </p:spPr>
        <p:txBody>
          <a:bodyPr vert="horz" wrap="none" lIns="91431" tIns="45715" rIns="91431" bIns="45715" rtlCol="0" anchor="ctr">
            <a:noAutofit/>
          </a:bodyPr>
          <a:lstStyle>
            <a:lvl1pPr algn="l" defTabSz="914400" rtl="0" eaLnBrk="1" latinLnBrk="0" hangingPunct="1">
              <a:lnSpc>
                <a:spcPct val="90000"/>
              </a:lnSpc>
              <a:spcBef>
                <a:spcPct val="0"/>
              </a:spcBef>
              <a:buNone/>
              <a:defRPr kumimoji="1" sz="2800" b="1" i="0" kern="1200">
                <a:solidFill>
                  <a:schemeClr val="bg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defTabSz="914305">
              <a:lnSpc>
                <a:spcPct val="100000"/>
              </a:lnSpc>
            </a:pPr>
            <a:r>
              <a:rPr lang="en-US" altLang="ja-JP" sz="2799">
                <a:solidFill>
                  <a:sysClr val="windowText" lastClr="000000"/>
                </a:solidFill>
              </a:rPr>
              <a:t>2-A</a:t>
            </a:r>
          </a:p>
        </p:txBody>
      </p:sp>
      <p:grpSp>
        <p:nvGrpSpPr>
          <p:cNvPr id="6" name="グループ化 5">
            <a:extLst>
              <a:ext uri="{FF2B5EF4-FFF2-40B4-BE49-F238E27FC236}">
                <a16:creationId xmlns:a16="http://schemas.microsoft.com/office/drawing/2014/main" id="{04296D4B-7084-3BD5-8662-9B66E43E2EA1}"/>
              </a:ext>
            </a:extLst>
          </p:cNvPr>
          <p:cNvGrpSpPr/>
          <p:nvPr/>
        </p:nvGrpSpPr>
        <p:grpSpPr>
          <a:xfrm>
            <a:off x="4707110" y="2931227"/>
            <a:ext cx="1879365" cy="3715441"/>
            <a:chOff x="-1953513" y="2561423"/>
            <a:chExt cx="1879365" cy="3715441"/>
          </a:xfrm>
        </p:grpSpPr>
        <p:sp>
          <p:nvSpPr>
            <p:cNvPr id="11" name="四角形: 角を丸くする 10">
              <a:extLst>
                <a:ext uri="{FF2B5EF4-FFF2-40B4-BE49-F238E27FC236}">
                  <a16:creationId xmlns:a16="http://schemas.microsoft.com/office/drawing/2014/main" id="{7E5B51E4-8826-589E-CB92-1BC309D29D70}"/>
                </a:ext>
              </a:extLst>
            </p:cNvPr>
            <p:cNvSpPr/>
            <p:nvPr/>
          </p:nvSpPr>
          <p:spPr>
            <a:xfrm>
              <a:off x="-1953513" y="2581620"/>
              <a:ext cx="1879365" cy="3695244"/>
            </a:xfrm>
            <a:prstGeom prst="roundRect">
              <a:avLst>
                <a:gd name="adj" fmla="val 15569"/>
              </a:avLst>
            </a:prstGeom>
            <a:solidFill>
              <a:schemeClr val="bg1"/>
            </a:solid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13" name="四角形: 角を丸くする 12">
              <a:extLst>
                <a:ext uri="{FF2B5EF4-FFF2-40B4-BE49-F238E27FC236}">
                  <a16:creationId xmlns:a16="http://schemas.microsoft.com/office/drawing/2014/main" id="{2C0B0468-57C5-44A9-43FF-50A20F46EB10}"/>
                </a:ext>
              </a:extLst>
            </p:cNvPr>
            <p:cNvSpPr/>
            <p:nvPr/>
          </p:nvSpPr>
          <p:spPr>
            <a:xfrm rot="5400000">
              <a:off x="-1133698" y="2136604"/>
              <a:ext cx="234461" cy="1174704"/>
            </a:xfrm>
            <a:prstGeom prst="roundRect">
              <a:avLst>
                <a:gd name="adj" fmla="val 45365"/>
              </a:avLst>
            </a:prstGeom>
            <a:solidFill>
              <a:schemeClr val="tx1"/>
            </a:solidFill>
            <a:ln w="1905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17" name="正方形/長方形 16">
              <a:extLst>
                <a:ext uri="{FF2B5EF4-FFF2-40B4-BE49-F238E27FC236}">
                  <a16:creationId xmlns:a16="http://schemas.microsoft.com/office/drawing/2014/main" id="{C5E051F5-B885-66B5-69B2-BB93739A7155}"/>
                </a:ext>
              </a:extLst>
            </p:cNvPr>
            <p:cNvSpPr/>
            <p:nvPr/>
          </p:nvSpPr>
          <p:spPr>
            <a:xfrm rot="5400000">
              <a:off x="-1085113" y="2042716"/>
              <a:ext cx="137288" cy="1174702"/>
            </a:xfrm>
            <a:prstGeom prst="rect">
              <a:avLst/>
            </a:prstGeom>
            <a:solidFill>
              <a:schemeClr val="tx1"/>
            </a:solidFill>
            <a:ln w="1905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33">
                <a:solidFill>
                  <a:prstClr val="white"/>
                </a:solidFill>
                <a:latin typeface="BIZ UDPゴシック" panose="020B0400000000000000" pitchFamily="50" charset="-128"/>
                <a:ea typeface="BIZ UDPゴシック" panose="020B0400000000000000" pitchFamily="50" charset="-128"/>
              </a:endParaRPr>
            </a:p>
          </p:txBody>
        </p:sp>
        <p:cxnSp>
          <p:nvCxnSpPr>
            <p:cNvPr id="19" name="直線コネクタ 18">
              <a:extLst>
                <a:ext uri="{FF2B5EF4-FFF2-40B4-BE49-F238E27FC236}">
                  <a16:creationId xmlns:a16="http://schemas.microsoft.com/office/drawing/2014/main" id="{A430D8E7-532C-CA4E-2C05-1C03F06CB675}"/>
                </a:ext>
              </a:extLst>
            </p:cNvPr>
            <p:cNvCxnSpPr>
              <a:cxnSpLocks/>
            </p:cNvCxnSpPr>
            <p:nvPr/>
          </p:nvCxnSpPr>
          <p:spPr>
            <a:xfrm>
              <a:off x="-1184818" y="2698711"/>
              <a:ext cx="399005" cy="0"/>
            </a:xfrm>
            <a:prstGeom prst="line">
              <a:avLst/>
            </a:prstGeom>
            <a:ln w="57150" cap="rnd">
              <a:solidFill>
                <a:schemeClr val="bg2">
                  <a:lumMod val="90000"/>
                </a:schemeClr>
              </a:solidFill>
              <a:round/>
            </a:ln>
          </p:spPr>
          <p:style>
            <a:lnRef idx="1">
              <a:schemeClr val="accent1"/>
            </a:lnRef>
            <a:fillRef idx="0">
              <a:schemeClr val="accent1"/>
            </a:fillRef>
            <a:effectRef idx="0">
              <a:schemeClr val="accent1"/>
            </a:effectRef>
            <a:fontRef idx="minor">
              <a:schemeClr val="tx1"/>
            </a:fontRef>
          </p:style>
        </p:cxnSp>
        <p:sp>
          <p:nvSpPr>
            <p:cNvPr id="21" name="楕円 20">
              <a:extLst>
                <a:ext uri="{FF2B5EF4-FFF2-40B4-BE49-F238E27FC236}">
                  <a16:creationId xmlns:a16="http://schemas.microsoft.com/office/drawing/2014/main" id="{A6256ED2-2715-03C2-957A-942462DD8B46}"/>
                </a:ext>
              </a:extLst>
            </p:cNvPr>
            <p:cNvSpPr/>
            <p:nvPr/>
          </p:nvSpPr>
          <p:spPr>
            <a:xfrm>
              <a:off x="-666055" y="2614623"/>
              <a:ext cx="171267" cy="171267"/>
            </a:xfrm>
            <a:prstGeom prst="ellipse">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633">
                <a:solidFill>
                  <a:prstClr val="white"/>
                </a:solidFill>
                <a:latin typeface="BIZ UDPゴシック" panose="020B0400000000000000" pitchFamily="50" charset="-128"/>
                <a:ea typeface="BIZ UDPゴシック" panose="020B0400000000000000" pitchFamily="50" charset="-128"/>
              </a:endParaRPr>
            </a:p>
          </p:txBody>
        </p:sp>
      </p:grpSp>
      <p:sp>
        <p:nvSpPr>
          <p:cNvPr id="27" name="字幕 14">
            <a:extLst>
              <a:ext uri="{FF2B5EF4-FFF2-40B4-BE49-F238E27FC236}">
                <a16:creationId xmlns:a16="http://schemas.microsoft.com/office/drawing/2014/main" id="{0B676ABE-12B8-1A98-6848-FE1F1830FB1D}"/>
              </a:ext>
            </a:extLst>
          </p:cNvPr>
          <p:cNvSpPr txBox="1">
            <a:spLocks/>
          </p:cNvSpPr>
          <p:nvPr/>
        </p:nvSpPr>
        <p:spPr>
          <a:xfrm>
            <a:off x="307968" y="932945"/>
            <a:ext cx="8383796" cy="1416556"/>
          </a:xfrm>
          <a:prstGeom prst="rect">
            <a:avLst/>
          </a:prstGeom>
        </p:spPr>
        <p:txBody>
          <a:bodyPr vert="horz" lIns="91431" tIns="45715" rIns="91431" bIns="45715"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nSpc>
                <a:spcPct val="130000"/>
              </a:lnSpc>
            </a:pPr>
            <a:r>
              <a:rPr lang="ja-JP" altLang="en-US" sz="2200" b="0">
                <a:latin typeface="BIZ UDPゴシック" panose="020B0400000000000000" pitchFamily="50" charset="-128"/>
                <a:ea typeface="BIZ UDPゴシック" panose="020B0400000000000000" pitchFamily="50" charset="-128"/>
              </a:rPr>
              <a:t>スマートフォンには、本体の画面側上部に自分を撮影できる前面カメラと画面反対側の背面カメラが搭載されています。撮影した写真・動画などは、「フォト」や「ギャラリー」、「アルバム」に保存されます。</a:t>
            </a:r>
          </a:p>
        </p:txBody>
      </p:sp>
      <p:sp>
        <p:nvSpPr>
          <p:cNvPr id="28" name="四角形: 角を丸くする 27">
            <a:extLst>
              <a:ext uri="{FF2B5EF4-FFF2-40B4-BE49-F238E27FC236}">
                <a16:creationId xmlns:a16="http://schemas.microsoft.com/office/drawing/2014/main" id="{002EC0DE-9855-1550-262D-A2040CDE8A60}"/>
              </a:ext>
            </a:extLst>
          </p:cNvPr>
          <p:cNvSpPr/>
          <p:nvPr/>
        </p:nvSpPr>
        <p:spPr>
          <a:xfrm>
            <a:off x="235294" y="2931227"/>
            <a:ext cx="1879365" cy="3695244"/>
          </a:xfrm>
          <a:prstGeom prst="roundRect">
            <a:avLst>
              <a:gd name="adj" fmla="val 15569"/>
            </a:avLst>
          </a:prstGeom>
          <a:solidFill>
            <a:schemeClr val="bg1">
              <a:lumMod val="75000"/>
            </a:schemeClr>
          </a:solid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31" name="四角形: 角を丸くする 30">
            <a:extLst>
              <a:ext uri="{FF2B5EF4-FFF2-40B4-BE49-F238E27FC236}">
                <a16:creationId xmlns:a16="http://schemas.microsoft.com/office/drawing/2014/main" id="{DD329E1B-E50D-796F-3D50-7FCFE03C6FF1}"/>
              </a:ext>
            </a:extLst>
          </p:cNvPr>
          <p:cNvSpPr/>
          <p:nvPr/>
        </p:nvSpPr>
        <p:spPr>
          <a:xfrm>
            <a:off x="376645" y="3105974"/>
            <a:ext cx="468922" cy="822204"/>
          </a:xfrm>
          <a:prstGeom prst="roundRect">
            <a:avLst>
              <a:gd name="adj" fmla="val 33177"/>
            </a:avLst>
          </a:prstGeom>
          <a:solidFill>
            <a:schemeClr val="tx1">
              <a:lumMod val="75000"/>
              <a:lumOff val="25000"/>
            </a:schemeClr>
          </a:solidFill>
          <a:ln w="1905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33" name="楕円 32">
            <a:extLst>
              <a:ext uri="{FF2B5EF4-FFF2-40B4-BE49-F238E27FC236}">
                <a16:creationId xmlns:a16="http://schemas.microsoft.com/office/drawing/2014/main" id="{F42FFFDE-AA6E-101C-677E-277D59306B32}"/>
              </a:ext>
            </a:extLst>
          </p:cNvPr>
          <p:cNvSpPr/>
          <p:nvPr/>
        </p:nvSpPr>
        <p:spPr>
          <a:xfrm>
            <a:off x="441471" y="3198458"/>
            <a:ext cx="339270" cy="339270"/>
          </a:xfrm>
          <a:prstGeom prst="ellipse">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34" name="楕円 33">
            <a:extLst>
              <a:ext uri="{FF2B5EF4-FFF2-40B4-BE49-F238E27FC236}">
                <a16:creationId xmlns:a16="http://schemas.microsoft.com/office/drawing/2014/main" id="{DB60D8A9-8415-3941-04CC-1EF2DE4905F4}"/>
              </a:ext>
            </a:extLst>
          </p:cNvPr>
          <p:cNvSpPr/>
          <p:nvPr/>
        </p:nvSpPr>
        <p:spPr>
          <a:xfrm>
            <a:off x="524040" y="3626841"/>
            <a:ext cx="171267" cy="171267"/>
          </a:xfrm>
          <a:prstGeom prst="ellipse">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633">
              <a:solidFill>
                <a:prstClr val="white"/>
              </a:solidFill>
              <a:latin typeface="BIZ UDPゴシック" panose="020B0400000000000000" pitchFamily="50" charset="-128"/>
              <a:ea typeface="BIZ UDPゴシック" panose="020B0400000000000000" pitchFamily="50" charset="-128"/>
            </a:endParaRPr>
          </a:p>
        </p:txBody>
      </p:sp>
      <p:cxnSp>
        <p:nvCxnSpPr>
          <p:cNvPr id="35" name="直線コネクタ 34">
            <a:extLst>
              <a:ext uri="{FF2B5EF4-FFF2-40B4-BE49-F238E27FC236}">
                <a16:creationId xmlns:a16="http://schemas.microsoft.com/office/drawing/2014/main" id="{8187FCB9-D567-A392-AE08-BE67950DF00B}"/>
              </a:ext>
            </a:extLst>
          </p:cNvPr>
          <p:cNvCxnSpPr>
            <a:cxnSpLocks/>
          </p:cNvCxnSpPr>
          <p:nvPr/>
        </p:nvCxnSpPr>
        <p:spPr>
          <a:xfrm>
            <a:off x="4441371" y="2423886"/>
            <a:ext cx="0" cy="4354285"/>
          </a:xfrm>
          <a:prstGeom prst="line">
            <a:avLst/>
          </a:prstGeom>
        </p:spPr>
        <p:style>
          <a:lnRef idx="1">
            <a:schemeClr val="accent1"/>
          </a:lnRef>
          <a:fillRef idx="0">
            <a:schemeClr val="accent1"/>
          </a:fillRef>
          <a:effectRef idx="0">
            <a:schemeClr val="accent1"/>
          </a:effectRef>
          <a:fontRef idx="minor">
            <a:schemeClr val="tx1"/>
          </a:fontRef>
        </p:style>
      </p:cxnSp>
      <p:sp>
        <p:nvSpPr>
          <p:cNvPr id="36" name="字幕 14">
            <a:extLst>
              <a:ext uri="{FF2B5EF4-FFF2-40B4-BE49-F238E27FC236}">
                <a16:creationId xmlns:a16="http://schemas.microsoft.com/office/drawing/2014/main" id="{8C42A851-5996-D5CC-6765-42B3225B7A14}"/>
              </a:ext>
            </a:extLst>
          </p:cNvPr>
          <p:cNvSpPr txBox="1">
            <a:spLocks/>
          </p:cNvSpPr>
          <p:nvPr/>
        </p:nvSpPr>
        <p:spPr>
          <a:xfrm>
            <a:off x="216930" y="2320624"/>
            <a:ext cx="1920776" cy="462192"/>
          </a:xfrm>
          <a:prstGeom prst="rect">
            <a:avLst/>
          </a:prstGeom>
        </p:spPr>
        <p:txBody>
          <a:bodyPr vert="horz" lIns="91431" tIns="45715" rIns="91431" bIns="45715"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ctr">
              <a:lnSpc>
                <a:spcPct val="150000"/>
              </a:lnSpc>
            </a:pPr>
            <a:r>
              <a:rPr lang="ja-JP" altLang="en-US" sz="2000">
                <a:solidFill>
                  <a:schemeClr val="accent1"/>
                </a:solidFill>
                <a:latin typeface="BIZ UDPゴシック" panose="020B0400000000000000" pitchFamily="50" charset="-128"/>
                <a:ea typeface="BIZ UDPゴシック" panose="020B0400000000000000" pitchFamily="50" charset="-128"/>
              </a:rPr>
              <a:t>背面カメラ</a:t>
            </a:r>
          </a:p>
        </p:txBody>
      </p:sp>
      <p:sp>
        <p:nvSpPr>
          <p:cNvPr id="38" name="字幕 14">
            <a:extLst>
              <a:ext uri="{FF2B5EF4-FFF2-40B4-BE49-F238E27FC236}">
                <a16:creationId xmlns:a16="http://schemas.microsoft.com/office/drawing/2014/main" id="{31C1A046-DD1A-0AD5-72D8-E2DB907CE752}"/>
              </a:ext>
            </a:extLst>
          </p:cNvPr>
          <p:cNvSpPr txBox="1">
            <a:spLocks/>
          </p:cNvSpPr>
          <p:nvPr/>
        </p:nvSpPr>
        <p:spPr>
          <a:xfrm>
            <a:off x="4723630" y="2320624"/>
            <a:ext cx="1920776" cy="462192"/>
          </a:xfrm>
          <a:prstGeom prst="rect">
            <a:avLst/>
          </a:prstGeom>
        </p:spPr>
        <p:txBody>
          <a:bodyPr vert="horz" lIns="91431" tIns="45715" rIns="91431" bIns="45715"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ctr">
              <a:lnSpc>
                <a:spcPct val="150000"/>
              </a:lnSpc>
            </a:pPr>
            <a:r>
              <a:rPr lang="ja-JP" altLang="en-US" sz="2000">
                <a:solidFill>
                  <a:schemeClr val="accent1"/>
                </a:solidFill>
                <a:latin typeface="BIZ UDPゴシック" panose="020B0400000000000000" pitchFamily="50" charset="-128"/>
                <a:ea typeface="BIZ UDPゴシック" panose="020B0400000000000000" pitchFamily="50" charset="-128"/>
              </a:rPr>
              <a:t>前面カメラ</a:t>
            </a:r>
          </a:p>
        </p:txBody>
      </p:sp>
      <p:sp>
        <p:nvSpPr>
          <p:cNvPr id="39" name="字幕 14">
            <a:extLst>
              <a:ext uri="{FF2B5EF4-FFF2-40B4-BE49-F238E27FC236}">
                <a16:creationId xmlns:a16="http://schemas.microsoft.com/office/drawing/2014/main" id="{A32F1707-1B88-1B93-10E7-49BC64EBF540}"/>
              </a:ext>
            </a:extLst>
          </p:cNvPr>
          <p:cNvSpPr txBox="1">
            <a:spLocks/>
          </p:cNvSpPr>
          <p:nvPr/>
        </p:nvSpPr>
        <p:spPr>
          <a:xfrm>
            <a:off x="2183438" y="2878941"/>
            <a:ext cx="2162386" cy="3523671"/>
          </a:xfrm>
          <a:prstGeom prst="rect">
            <a:avLst/>
          </a:prstGeom>
        </p:spPr>
        <p:txBody>
          <a:bodyPr vert="horz" lIns="91431" tIns="45715" rIns="91431" bIns="45715"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nSpc>
                <a:spcPct val="130000"/>
              </a:lnSpc>
            </a:pPr>
            <a:r>
              <a:rPr lang="ja-JP" altLang="en-US" sz="1800" b="0" dirty="0">
                <a:latin typeface="BIZ UDPゴシック" panose="020B0400000000000000" pitchFamily="50" charset="-128"/>
                <a:ea typeface="BIZ UDPゴシック" panose="020B0400000000000000" pitchFamily="50" charset="-128"/>
              </a:rPr>
              <a:t>一般的に、画面と反対側に搭載されたカメラを「背面カメラ」と呼びます。</a:t>
            </a:r>
            <a:endParaRPr lang="en-US" altLang="ja-JP" sz="1800" b="0" dirty="0">
              <a:latin typeface="BIZ UDPゴシック" panose="020B0400000000000000" pitchFamily="50" charset="-128"/>
              <a:ea typeface="BIZ UDPゴシック" panose="020B0400000000000000" pitchFamily="50" charset="-128"/>
            </a:endParaRPr>
          </a:p>
          <a:p>
            <a:pPr>
              <a:lnSpc>
                <a:spcPct val="130000"/>
              </a:lnSpc>
            </a:pPr>
            <a:r>
              <a:rPr lang="ja-JP" altLang="en-US" sz="1800" b="0" u="sng" dirty="0">
                <a:latin typeface="BIZ UDPゴシック" panose="020B0400000000000000" pitchFamily="50" charset="-128"/>
                <a:ea typeface="BIZ UDPゴシック" panose="020B0400000000000000" pitchFamily="50" charset="-128"/>
              </a:rPr>
              <a:t>風景や被写体などの一般的な撮影に用いられることが多い</a:t>
            </a:r>
            <a:r>
              <a:rPr lang="ja-JP" altLang="en-US" sz="1800" b="0" dirty="0">
                <a:latin typeface="BIZ UDPゴシック" panose="020B0400000000000000" pitchFamily="50" charset="-128"/>
                <a:ea typeface="BIZ UDPゴシック" panose="020B0400000000000000" pitchFamily="50" charset="-128"/>
              </a:rPr>
              <a:t>カメラです。</a:t>
            </a:r>
          </a:p>
        </p:txBody>
      </p:sp>
      <p:sp>
        <p:nvSpPr>
          <p:cNvPr id="40" name="字幕 14">
            <a:extLst>
              <a:ext uri="{FF2B5EF4-FFF2-40B4-BE49-F238E27FC236}">
                <a16:creationId xmlns:a16="http://schemas.microsoft.com/office/drawing/2014/main" id="{47ADDD31-E4B1-4DD6-3BED-0FF5DD2FBC0D}"/>
              </a:ext>
            </a:extLst>
          </p:cNvPr>
          <p:cNvSpPr txBox="1">
            <a:spLocks/>
          </p:cNvSpPr>
          <p:nvPr/>
        </p:nvSpPr>
        <p:spPr>
          <a:xfrm>
            <a:off x="6687017" y="2864428"/>
            <a:ext cx="2162382" cy="3891971"/>
          </a:xfrm>
          <a:prstGeom prst="rect">
            <a:avLst/>
          </a:prstGeom>
        </p:spPr>
        <p:txBody>
          <a:bodyPr vert="horz" lIns="91431" tIns="45715" rIns="91431" bIns="45715"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nSpc>
                <a:spcPct val="130000"/>
              </a:lnSpc>
            </a:pPr>
            <a:r>
              <a:rPr lang="ja-JP" altLang="en-US" sz="1800" b="0">
                <a:latin typeface="BIZ UDPゴシック" panose="020B0400000000000000" pitchFamily="50" charset="-128"/>
                <a:ea typeface="BIZ UDPゴシック" panose="020B0400000000000000" pitchFamily="50" charset="-128"/>
              </a:rPr>
              <a:t>一般的に、画面側に搭載されたカメラを「前面カメラ」と呼びます。</a:t>
            </a:r>
            <a:endParaRPr lang="en-US" altLang="ja-JP" sz="1800" b="0">
              <a:latin typeface="BIZ UDPゴシック" panose="020B0400000000000000" pitchFamily="50" charset="-128"/>
              <a:ea typeface="BIZ UDPゴシック" panose="020B0400000000000000" pitchFamily="50" charset="-128"/>
            </a:endParaRPr>
          </a:p>
          <a:p>
            <a:pPr>
              <a:lnSpc>
                <a:spcPct val="130000"/>
              </a:lnSpc>
            </a:pPr>
            <a:r>
              <a:rPr lang="ja-JP" altLang="en-US" sz="1800" b="0" u="sng">
                <a:latin typeface="BIZ UDPゴシック" panose="020B0400000000000000" pitchFamily="50" charset="-128"/>
                <a:ea typeface="BIZ UDPゴシック" panose="020B0400000000000000" pitchFamily="50" charset="-128"/>
              </a:rPr>
              <a:t>自分自身の写真や、自分を含む集合写真の撮影などに用いられることが多い</a:t>
            </a:r>
            <a:r>
              <a:rPr lang="ja-JP" altLang="en-US" sz="1800" b="0">
                <a:latin typeface="BIZ UDPゴシック" panose="020B0400000000000000" pitchFamily="50" charset="-128"/>
                <a:ea typeface="BIZ UDPゴシック" panose="020B0400000000000000" pitchFamily="50" charset="-128"/>
              </a:rPr>
              <a:t>カメラです。</a:t>
            </a:r>
            <a:endParaRPr lang="en-US" altLang="ja-JP" sz="1800" b="0">
              <a:latin typeface="BIZ UDPゴシック" panose="020B0400000000000000" pitchFamily="50" charset="-128"/>
              <a:ea typeface="BIZ UDPゴシック" panose="020B0400000000000000" pitchFamily="50" charset="-128"/>
            </a:endParaRPr>
          </a:p>
        </p:txBody>
      </p:sp>
      <p:sp>
        <p:nvSpPr>
          <p:cNvPr id="41" name="四角形: 角を丸くする 40">
            <a:extLst>
              <a:ext uri="{FF2B5EF4-FFF2-40B4-BE49-F238E27FC236}">
                <a16:creationId xmlns:a16="http://schemas.microsoft.com/office/drawing/2014/main" id="{B2BB5DA7-FA3D-253B-D09C-9803A2E3D403}"/>
              </a:ext>
            </a:extLst>
          </p:cNvPr>
          <p:cNvSpPr/>
          <p:nvPr/>
        </p:nvSpPr>
        <p:spPr>
          <a:xfrm>
            <a:off x="322663" y="3059782"/>
            <a:ext cx="551768" cy="919196"/>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984">
              <a:latin typeface="BIZ UDPゴシック" panose="020B0400000000000000" pitchFamily="50" charset="-128"/>
              <a:ea typeface="BIZ UDPゴシック" panose="020B0400000000000000" pitchFamily="50" charset="-128"/>
            </a:endParaRPr>
          </a:p>
        </p:txBody>
      </p:sp>
      <p:sp>
        <p:nvSpPr>
          <p:cNvPr id="42" name="四角形: 角を丸くする 41">
            <a:extLst>
              <a:ext uri="{FF2B5EF4-FFF2-40B4-BE49-F238E27FC236}">
                <a16:creationId xmlns:a16="http://schemas.microsoft.com/office/drawing/2014/main" id="{163B0A2D-AC4A-DC11-42B5-A103A379AE56}"/>
              </a:ext>
            </a:extLst>
          </p:cNvPr>
          <p:cNvSpPr/>
          <p:nvPr/>
        </p:nvSpPr>
        <p:spPr>
          <a:xfrm>
            <a:off x="5888475" y="2834100"/>
            <a:ext cx="409287" cy="462192"/>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984">
              <a:latin typeface="BIZ UDPゴシック" panose="020B0400000000000000" pitchFamily="50" charset="-128"/>
              <a:ea typeface="BIZ UDPゴシック" panose="020B0400000000000000" pitchFamily="50" charset="-128"/>
            </a:endParaRPr>
          </a:p>
        </p:txBody>
      </p:sp>
      <p:sp>
        <p:nvSpPr>
          <p:cNvPr id="7" name="Slide Number Placeholder 5">
            <a:extLst>
              <a:ext uri="{FF2B5EF4-FFF2-40B4-BE49-F238E27FC236}">
                <a16:creationId xmlns:a16="http://schemas.microsoft.com/office/drawing/2014/main" id="{DD32D3A2-B131-106B-8649-A1298F381C61}"/>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２０</a:t>
            </a:r>
            <a:endParaRPr lang="en-US" altLang="ja-JP" sz="1800">
              <a:solidFill>
                <a:schemeClr val="accent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0888756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5AFA5459-3C3F-C992-3950-CD4D9CB343C3}"/>
              </a:ext>
            </a:extLst>
          </p:cNvPr>
          <p:cNvPicPr>
            <a:picLocks noChangeAspect="1"/>
          </p:cNvPicPr>
          <p:nvPr/>
        </p:nvPicPr>
        <p:blipFill>
          <a:blip r:embed="rId4"/>
          <a:stretch>
            <a:fillRect/>
          </a:stretch>
        </p:blipFill>
        <p:spPr>
          <a:xfrm>
            <a:off x="5436753" y="2384368"/>
            <a:ext cx="2413962" cy="4309523"/>
          </a:xfrm>
          <a:prstGeom prst="rect">
            <a:avLst/>
          </a:prstGeom>
          <a:ln>
            <a:solidFill>
              <a:schemeClr val="tx1"/>
            </a:solidFill>
          </a:ln>
        </p:spPr>
      </p:pic>
      <p:pic>
        <p:nvPicPr>
          <p:cNvPr id="8" name="図 7">
            <a:extLst>
              <a:ext uri="{FF2B5EF4-FFF2-40B4-BE49-F238E27FC236}">
                <a16:creationId xmlns:a16="http://schemas.microsoft.com/office/drawing/2014/main" id="{6D3D59D8-C762-F656-AEA1-99E77D0BCB37}"/>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608954" y="3557823"/>
            <a:ext cx="1704220" cy="1664053"/>
          </a:xfrm>
          <a:prstGeom prst="rect">
            <a:avLst/>
          </a:prstGeom>
        </p:spPr>
      </p:pic>
      <p:sp>
        <p:nvSpPr>
          <p:cNvPr id="9" name="テキスト ボックス 8">
            <a:extLst>
              <a:ext uri="{FF2B5EF4-FFF2-40B4-BE49-F238E27FC236}">
                <a16:creationId xmlns:a16="http://schemas.microsoft.com/office/drawing/2014/main" id="{32AD26D7-7839-76E8-B4F9-D8AE4632B58A}"/>
              </a:ext>
            </a:extLst>
          </p:cNvPr>
          <p:cNvSpPr txBox="1"/>
          <p:nvPr/>
        </p:nvSpPr>
        <p:spPr>
          <a:xfrm>
            <a:off x="7850715" y="2769263"/>
            <a:ext cx="1293286" cy="867930"/>
          </a:xfrm>
          <a:prstGeom prst="rect">
            <a:avLst/>
          </a:prstGeom>
          <a:noFill/>
        </p:spPr>
        <p:txBody>
          <a:bodyPr wrap="square" rtlCol="0">
            <a:spAutoFit/>
          </a:bodyPr>
          <a:lstStyle/>
          <a:p>
            <a:pPr>
              <a:lnSpc>
                <a:spcPct val="90000"/>
              </a:lnSpc>
            </a:pPr>
            <a:r>
              <a:rPr lang="ja-JP" altLang="en-US" sz="1400">
                <a:solidFill>
                  <a:srgbClr val="FF3300"/>
                </a:solidFill>
                <a:latin typeface="BIZ UDPゴシック" panose="020B0400000000000000" pitchFamily="50" charset="-128"/>
                <a:ea typeface="BIZ UDPゴシック" panose="020B0400000000000000" pitchFamily="50" charset="-128"/>
              </a:rPr>
              <a:t>画面を２本の指で広げることで被写体を拡大できます</a:t>
            </a:r>
            <a:endParaRPr lang="ja-JP" altLang="en-US" sz="1400">
              <a:solidFill>
                <a:srgbClr val="FF3300"/>
              </a:solidFill>
              <a:latin typeface="BIZ UDPゴシック" panose="020B0400000000000000" pitchFamily="50" charset="-128"/>
              <a:ea typeface="BIZ UDPゴシック" panose="020B0400000000000000" pitchFamily="50" charset="-128"/>
              <a:cs typeface="Meiryo" charset="-128"/>
            </a:endParaRPr>
          </a:p>
        </p:txBody>
      </p:sp>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7"/>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a:solidFill>
                  <a:sysClr val="windowText" lastClr="000000"/>
                </a:solidFill>
              </a:rPr>
              <a:t>2-A</a:t>
            </a:r>
            <a:endParaRPr kumimoji="0" lang="ja-JP" altLang="en-US" kern="0">
              <a:solidFill>
                <a:sysClr val="windowText" lastClr="000000"/>
              </a:solidFill>
            </a:endParaRP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cxnSp>
        <p:nvCxnSpPr>
          <p:cNvPr id="28" name="直線コネクタ 27">
            <a:extLst>
              <a:ext uri="{FF2B5EF4-FFF2-40B4-BE49-F238E27FC236}">
                <a16:creationId xmlns:a16="http://schemas.microsoft.com/office/drawing/2014/main" id="{54B219DE-9C50-44B5-D296-073EE31830AF}"/>
              </a:ext>
            </a:extLst>
          </p:cNvPr>
          <p:cNvCxnSpPr/>
          <p:nvPr/>
        </p:nvCxnSpPr>
        <p:spPr>
          <a:xfrm>
            <a:off x="-36028" y="883895"/>
            <a:ext cx="917954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5" name="直線矢印コネクタ 164">
            <a:extLst>
              <a:ext uri="{FF2B5EF4-FFF2-40B4-BE49-F238E27FC236}">
                <a16:creationId xmlns:a16="http://schemas.microsoft.com/office/drawing/2014/main" id="{80D24B56-9B24-6A87-7FED-89F6A8806CAB}"/>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4" name="テキスト ボックス 3">
            <a:extLst>
              <a:ext uri="{FF2B5EF4-FFF2-40B4-BE49-F238E27FC236}">
                <a16:creationId xmlns:a16="http://schemas.microsoft.com/office/drawing/2014/main" id="{E64C16D7-5A7E-5C0F-3AD3-78519DF76603}"/>
              </a:ext>
            </a:extLst>
          </p:cNvPr>
          <p:cNvSpPr txBox="1"/>
          <p:nvPr/>
        </p:nvSpPr>
        <p:spPr>
          <a:xfrm>
            <a:off x="889484" y="1512998"/>
            <a:ext cx="464796" cy="584775"/>
          </a:xfrm>
          <a:prstGeom prst="rect">
            <a:avLst/>
          </a:prstGeom>
          <a:noFill/>
        </p:spPr>
        <p:txBody>
          <a:bodyPr wrap="square" rtlCol="0">
            <a:spAutoFit/>
          </a:bodyPr>
          <a:lstStyle/>
          <a:p>
            <a:r>
              <a:rPr lang="ja-JP" altLang="en-US" sz="320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5" name="テキスト ボックス 4">
            <a:extLst>
              <a:ext uri="{FF2B5EF4-FFF2-40B4-BE49-F238E27FC236}">
                <a16:creationId xmlns:a16="http://schemas.microsoft.com/office/drawing/2014/main" id="{C3308E95-A53D-5BFC-002A-3D028E59FF7A}"/>
              </a:ext>
            </a:extLst>
          </p:cNvPr>
          <p:cNvSpPr txBox="1"/>
          <p:nvPr/>
        </p:nvSpPr>
        <p:spPr>
          <a:xfrm>
            <a:off x="1412436" y="1512998"/>
            <a:ext cx="3216714" cy="755720"/>
          </a:xfrm>
          <a:prstGeom prst="rect">
            <a:avLst/>
          </a:prstGeom>
          <a:noFill/>
        </p:spPr>
        <p:txBody>
          <a:bodyPr wrap="square" lIns="91440" tIns="45720" rIns="91440" bIns="45720" rtlCol="0" anchor="t">
            <a:spAutoFit/>
          </a:bodyPr>
          <a:lstStyle/>
          <a:p>
            <a:pPr>
              <a:lnSpc>
                <a:spcPct val="130000"/>
              </a:lnSpc>
            </a:pPr>
            <a:r>
              <a:rPr lang="ja-JP" altLang="en-US" sz="1800">
                <a:solidFill>
                  <a:prstClr val="black"/>
                </a:solidFill>
                <a:latin typeface="BIZ UDPゴシック" panose="020B0400000000000000" pitchFamily="50" charset="-128"/>
                <a:ea typeface="BIZ UDPゴシック" panose="020B0400000000000000" pitchFamily="50" charset="-128"/>
              </a:rPr>
              <a:t>カメラの形のマーク　　　を</a:t>
            </a:r>
          </a:p>
          <a:p>
            <a:pPr>
              <a:lnSpc>
                <a:spcPct val="130000"/>
              </a:lnSpc>
            </a:pPr>
            <a:r>
              <a:rPr lang="ja-JP" altLang="en-US">
                <a:solidFill>
                  <a:prstClr val="black"/>
                </a:solidFill>
                <a:latin typeface="BIZ UDPゴシック" panose="020B0400000000000000" pitchFamily="50" charset="-128"/>
                <a:ea typeface="BIZ UDPゴシック" panose="020B0400000000000000" pitchFamily="50" charset="-128"/>
              </a:rPr>
              <a:t>押します</a:t>
            </a:r>
            <a:endParaRPr lang="ja-JP" altLang="en-US" sz="1800">
              <a:solidFill>
                <a:prstClr val="black"/>
              </a:solidFill>
              <a:latin typeface="BIZ UDPゴシック" panose="020B0400000000000000" pitchFamily="50" charset="-128"/>
              <a:ea typeface="BIZ UDPゴシック" panose="020B0400000000000000" pitchFamily="50" charset="-128"/>
            </a:endParaRPr>
          </a:p>
        </p:txBody>
      </p:sp>
      <p:sp>
        <p:nvSpPr>
          <p:cNvPr id="6" name="テキスト ボックス 5">
            <a:extLst>
              <a:ext uri="{FF2B5EF4-FFF2-40B4-BE49-F238E27FC236}">
                <a16:creationId xmlns:a16="http://schemas.microsoft.com/office/drawing/2014/main" id="{AE1F18DB-386F-FA55-A05C-D67AD37DE02A}"/>
              </a:ext>
            </a:extLst>
          </p:cNvPr>
          <p:cNvSpPr txBox="1"/>
          <p:nvPr/>
        </p:nvSpPr>
        <p:spPr>
          <a:xfrm>
            <a:off x="5093178" y="1512998"/>
            <a:ext cx="540000" cy="584775"/>
          </a:xfrm>
          <a:prstGeom prst="rect">
            <a:avLst/>
          </a:prstGeom>
          <a:noFill/>
        </p:spPr>
        <p:txBody>
          <a:bodyPr wrap="square" rtlCol="0">
            <a:spAutoFit/>
          </a:bodyPr>
          <a:lstStyle/>
          <a:p>
            <a:r>
              <a:rPr lang="ja-JP" altLang="en-US" sz="320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7" name="テキスト ボックス 6">
            <a:extLst>
              <a:ext uri="{FF2B5EF4-FFF2-40B4-BE49-F238E27FC236}">
                <a16:creationId xmlns:a16="http://schemas.microsoft.com/office/drawing/2014/main" id="{E62AECA1-48DA-933D-A3EE-C7453D906516}"/>
              </a:ext>
            </a:extLst>
          </p:cNvPr>
          <p:cNvSpPr txBox="1"/>
          <p:nvPr/>
        </p:nvSpPr>
        <p:spPr>
          <a:xfrm>
            <a:off x="5607128" y="1512998"/>
            <a:ext cx="3248666" cy="755720"/>
          </a:xfrm>
          <a:prstGeom prst="rect">
            <a:avLst/>
          </a:prstGeom>
          <a:noFill/>
        </p:spPr>
        <p:txBody>
          <a:bodyPr wrap="square" rtlCol="0" anchor="ctr">
            <a:spAutoFit/>
          </a:bodyPr>
          <a:lstStyle/>
          <a:p>
            <a:pPr>
              <a:lnSpc>
                <a:spcPct val="130000"/>
              </a:lnSpc>
            </a:pPr>
            <a:r>
              <a:rPr lang="ja-JP" altLang="en-US" sz="1800">
                <a:latin typeface="BIZ UDPゴシック" panose="020B0400000000000000" pitchFamily="50" charset="-128"/>
                <a:ea typeface="BIZ UDPゴシック" panose="020B0400000000000000" pitchFamily="50" charset="-128"/>
              </a:rPr>
              <a:t>撮影対象にスマートフォンの</a:t>
            </a:r>
            <a:endParaRPr lang="en-US" altLang="ja-JP" sz="1800">
              <a:latin typeface="BIZ UDPゴシック" panose="020B0400000000000000" pitchFamily="50" charset="-128"/>
              <a:ea typeface="BIZ UDPゴシック" panose="020B0400000000000000" pitchFamily="50" charset="-128"/>
            </a:endParaRPr>
          </a:p>
          <a:p>
            <a:pPr>
              <a:lnSpc>
                <a:spcPct val="130000"/>
              </a:lnSpc>
            </a:pPr>
            <a:r>
              <a:rPr lang="ja-JP" altLang="en-US" sz="1800">
                <a:latin typeface="BIZ UDPゴシック" panose="020B0400000000000000" pitchFamily="50" charset="-128"/>
                <a:ea typeface="BIZ UDPゴシック" panose="020B0400000000000000" pitchFamily="50" charset="-128"/>
              </a:rPr>
              <a:t>背面カメラを向けます</a:t>
            </a:r>
            <a:endParaRPr lang="en-US" altLang="ja-JP" sz="1800">
              <a:latin typeface="BIZ UDPゴシック" panose="020B0400000000000000" pitchFamily="50" charset="-128"/>
              <a:ea typeface="BIZ UDPゴシック" panose="020B0400000000000000" pitchFamily="50" charset="-128"/>
            </a:endParaRPr>
          </a:p>
        </p:txBody>
      </p:sp>
      <p:sp>
        <p:nvSpPr>
          <p:cNvPr id="11" name="字幕 14">
            <a:extLst>
              <a:ext uri="{FF2B5EF4-FFF2-40B4-BE49-F238E27FC236}">
                <a16:creationId xmlns:a16="http://schemas.microsoft.com/office/drawing/2014/main" id="{34048FF1-8511-2D17-8133-D1EB4A0BE239}"/>
              </a:ext>
            </a:extLst>
          </p:cNvPr>
          <p:cNvSpPr txBox="1">
            <a:spLocks/>
          </p:cNvSpPr>
          <p:nvPr/>
        </p:nvSpPr>
        <p:spPr>
          <a:xfrm>
            <a:off x="470619" y="1046460"/>
            <a:ext cx="8385175" cy="35877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defTabSz="914305">
              <a:buNone/>
            </a:pPr>
            <a:r>
              <a:rPr lang="ja-JP" altLang="en-US" sz="2200">
                <a:solidFill>
                  <a:schemeClr val="accent1"/>
                </a:solidFill>
                <a:latin typeface="BIZ UDPゴシック" panose="020B0400000000000000" pitchFamily="50" charset="-128"/>
                <a:ea typeface="BIZ UDPゴシック" panose="020B0400000000000000" pitchFamily="50" charset="-128"/>
              </a:rPr>
              <a:t>背面カメラで写真を撮影する方法</a:t>
            </a:r>
          </a:p>
        </p:txBody>
      </p:sp>
      <p:grpSp>
        <p:nvGrpSpPr>
          <p:cNvPr id="18" name="グループ化 17">
            <a:extLst>
              <a:ext uri="{FF2B5EF4-FFF2-40B4-BE49-F238E27FC236}">
                <a16:creationId xmlns:a16="http://schemas.microsoft.com/office/drawing/2014/main" id="{A6B2D5E8-B14C-BD91-216B-94F9B4A7F18C}"/>
              </a:ext>
            </a:extLst>
          </p:cNvPr>
          <p:cNvGrpSpPr>
            <a:grpSpLocks noChangeAspect="1"/>
          </p:cNvGrpSpPr>
          <p:nvPr/>
        </p:nvGrpSpPr>
        <p:grpSpPr>
          <a:xfrm>
            <a:off x="1267336" y="2399289"/>
            <a:ext cx="2406296" cy="4282500"/>
            <a:chOff x="990691" y="3063476"/>
            <a:chExt cx="1426386" cy="2538549"/>
          </a:xfrm>
        </p:grpSpPr>
        <p:sp>
          <p:nvSpPr>
            <p:cNvPr id="21" name="正方形/長方形 20">
              <a:extLst>
                <a:ext uri="{FF2B5EF4-FFF2-40B4-BE49-F238E27FC236}">
                  <a16:creationId xmlns:a16="http://schemas.microsoft.com/office/drawing/2014/main" id="{7A68CBCF-0D8A-C21D-CAD8-D7AE70E16D62}"/>
                </a:ext>
              </a:extLst>
            </p:cNvPr>
            <p:cNvSpPr/>
            <p:nvPr/>
          </p:nvSpPr>
          <p:spPr>
            <a:xfrm>
              <a:off x="1001968" y="3063476"/>
              <a:ext cx="1398546" cy="2538548"/>
            </a:xfrm>
            <a:prstGeom prst="rect">
              <a:avLst/>
            </a:prstGeom>
            <a:solidFill>
              <a:schemeClr val="tx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ea typeface="BIZ UDPゴシック" panose="020B0400000000000000" pitchFamily="50" charset="-128"/>
              </a:endParaRPr>
            </a:p>
          </p:txBody>
        </p:sp>
        <p:pic>
          <p:nvPicPr>
            <p:cNvPr id="22" name="図 21">
              <a:extLst>
                <a:ext uri="{FF2B5EF4-FFF2-40B4-BE49-F238E27FC236}">
                  <a16:creationId xmlns:a16="http://schemas.microsoft.com/office/drawing/2014/main" id="{43790F42-CF5E-52D4-7EE6-5568DDA6EA1C}"/>
                </a:ext>
              </a:extLst>
            </p:cNvPr>
            <p:cNvPicPr>
              <a:picLocks noChangeAspect="1"/>
            </p:cNvPicPr>
            <p:nvPr/>
          </p:nvPicPr>
          <p:blipFill>
            <a:blip r:embed="rId8"/>
            <a:stretch>
              <a:fillRect/>
            </a:stretch>
          </p:blipFill>
          <p:spPr>
            <a:xfrm>
              <a:off x="990691" y="3063477"/>
              <a:ext cx="1426386" cy="2538548"/>
            </a:xfrm>
            <a:prstGeom prst="rect">
              <a:avLst/>
            </a:prstGeom>
          </p:spPr>
        </p:pic>
        <p:sp>
          <p:nvSpPr>
            <p:cNvPr id="23" name="四角形: 角を丸くする 22">
              <a:extLst>
                <a:ext uri="{FF2B5EF4-FFF2-40B4-BE49-F238E27FC236}">
                  <a16:creationId xmlns:a16="http://schemas.microsoft.com/office/drawing/2014/main" id="{2A275521-467D-070E-AA59-62C3B194B9CF}"/>
                </a:ext>
              </a:extLst>
            </p:cNvPr>
            <p:cNvSpPr/>
            <p:nvPr/>
          </p:nvSpPr>
          <p:spPr>
            <a:xfrm>
              <a:off x="2028907" y="3815149"/>
              <a:ext cx="346413" cy="334926"/>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grpSp>
      <p:pic>
        <p:nvPicPr>
          <p:cNvPr id="13" name="図 12">
            <a:extLst>
              <a:ext uri="{FF2B5EF4-FFF2-40B4-BE49-F238E27FC236}">
                <a16:creationId xmlns:a16="http://schemas.microsoft.com/office/drawing/2014/main" id="{8586F6AC-0BE9-FCEB-41C4-93A881C385A0}"/>
              </a:ext>
            </a:extLst>
          </p:cNvPr>
          <p:cNvPicPr>
            <a:picLocks noChangeAspect="1"/>
          </p:cNvPicPr>
          <p:nvPr/>
        </p:nvPicPr>
        <p:blipFill>
          <a:blip r:embed="rId8"/>
          <a:srcRect l="77326" t="30990" r="7347" b="60398"/>
          <a:stretch>
            <a:fillRect/>
          </a:stretch>
        </p:blipFill>
        <p:spPr>
          <a:xfrm>
            <a:off x="3523646" y="1579844"/>
            <a:ext cx="302403" cy="302403"/>
          </a:xfrm>
          <a:custGeom>
            <a:avLst/>
            <a:gdLst>
              <a:gd name="connsiteX0" fmla="*/ 89129 w 368806"/>
              <a:gd name="connsiteY0" fmla="*/ 0 h 368806"/>
              <a:gd name="connsiteX1" fmla="*/ 279677 w 368806"/>
              <a:gd name="connsiteY1" fmla="*/ 0 h 368806"/>
              <a:gd name="connsiteX2" fmla="*/ 368806 w 368806"/>
              <a:gd name="connsiteY2" fmla="*/ 89129 h 368806"/>
              <a:gd name="connsiteX3" fmla="*/ 368806 w 368806"/>
              <a:gd name="connsiteY3" fmla="*/ 279677 h 368806"/>
              <a:gd name="connsiteX4" fmla="*/ 279677 w 368806"/>
              <a:gd name="connsiteY4" fmla="*/ 368806 h 368806"/>
              <a:gd name="connsiteX5" fmla="*/ 89129 w 368806"/>
              <a:gd name="connsiteY5" fmla="*/ 368806 h 368806"/>
              <a:gd name="connsiteX6" fmla="*/ 0 w 368806"/>
              <a:gd name="connsiteY6" fmla="*/ 279677 h 368806"/>
              <a:gd name="connsiteX7" fmla="*/ 0 w 368806"/>
              <a:gd name="connsiteY7" fmla="*/ 89129 h 368806"/>
              <a:gd name="connsiteX8" fmla="*/ 89129 w 368806"/>
              <a:gd name="connsiteY8" fmla="*/ 0 h 368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8806" h="368806">
                <a:moveTo>
                  <a:pt x="89129" y="0"/>
                </a:moveTo>
                <a:lnTo>
                  <a:pt x="279677" y="0"/>
                </a:lnTo>
                <a:cubicBezTo>
                  <a:pt x="328902" y="0"/>
                  <a:pt x="368806" y="39905"/>
                  <a:pt x="368806" y="89129"/>
                </a:cubicBezTo>
                <a:lnTo>
                  <a:pt x="368806" y="279677"/>
                </a:lnTo>
                <a:cubicBezTo>
                  <a:pt x="368806" y="328902"/>
                  <a:pt x="328902" y="368806"/>
                  <a:pt x="279677" y="368806"/>
                </a:cubicBezTo>
                <a:lnTo>
                  <a:pt x="89129" y="368806"/>
                </a:lnTo>
                <a:cubicBezTo>
                  <a:pt x="39904" y="368806"/>
                  <a:pt x="0" y="328902"/>
                  <a:pt x="0" y="279677"/>
                </a:cubicBezTo>
                <a:lnTo>
                  <a:pt x="0" y="89129"/>
                </a:lnTo>
                <a:cubicBezTo>
                  <a:pt x="0" y="39905"/>
                  <a:pt x="39904" y="0"/>
                  <a:pt x="89129" y="0"/>
                </a:cubicBezTo>
                <a:close/>
              </a:path>
            </a:pathLst>
          </a:custGeom>
          <a:ln>
            <a:noFill/>
          </a:ln>
          <a:effectLst/>
        </p:spPr>
      </p:pic>
      <p:sp>
        <p:nvSpPr>
          <p:cNvPr id="14" name="タイトル 1">
            <a:extLst>
              <a:ext uri="{FF2B5EF4-FFF2-40B4-BE49-F238E27FC236}">
                <a16:creationId xmlns:a16="http://schemas.microsoft.com/office/drawing/2014/main" id="{92B766EE-B49E-A2DA-3399-E18878BF6DF4}"/>
              </a:ext>
            </a:extLst>
          </p:cNvPr>
          <p:cNvSpPr txBox="1">
            <a:spLocks noChangeAspect="1"/>
          </p:cNvSpPr>
          <p:nvPr/>
        </p:nvSpPr>
        <p:spPr>
          <a:xfrm>
            <a:off x="1392691" y="183970"/>
            <a:ext cx="2339102" cy="523092"/>
          </a:xfrm>
          <a:prstGeom prst="rect">
            <a:avLst/>
          </a:prstGeom>
          <a:noFill/>
        </p:spPr>
        <p:txBody>
          <a:bodyPr vert="horz" wrap="none" lIns="91440" tIns="45720" rIns="91440" bIns="45720" rtlCol="0" anchor="b">
            <a:sp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nSpc>
                <a:spcPct val="100000"/>
              </a:lnSpc>
            </a:pPr>
            <a:r>
              <a:rPr kumimoji="0" lang="ja-JP" altLang="en-US" kern="0"/>
              <a:t>写真を撮ろう</a:t>
            </a:r>
            <a:endParaRPr kumimoji="0" lang="ja-JP" altLang="en-US" kern="0" dirty="0"/>
          </a:p>
        </p:txBody>
      </p:sp>
      <p:sp>
        <p:nvSpPr>
          <p:cNvPr id="15" name="Slide Number Placeholder 5">
            <a:extLst>
              <a:ext uri="{FF2B5EF4-FFF2-40B4-BE49-F238E27FC236}">
                <a16:creationId xmlns:a16="http://schemas.microsoft.com/office/drawing/2014/main" id="{644A8B9C-608C-C5A7-4EAD-EF431042BAA7}"/>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２１</a:t>
            </a:r>
            <a:endParaRPr lang="en-US" altLang="ja-JP" sz="1800">
              <a:solidFill>
                <a:schemeClr val="accent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6773822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A33B7066-21EF-69C0-1063-751EB163EA3E}"/>
              </a:ext>
            </a:extLst>
          </p:cNvPr>
          <p:cNvPicPr>
            <a:picLocks noChangeAspect="1"/>
          </p:cNvPicPr>
          <p:nvPr/>
        </p:nvPicPr>
        <p:blipFill>
          <a:blip r:embed="rId4"/>
          <a:stretch>
            <a:fillRect/>
          </a:stretch>
        </p:blipFill>
        <p:spPr>
          <a:xfrm>
            <a:off x="3367710" y="2277240"/>
            <a:ext cx="2406296" cy="4470944"/>
          </a:xfrm>
          <a:prstGeom prst="rect">
            <a:avLst/>
          </a:prstGeom>
        </p:spPr>
      </p:pic>
      <p:sp>
        <p:nvSpPr>
          <p:cNvPr id="12" name="四角形: 角を丸くする 11">
            <a:extLst>
              <a:ext uri="{FF2B5EF4-FFF2-40B4-BE49-F238E27FC236}">
                <a16:creationId xmlns:a16="http://schemas.microsoft.com/office/drawing/2014/main" id="{65B4B3B0-7144-1FE5-759F-BFBE28C5BB62}"/>
              </a:ext>
            </a:extLst>
          </p:cNvPr>
          <p:cNvSpPr/>
          <p:nvPr/>
        </p:nvSpPr>
        <p:spPr>
          <a:xfrm>
            <a:off x="4265100" y="6100513"/>
            <a:ext cx="611515" cy="647671"/>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dirty="0">
              <a:solidFill>
                <a:prstClr val="white"/>
              </a:solidFill>
              <a:latin typeface="Calibri" panose="020F0502020204030204"/>
              <a:ea typeface="BIZ UDPゴシック" panose="020B0400000000000000" pitchFamily="50" charset="-128"/>
            </a:endParaRPr>
          </a:p>
        </p:txBody>
      </p:sp>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6"/>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a:solidFill>
                  <a:sysClr val="windowText" lastClr="000000"/>
                </a:solidFill>
              </a:rPr>
              <a:t>2-A</a:t>
            </a:r>
            <a:endParaRPr kumimoji="0" lang="ja-JP" altLang="en-US" kern="0">
              <a:solidFill>
                <a:sysClr val="windowText" lastClr="000000"/>
              </a:solidFill>
            </a:endParaRP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cxnSp>
        <p:nvCxnSpPr>
          <p:cNvPr id="28" name="直線コネクタ 27">
            <a:extLst>
              <a:ext uri="{FF2B5EF4-FFF2-40B4-BE49-F238E27FC236}">
                <a16:creationId xmlns:a16="http://schemas.microsoft.com/office/drawing/2014/main" id="{54B219DE-9C50-44B5-D296-073EE31830AF}"/>
              </a:ext>
            </a:extLst>
          </p:cNvPr>
          <p:cNvCxnSpPr/>
          <p:nvPr/>
        </p:nvCxnSpPr>
        <p:spPr>
          <a:xfrm>
            <a:off x="-36028" y="883895"/>
            <a:ext cx="917954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字幕 14">
            <a:extLst>
              <a:ext uri="{FF2B5EF4-FFF2-40B4-BE49-F238E27FC236}">
                <a16:creationId xmlns:a16="http://schemas.microsoft.com/office/drawing/2014/main" id="{90536C5A-1844-F581-057A-E1B3B1310578}"/>
              </a:ext>
            </a:extLst>
          </p:cNvPr>
          <p:cNvSpPr txBox="1">
            <a:spLocks/>
          </p:cNvSpPr>
          <p:nvPr/>
        </p:nvSpPr>
        <p:spPr>
          <a:xfrm>
            <a:off x="470619" y="1046460"/>
            <a:ext cx="8385175" cy="35877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defTabSz="914305">
              <a:buNone/>
            </a:pPr>
            <a:r>
              <a:rPr lang="ja-JP" altLang="en-US" sz="2200">
                <a:solidFill>
                  <a:schemeClr val="accent1"/>
                </a:solidFill>
                <a:latin typeface="BIZ UDPゴシック" panose="020B0400000000000000" pitchFamily="50" charset="-128"/>
                <a:ea typeface="BIZ UDPゴシック" panose="020B0400000000000000" pitchFamily="50" charset="-128"/>
              </a:rPr>
              <a:t>背面カメラで写真を撮影する方法</a:t>
            </a:r>
          </a:p>
        </p:txBody>
      </p:sp>
      <p:cxnSp>
        <p:nvCxnSpPr>
          <p:cNvPr id="9" name="直線コネクタ 8">
            <a:extLst>
              <a:ext uri="{FF2B5EF4-FFF2-40B4-BE49-F238E27FC236}">
                <a16:creationId xmlns:a16="http://schemas.microsoft.com/office/drawing/2014/main" id="{EE0CB11F-0A02-ACE1-CAEF-41BDBFA0F94E}"/>
              </a:ext>
            </a:extLst>
          </p:cNvPr>
          <p:cNvCxnSpPr>
            <a:cxnSpLocks/>
            <a:stCxn id="12" idx="3"/>
            <a:endCxn id="10" idx="1"/>
          </p:cNvCxnSpPr>
          <p:nvPr/>
        </p:nvCxnSpPr>
        <p:spPr>
          <a:xfrm>
            <a:off x="4876615" y="6424349"/>
            <a:ext cx="1121490" cy="999"/>
          </a:xfrm>
          <a:prstGeom prst="line">
            <a:avLst/>
          </a:prstGeom>
          <a:ln w="28575">
            <a:solidFill>
              <a:srgbClr val="FF3300"/>
            </a:solidFill>
            <a:prstDash val="sysDot"/>
          </a:ln>
        </p:spPr>
        <p:style>
          <a:lnRef idx="1">
            <a:schemeClr val="accent1"/>
          </a:lnRef>
          <a:fillRef idx="0">
            <a:schemeClr val="accent1"/>
          </a:fillRef>
          <a:effectRef idx="0">
            <a:schemeClr val="accent1"/>
          </a:effectRef>
          <a:fontRef idx="minor">
            <a:schemeClr val="tx1"/>
          </a:fontRef>
        </p:style>
      </p:cxnSp>
      <p:sp>
        <p:nvSpPr>
          <p:cNvPr id="10" name="テキスト ボックス 9">
            <a:extLst>
              <a:ext uri="{FF2B5EF4-FFF2-40B4-BE49-F238E27FC236}">
                <a16:creationId xmlns:a16="http://schemas.microsoft.com/office/drawing/2014/main" id="{E4BF5D7F-41D0-C99D-3CE5-7A9B2C79D50E}"/>
              </a:ext>
            </a:extLst>
          </p:cNvPr>
          <p:cNvSpPr txBox="1"/>
          <p:nvPr/>
        </p:nvSpPr>
        <p:spPr>
          <a:xfrm>
            <a:off x="5998105" y="6240682"/>
            <a:ext cx="1877437" cy="369332"/>
          </a:xfrm>
          <a:prstGeom prst="rect">
            <a:avLst/>
          </a:prstGeom>
          <a:noFill/>
        </p:spPr>
        <p:txBody>
          <a:bodyPr wrap="none" rtlCol="0">
            <a:spAutoFit/>
          </a:bodyPr>
          <a:lstStyle/>
          <a:p>
            <a:r>
              <a:rPr kumimoji="1" lang="ja-JP" altLang="en-US" dirty="0">
                <a:latin typeface="BIZ UDPゴシック" panose="020B0400000000000000" pitchFamily="50" charset="-128"/>
                <a:ea typeface="BIZ UDPゴシック" panose="020B0400000000000000" pitchFamily="50" charset="-128"/>
              </a:rPr>
              <a:t>シャッターボタン</a:t>
            </a:r>
          </a:p>
        </p:txBody>
      </p:sp>
      <p:sp>
        <p:nvSpPr>
          <p:cNvPr id="11" name="タイトル 1">
            <a:extLst>
              <a:ext uri="{FF2B5EF4-FFF2-40B4-BE49-F238E27FC236}">
                <a16:creationId xmlns:a16="http://schemas.microsoft.com/office/drawing/2014/main" id="{2A7B1DFE-CC21-FF2B-1A9A-564933FA49E5}"/>
              </a:ext>
            </a:extLst>
          </p:cNvPr>
          <p:cNvSpPr txBox="1">
            <a:spLocks noChangeAspect="1"/>
          </p:cNvSpPr>
          <p:nvPr/>
        </p:nvSpPr>
        <p:spPr>
          <a:xfrm>
            <a:off x="1392691" y="183970"/>
            <a:ext cx="2339102" cy="523092"/>
          </a:xfrm>
          <a:prstGeom prst="rect">
            <a:avLst/>
          </a:prstGeom>
          <a:noFill/>
        </p:spPr>
        <p:txBody>
          <a:bodyPr vert="horz" wrap="none" lIns="91440" tIns="45720" rIns="91440" bIns="45720" rtlCol="0" anchor="b">
            <a:sp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nSpc>
                <a:spcPct val="100000"/>
              </a:lnSpc>
            </a:pPr>
            <a:r>
              <a:rPr kumimoji="0" lang="ja-JP" altLang="en-US" kern="0"/>
              <a:t>写真を撮ろう</a:t>
            </a:r>
            <a:endParaRPr kumimoji="0" lang="ja-JP" altLang="en-US" kern="0" dirty="0"/>
          </a:p>
        </p:txBody>
      </p:sp>
      <p:sp>
        <p:nvSpPr>
          <p:cNvPr id="13" name="Slide Number Placeholder 5">
            <a:extLst>
              <a:ext uri="{FF2B5EF4-FFF2-40B4-BE49-F238E27FC236}">
                <a16:creationId xmlns:a16="http://schemas.microsoft.com/office/drawing/2014/main" id="{DD32D3A2-B131-106B-8649-A1298F381C61}"/>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２２</a:t>
            </a:r>
            <a:endParaRPr lang="en-US" altLang="ja-JP" sz="1800">
              <a:solidFill>
                <a:schemeClr val="accent1"/>
              </a:solidFill>
              <a:latin typeface="BIZ UDPゴシック" panose="020B0400000000000000" pitchFamily="50" charset="-128"/>
              <a:ea typeface="BIZ UDPゴシック" panose="020B0400000000000000" pitchFamily="50" charset="-128"/>
            </a:endParaRPr>
          </a:p>
        </p:txBody>
      </p:sp>
      <p:pic>
        <p:nvPicPr>
          <p:cNvPr id="7" name="図 6">
            <a:extLst>
              <a:ext uri="{FF2B5EF4-FFF2-40B4-BE49-F238E27FC236}">
                <a16:creationId xmlns:a16="http://schemas.microsoft.com/office/drawing/2014/main" id="{3502FEF9-5EC0-6C4D-59BB-D1D8036D0497}"/>
              </a:ext>
            </a:extLst>
          </p:cNvPr>
          <p:cNvPicPr>
            <a:picLocks noChangeAspect="1"/>
          </p:cNvPicPr>
          <p:nvPr/>
        </p:nvPicPr>
        <p:blipFill rotWithShape="1">
          <a:blip r:embed="rId4"/>
          <a:srcRect l="39790" t="87170" r="39272" b="1828"/>
          <a:stretch/>
        </p:blipFill>
        <p:spPr>
          <a:xfrm>
            <a:off x="4963114" y="1515979"/>
            <a:ext cx="368720" cy="360000"/>
          </a:xfrm>
          <a:prstGeom prst="rect">
            <a:avLst/>
          </a:prstGeom>
        </p:spPr>
      </p:pic>
      <p:sp>
        <p:nvSpPr>
          <p:cNvPr id="15" name="テキスト ボックス 14">
            <a:extLst>
              <a:ext uri="{FF2B5EF4-FFF2-40B4-BE49-F238E27FC236}">
                <a16:creationId xmlns:a16="http://schemas.microsoft.com/office/drawing/2014/main" id="{60E0B9EC-F36B-A7B0-A21C-DD8E83105629}"/>
              </a:ext>
            </a:extLst>
          </p:cNvPr>
          <p:cNvSpPr txBox="1"/>
          <p:nvPr/>
        </p:nvSpPr>
        <p:spPr>
          <a:xfrm>
            <a:off x="3135422" y="1503736"/>
            <a:ext cx="4328059" cy="395621"/>
          </a:xfrm>
          <a:prstGeom prst="rect">
            <a:avLst/>
          </a:prstGeom>
          <a:noFill/>
        </p:spPr>
        <p:txBody>
          <a:bodyPr wrap="square" rtlCol="0">
            <a:spAutoFit/>
          </a:bodyPr>
          <a:lstStyle/>
          <a:p>
            <a:pPr>
              <a:lnSpc>
                <a:spcPct val="130000"/>
              </a:lnSpc>
            </a:pPr>
            <a:r>
              <a:rPr lang="ja-JP" altLang="en-US" kern="100" dirty="0">
                <a:latin typeface="BIZ UDPゴシック" panose="020B0400000000000000" pitchFamily="50" charset="-128"/>
                <a:ea typeface="BIZ UDPゴシック" panose="020B0400000000000000" pitchFamily="50" charset="-128"/>
                <a:cs typeface="Times New Roman" panose="02020603050405020304" pitchFamily="18" charset="0"/>
              </a:rPr>
              <a:t>シャッターボタン</a:t>
            </a:r>
            <a:r>
              <a:rPr lang="en-US" altLang="ja-JP" kern="100" dirty="0">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kern="100" dirty="0">
                <a:latin typeface="BIZ UDPゴシック" panose="020B0400000000000000" pitchFamily="50" charset="-128"/>
                <a:ea typeface="BIZ UDPゴシック" panose="020B0400000000000000" pitchFamily="50" charset="-128"/>
                <a:cs typeface="Times New Roman" panose="02020603050405020304" pitchFamily="18" charset="0"/>
              </a:rPr>
              <a:t>を押して撮影します</a:t>
            </a:r>
          </a:p>
        </p:txBody>
      </p:sp>
      <p:sp>
        <p:nvSpPr>
          <p:cNvPr id="16" name="テキスト ボックス 15">
            <a:extLst>
              <a:ext uri="{FF2B5EF4-FFF2-40B4-BE49-F238E27FC236}">
                <a16:creationId xmlns:a16="http://schemas.microsoft.com/office/drawing/2014/main" id="{92B35162-A7A5-F924-8500-348511E46B3C}"/>
              </a:ext>
            </a:extLst>
          </p:cNvPr>
          <p:cNvSpPr txBox="1"/>
          <p:nvPr/>
        </p:nvSpPr>
        <p:spPr>
          <a:xfrm>
            <a:off x="2632459" y="1409159"/>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Tree>
    <p:extLst>
      <p:ext uri="{BB962C8B-B14F-4D97-AF65-F5344CB8AC3E}">
        <p14:creationId xmlns:p14="http://schemas.microsoft.com/office/powerpoint/2010/main" val="27611722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図 30" descr="アイコン&#10;&#10;自動的に生成された説明">
            <a:extLst>
              <a:ext uri="{FF2B5EF4-FFF2-40B4-BE49-F238E27FC236}">
                <a16:creationId xmlns:a16="http://schemas.microsoft.com/office/drawing/2014/main" id="{E410958C-4171-6A39-E19A-0912CCB61201}"/>
              </a:ext>
            </a:extLst>
          </p:cNvPr>
          <p:cNvPicPr>
            <a:picLocks noChangeAspect="1"/>
          </p:cNvPicPr>
          <p:nvPr/>
        </p:nvPicPr>
        <p:blipFill rotWithShape="1">
          <a:blip r:embed="rId4">
            <a:extLst>
              <a:ext uri="{28A0092B-C50C-407E-A947-70E740481C1C}">
                <a14:useLocalDpi xmlns:a14="http://schemas.microsoft.com/office/drawing/2010/main" val="0"/>
              </a:ext>
            </a:extLst>
          </a:blip>
          <a:srcRect r="52019"/>
          <a:stretch/>
        </p:blipFill>
        <p:spPr>
          <a:xfrm>
            <a:off x="6285561" y="2725738"/>
            <a:ext cx="2678234" cy="2775093"/>
          </a:xfrm>
          <a:prstGeom prst="rect">
            <a:avLst/>
          </a:prstGeom>
        </p:spPr>
      </p:pic>
      <p:sp>
        <p:nvSpPr>
          <p:cNvPr id="40" name="吹き出し: 四角形 39">
            <a:extLst>
              <a:ext uri="{FF2B5EF4-FFF2-40B4-BE49-F238E27FC236}">
                <a16:creationId xmlns:a16="http://schemas.microsoft.com/office/drawing/2014/main" id="{3BFB932E-793F-6F3F-7208-3F6CD85A3FD7}"/>
              </a:ext>
            </a:extLst>
          </p:cNvPr>
          <p:cNvSpPr/>
          <p:nvPr/>
        </p:nvSpPr>
        <p:spPr>
          <a:xfrm>
            <a:off x="5081453" y="2364377"/>
            <a:ext cx="1162594" cy="1580605"/>
          </a:xfrm>
          <a:prstGeom prst="wedgeRectCallout">
            <a:avLst>
              <a:gd name="adj1" fmla="val 62060"/>
              <a:gd name="adj2" fmla="val 35581"/>
            </a:avLst>
          </a:prstGeom>
          <a:solidFill>
            <a:schemeClr val="accent1">
              <a:lumMod val="20000"/>
              <a:lumOff val="80000"/>
            </a:schemeClr>
          </a:solidFill>
          <a:ln w="28575">
            <a:solidFill>
              <a:srgbClr val="1574EB"/>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33" dirty="0">
              <a:solidFill>
                <a:prstClr val="white"/>
              </a:solidFill>
              <a:latin typeface="Calibri" panose="020F0502020204030204"/>
              <a:ea typeface="BIZ UDPゴシック" panose="020B0400000000000000" pitchFamily="50" charset="-128"/>
            </a:endParaRPr>
          </a:p>
        </p:txBody>
      </p:sp>
      <p:grpSp>
        <p:nvGrpSpPr>
          <p:cNvPr id="18" name="グループ化 17">
            <a:extLst>
              <a:ext uri="{FF2B5EF4-FFF2-40B4-BE49-F238E27FC236}">
                <a16:creationId xmlns:a16="http://schemas.microsoft.com/office/drawing/2014/main" id="{714F23E9-9551-ED4A-2AE6-2E1C6676B625}"/>
              </a:ext>
            </a:extLst>
          </p:cNvPr>
          <p:cNvGrpSpPr>
            <a:grpSpLocks noChangeAspect="1"/>
          </p:cNvGrpSpPr>
          <p:nvPr/>
        </p:nvGrpSpPr>
        <p:grpSpPr>
          <a:xfrm>
            <a:off x="1263790" y="2396806"/>
            <a:ext cx="2406296" cy="4306039"/>
            <a:chOff x="6840270" y="2710031"/>
            <a:chExt cx="1840670" cy="3420000"/>
          </a:xfrm>
        </p:grpSpPr>
        <p:pic>
          <p:nvPicPr>
            <p:cNvPr id="22" name="図 21">
              <a:extLst>
                <a:ext uri="{FF2B5EF4-FFF2-40B4-BE49-F238E27FC236}">
                  <a16:creationId xmlns:a16="http://schemas.microsoft.com/office/drawing/2014/main" id="{E1F42D29-4CBE-4C17-9829-E208D9DB6B01}"/>
                </a:ext>
              </a:extLst>
            </p:cNvPr>
            <p:cNvPicPr>
              <a:picLocks noChangeAspect="1"/>
            </p:cNvPicPr>
            <p:nvPr/>
          </p:nvPicPr>
          <p:blipFill>
            <a:blip r:embed="rId5"/>
            <a:stretch>
              <a:fillRect/>
            </a:stretch>
          </p:blipFill>
          <p:spPr>
            <a:xfrm>
              <a:off x="6840270" y="2710031"/>
              <a:ext cx="1840670" cy="3420000"/>
            </a:xfrm>
            <a:prstGeom prst="rect">
              <a:avLst/>
            </a:prstGeom>
          </p:spPr>
        </p:pic>
        <p:sp>
          <p:nvSpPr>
            <p:cNvPr id="23" name="四角形: 角を丸くする 22">
              <a:extLst>
                <a:ext uri="{FF2B5EF4-FFF2-40B4-BE49-F238E27FC236}">
                  <a16:creationId xmlns:a16="http://schemas.microsoft.com/office/drawing/2014/main" id="{3B20A13A-60A9-A66D-4AEE-4D6518A4E4AF}"/>
                </a:ext>
              </a:extLst>
            </p:cNvPr>
            <p:cNvSpPr/>
            <p:nvPr/>
          </p:nvSpPr>
          <p:spPr>
            <a:xfrm>
              <a:off x="8323326" y="5745557"/>
              <a:ext cx="280062" cy="272071"/>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dirty="0">
                <a:solidFill>
                  <a:prstClr val="white"/>
                </a:solidFill>
                <a:latin typeface="Calibri" panose="020F0502020204030204"/>
                <a:ea typeface="BIZ UDPゴシック" panose="020B0400000000000000" pitchFamily="50" charset="-128"/>
              </a:endParaRPr>
            </a:p>
          </p:txBody>
        </p:sp>
      </p:grpSp>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7"/>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a:solidFill>
                  <a:sysClr val="windowText" lastClr="000000"/>
                </a:solidFill>
              </a:rPr>
              <a:t>2-B</a:t>
            </a:r>
            <a:endParaRPr kumimoji="0" lang="ja-JP" altLang="en-US" kern="0">
              <a:solidFill>
                <a:sysClr val="windowText" lastClr="000000"/>
              </a:solidFill>
            </a:endParaRPr>
          </a:p>
        </p:txBody>
      </p:sp>
      <p:sp>
        <p:nvSpPr>
          <p:cNvPr id="17" name="タイトル 1">
            <a:extLst>
              <a:ext uri="{FF2B5EF4-FFF2-40B4-BE49-F238E27FC236}">
                <a16:creationId xmlns:a16="http://schemas.microsoft.com/office/drawing/2014/main" id="{592BA316-D6C0-047C-5797-F4C091D1B66F}"/>
              </a:ext>
            </a:extLst>
          </p:cNvPr>
          <p:cNvSpPr txBox="1">
            <a:spLocks noChangeAspect="1"/>
          </p:cNvSpPr>
          <p:nvPr/>
        </p:nvSpPr>
        <p:spPr>
          <a:xfrm>
            <a:off x="1403289" y="155154"/>
            <a:ext cx="3839272"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799">
                <a:solidFill>
                  <a:srgbClr val="4472C4"/>
                </a:solidFill>
              </a:rPr>
              <a:t>自撮りをしてみよう</a:t>
            </a: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cxnSp>
        <p:nvCxnSpPr>
          <p:cNvPr id="28" name="直線コネクタ 27">
            <a:extLst>
              <a:ext uri="{FF2B5EF4-FFF2-40B4-BE49-F238E27FC236}">
                <a16:creationId xmlns:a16="http://schemas.microsoft.com/office/drawing/2014/main" id="{54B219DE-9C50-44B5-D296-073EE31830AF}"/>
              </a:ext>
            </a:extLst>
          </p:cNvPr>
          <p:cNvCxnSpPr/>
          <p:nvPr/>
        </p:nvCxnSpPr>
        <p:spPr>
          <a:xfrm>
            <a:off x="-36028" y="883895"/>
            <a:ext cx="917954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5" name="直線矢印コネクタ 164">
            <a:extLst>
              <a:ext uri="{FF2B5EF4-FFF2-40B4-BE49-F238E27FC236}">
                <a16:creationId xmlns:a16="http://schemas.microsoft.com/office/drawing/2014/main" id="{80D24B56-9B24-6A87-7FED-89F6A8806CAB}"/>
              </a:ext>
            </a:extLst>
          </p:cNvPr>
          <p:cNvCxnSpPr>
            <a:cxnSpLocks/>
          </p:cNvCxnSpPr>
          <p:nvPr/>
        </p:nvCxnSpPr>
        <p:spPr>
          <a:xfrm>
            <a:off x="4690490" y="4852081"/>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4" name="テキスト ボックス 3" hidden="1">
            <a:extLst>
              <a:ext uri="{FF2B5EF4-FFF2-40B4-BE49-F238E27FC236}">
                <a16:creationId xmlns:a16="http://schemas.microsoft.com/office/drawing/2014/main" id="{E64C16D7-5A7E-5C0F-3AD3-78519DF76603}"/>
              </a:ext>
            </a:extLst>
          </p:cNvPr>
          <p:cNvSpPr txBox="1"/>
          <p:nvPr/>
        </p:nvSpPr>
        <p:spPr>
          <a:xfrm>
            <a:off x="-4357016" y="1566939"/>
            <a:ext cx="464796" cy="584775"/>
          </a:xfrm>
          <a:prstGeom prst="rect">
            <a:avLst/>
          </a:prstGeom>
          <a:noFill/>
        </p:spPr>
        <p:txBody>
          <a:bodyPr wrap="square" rtlCol="0">
            <a:spAutoFit/>
          </a:bodyPr>
          <a:lstStyle/>
          <a:p>
            <a:r>
              <a:rPr lang="ja-JP" altLang="en-US" sz="320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5" name="テキスト ボックス 4" hidden="1">
            <a:extLst>
              <a:ext uri="{FF2B5EF4-FFF2-40B4-BE49-F238E27FC236}">
                <a16:creationId xmlns:a16="http://schemas.microsoft.com/office/drawing/2014/main" id="{C3308E95-A53D-5BFC-002A-3D028E59FF7A}"/>
              </a:ext>
            </a:extLst>
          </p:cNvPr>
          <p:cNvSpPr txBox="1"/>
          <p:nvPr/>
        </p:nvSpPr>
        <p:spPr>
          <a:xfrm>
            <a:off x="-3834065" y="1593780"/>
            <a:ext cx="3645005" cy="755720"/>
          </a:xfrm>
          <a:prstGeom prst="rect">
            <a:avLst/>
          </a:prstGeom>
          <a:noFill/>
        </p:spPr>
        <p:txBody>
          <a:bodyPr wrap="square" lIns="91440" tIns="45720" rIns="91440" bIns="45720" rtlCol="0" anchor="t">
            <a:spAutoFit/>
          </a:bodyPr>
          <a:lstStyle/>
          <a:p>
            <a:pPr>
              <a:lnSpc>
                <a:spcPct val="130000"/>
              </a:lnSpc>
            </a:pPr>
            <a:r>
              <a:rPr lang="ja-JP" altLang="en-US" spc="-80">
                <a:latin typeface="BIZ UDPゴシック" panose="020B0400000000000000" pitchFamily="50" charset="-128"/>
                <a:ea typeface="BIZ UDPゴシック" panose="020B0400000000000000" pitchFamily="50" charset="-128"/>
                <a:cs typeface="IPAexGothic"/>
              </a:rPr>
              <a:t>カメラのマーク　　　をタップしカメラの向きを背面から前面に変えます</a:t>
            </a:r>
            <a:endParaRPr lang="ja-JP" altLang="en-US">
              <a:latin typeface="BIZ UDPゴシック" panose="020B0400000000000000" pitchFamily="50" charset="-128"/>
              <a:ea typeface="BIZ UDPゴシック" panose="020B0400000000000000" pitchFamily="50" charset="-128"/>
              <a:cs typeface="IPAexGothic"/>
            </a:endParaRPr>
          </a:p>
        </p:txBody>
      </p:sp>
      <p:sp>
        <p:nvSpPr>
          <p:cNvPr id="6" name="テキスト ボックス 5" hidden="1">
            <a:extLst>
              <a:ext uri="{FF2B5EF4-FFF2-40B4-BE49-F238E27FC236}">
                <a16:creationId xmlns:a16="http://schemas.microsoft.com/office/drawing/2014/main" id="{AE1F18DB-386F-FA55-A05C-D67AD37DE02A}"/>
              </a:ext>
            </a:extLst>
          </p:cNvPr>
          <p:cNvSpPr txBox="1"/>
          <p:nvPr/>
        </p:nvSpPr>
        <p:spPr>
          <a:xfrm>
            <a:off x="-3927084" y="3314013"/>
            <a:ext cx="540000" cy="584775"/>
          </a:xfrm>
          <a:prstGeom prst="rect">
            <a:avLst/>
          </a:prstGeom>
          <a:noFill/>
        </p:spPr>
        <p:txBody>
          <a:bodyPr wrap="square" rtlCol="0">
            <a:spAutoFit/>
          </a:bodyPr>
          <a:lstStyle/>
          <a:p>
            <a:r>
              <a:rPr lang="ja-JP" altLang="en-US" sz="320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7" name="テキスト ボックス 6" hidden="1">
            <a:extLst>
              <a:ext uri="{FF2B5EF4-FFF2-40B4-BE49-F238E27FC236}">
                <a16:creationId xmlns:a16="http://schemas.microsoft.com/office/drawing/2014/main" id="{E62AECA1-48DA-933D-A3EE-C7453D906516}"/>
              </a:ext>
            </a:extLst>
          </p:cNvPr>
          <p:cNvSpPr txBox="1"/>
          <p:nvPr/>
        </p:nvSpPr>
        <p:spPr>
          <a:xfrm>
            <a:off x="-3413133" y="3325653"/>
            <a:ext cx="2951952" cy="755720"/>
          </a:xfrm>
          <a:prstGeom prst="rect">
            <a:avLst/>
          </a:prstGeom>
          <a:noFill/>
        </p:spPr>
        <p:txBody>
          <a:bodyPr wrap="square" rtlCol="0" anchor="ctr">
            <a:spAutoFit/>
          </a:bodyPr>
          <a:lstStyle/>
          <a:p>
            <a:pPr>
              <a:lnSpc>
                <a:spcPct val="130000"/>
              </a:lnSpc>
            </a:pPr>
            <a:r>
              <a:rPr lang="ja-JP" altLang="en-US">
                <a:latin typeface="BIZ UDPゴシック" panose="020B0400000000000000" pitchFamily="50" charset="-128"/>
                <a:ea typeface="BIZ UDPゴシック" panose="020B0400000000000000" pitchFamily="50" charset="-128"/>
              </a:rPr>
              <a:t>スマートフォンの全面カメラ</a:t>
            </a:r>
          </a:p>
          <a:p>
            <a:pPr>
              <a:lnSpc>
                <a:spcPct val="130000"/>
              </a:lnSpc>
            </a:pPr>
            <a:r>
              <a:rPr lang="ja-JP" altLang="en-US">
                <a:latin typeface="BIZ UDPゴシック" panose="020B0400000000000000" pitchFamily="50" charset="-128"/>
                <a:ea typeface="BIZ UDPゴシック" panose="020B0400000000000000" pitchFamily="50" charset="-128"/>
              </a:rPr>
              <a:t>を自分の顔に向けます</a:t>
            </a:r>
            <a:endParaRPr lang="en-US" altLang="ja-JP">
              <a:latin typeface="BIZ UDPゴシック" panose="020B0400000000000000" pitchFamily="50" charset="-128"/>
              <a:ea typeface="BIZ UDPゴシック" panose="020B0400000000000000" pitchFamily="50" charset="-128"/>
            </a:endParaRPr>
          </a:p>
        </p:txBody>
      </p:sp>
      <p:sp>
        <p:nvSpPr>
          <p:cNvPr id="21" name="テキスト ボックス 20">
            <a:extLst>
              <a:ext uri="{FF2B5EF4-FFF2-40B4-BE49-F238E27FC236}">
                <a16:creationId xmlns:a16="http://schemas.microsoft.com/office/drawing/2014/main" id="{3F93E807-DF29-5F0E-2D30-74CD241A670B}"/>
              </a:ext>
            </a:extLst>
          </p:cNvPr>
          <p:cNvSpPr txBox="1"/>
          <p:nvPr/>
        </p:nvSpPr>
        <p:spPr>
          <a:xfrm>
            <a:off x="5460274" y="5444425"/>
            <a:ext cx="3696789" cy="755720"/>
          </a:xfrm>
          <a:prstGeom prst="rect">
            <a:avLst/>
          </a:prstGeom>
          <a:noFill/>
        </p:spPr>
        <p:txBody>
          <a:bodyPr wrap="square">
            <a:spAutoFit/>
          </a:bodyPr>
          <a:lstStyle/>
          <a:p>
            <a:pPr>
              <a:lnSpc>
                <a:spcPct val="130000"/>
              </a:lnSpc>
            </a:pPr>
            <a:r>
              <a:rPr lang="en-US" altLang="ja-JP" dirty="0">
                <a:solidFill>
                  <a:srgbClr val="4472C4"/>
                </a:solidFill>
                <a:latin typeface="BIZ UDPゴシック" panose="020B0400000000000000" pitchFamily="50" charset="-128"/>
                <a:ea typeface="BIZ UDPゴシック" panose="020B0400000000000000" pitchFamily="50" charset="-128"/>
              </a:rPr>
              <a:t>※</a:t>
            </a:r>
            <a:r>
              <a:rPr lang="ja-JP" altLang="en-US" dirty="0">
                <a:solidFill>
                  <a:srgbClr val="4472C4"/>
                </a:solidFill>
                <a:latin typeface="BIZ UDPゴシック" panose="020B0400000000000000" pitchFamily="50" charset="-128"/>
                <a:ea typeface="BIZ UDPゴシック" panose="020B0400000000000000" pitchFamily="50" charset="-128"/>
              </a:rPr>
              <a:t>この時スマートフォンをやや</a:t>
            </a:r>
            <a:endParaRPr lang="en-US" altLang="ja-JP" dirty="0">
              <a:solidFill>
                <a:srgbClr val="4472C4"/>
              </a:solidFill>
              <a:latin typeface="BIZ UDPゴシック" panose="020B0400000000000000" pitchFamily="50" charset="-128"/>
              <a:ea typeface="BIZ UDPゴシック" panose="020B0400000000000000" pitchFamily="50" charset="-128"/>
            </a:endParaRPr>
          </a:p>
          <a:p>
            <a:pPr>
              <a:lnSpc>
                <a:spcPct val="130000"/>
              </a:lnSpc>
            </a:pPr>
            <a:r>
              <a:rPr lang="ja-JP" altLang="en-US" dirty="0">
                <a:solidFill>
                  <a:srgbClr val="4472C4"/>
                </a:solidFill>
                <a:latin typeface="BIZ UDPゴシック" panose="020B0400000000000000" pitchFamily="50" charset="-128"/>
                <a:ea typeface="BIZ UDPゴシック" panose="020B0400000000000000" pitchFamily="50" charset="-128"/>
              </a:rPr>
              <a:t>斜め上にあげると上手く撮れます</a:t>
            </a:r>
          </a:p>
        </p:txBody>
      </p:sp>
      <p:sp>
        <p:nvSpPr>
          <p:cNvPr id="8" name="字幕 14">
            <a:extLst>
              <a:ext uri="{FF2B5EF4-FFF2-40B4-BE49-F238E27FC236}">
                <a16:creationId xmlns:a16="http://schemas.microsoft.com/office/drawing/2014/main" id="{CFBD2BDA-EE88-3A73-BDF2-BA9982A277A6}"/>
              </a:ext>
            </a:extLst>
          </p:cNvPr>
          <p:cNvSpPr txBox="1">
            <a:spLocks/>
          </p:cNvSpPr>
          <p:nvPr/>
        </p:nvSpPr>
        <p:spPr>
          <a:xfrm>
            <a:off x="470619" y="1046460"/>
            <a:ext cx="8385175" cy="35877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defTabSz="914305">
              <a:buNone/>
            </a:pPr>
            <a:r>
              <a:rPr lang="ja-JP" altLang="en-US" sz="2200" dirty="0">
                <a:solidFill>
                  <a:srgbClr val="4472C4"/>
                </a:solidFill>
                <a:latin typeface="BIZ UDPゴシック" panose="020B0400000000000000" pitchFamily="50" charset="-128"/>
                <a:ea typeface="BIZ UDPゴシック" panose="020B0400000000000000" pitchFamily="50" charset="-128"/>
              </a:rPr>
              <a:t>前面</a:t>
            </a:r>
            <a:r>
              <a:rPr lang="ja-JP" altLang="en-US" sz="2200">
                <a:solidFill>
                  <a:srgbClr val="4472C4"/>
                </a:solidFill>
                <a:latin typeface="BIZ UDPゴシック" panose="020B0400000000000000" pitchFamily="50" charset="-128"/>
                <a:ea typeface="BIZ UDPゴシック" panose="020B0400000000000000" pitchFamily="50" charset="-128"/>
              </a:rPr>
              <a:t>カメラで自撮り（自分を撮影）する方法</a:t>
            </a:r>
          </a:p>
        </p:txBody>
      </p:sp>
      <p:sp>
        <p:nvSpPr>
          <p:cNvPr id="169" name="テキスト ボックス 168">
            <a:extLst>
              <a:ext uri="{FF2B5EF4-FFF2-40B4-BE49-F238E27FC236}">
                <a16:creationId xmlns:a16="http://schemas.microsoft.com/office/drawing/2014/main" id="{3B32F1EB-C376-096D-95F2-975484B777A2}"/>
              </a:ext>
            </a:extLst>
          </p:cNvPr>
          <p:cNvSpPr txBox="1"/>
          <p:nvPr/>
        </p:nvSpPr>
        <p:spPr>
          <a:xfrm>
            <a:off x="480408"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70" name="テキスト ボックス 169">
            <a:extLst>
              <a:ext uri="{FF2B5EF4-FFF2-40B4-BE49-F238E27FC236}">
                <a16:creationId xmlns:a16="http://schemas.microsoft.com/office/drawing/2014/main" id="{FF13C7C5-DC8C-E886-9930-26479D389182}"/>
              </a:ext>
            </a:extLst>
          </p:cNvPr>
          <p:cNvSpPr txBox="1"/>
          <p:nvPr/>
        </p:nvSpPr>
        <p:spPr>
          <a:xfrm>
            <a:off x="1003358" y="1512998"/>
            <a:ext cx="4134001" cy="755720"/>
          </a:xfrm>
          <a:prstGeom prst="rect">
            <a:avLst/>
          </a:prstGeom>
          <a:noFill/>
        </p:spPr>
        <p:txBody>
          <a:bodyPr wrap="square" lIns="91440" tIns="45720" rIns="91440" bIns="45720" rtlCol="0" anchor="t">
            <a:spAutoFit/>
          </a:bodyPr>
          <a:lstStyle/>
          <a:p>
            <a:pPr>
              <a:lnSpc>
                <a:spcPct val="130000"/>
              </a:lnSpc>
            </a:pPr>
            <a:r>
              <a:rPr lang="ja-JP" altLang="en-US" sz="1800" kern="100" dirty="0">
                <a:latin typeface="BIZ UDPゴシック" panose="020B0400000000000000" pitchFamily="50" charset="-128"/>
                <a:ea typeface="BIZ UDPゴシック" panose="020B0400000000000000" pitchFamily="50" charset="-128"/>
                <a:cs typeface="Times New Roman" panose="02020603050405020304" pitchFamily="18" charset="0"/>
              </a:rPr>
              <a:t>右下の丸い矢印のマーク　　　を</a:t>
            </a:r>
            <a:endParaRPr lang="en-US" altLang="ja-JP" sz="1800" kern="100" dirty="0">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800" kern="100" dirty="0">
                <a:latin typeface="BIZ UDPゴシック" panose="020B0400000000000000" pitchFamily="50" charset="-128"/>
                <a:ea typeface="BIZ UDPゴシック" panose="020B0400000000000000" pitchFamily="50" charset="-128"/>
                <a:cs typeface="Times New Roman" panose="02020603050405020304" pitchFamily="18" charset="0"/>
              </a:rPr>
              <a:t>タップしカメラの向きを前面に変えます</a:t>
            </a:r>
          </a:p>
        </p:txBody>
      </p:sp>
      <p:sp>
        <p:nvSpPr>
          <p:cNvPr id="171" name="テキスト ボックス 170">
            <a:extLst>
              <a:ext uri="{FF2B5EF4-FFF2-40B4-BE49-F238E27FC236}">
                <a16:creationId xmlns:a16="http://schemas.microsoft.com/office/drawing/2014/main" id="{D968FF4D-6576-829B-5A57-7D52597D84EC}"/>
              </a:ext>
            </a:extLst>
          </p:cNvPr>
          <p:cNvSpPr txBox="1"/>
          <p:nvPr/>
        </p:nvSpPr>
        <p:spPr>
          <a:xfrm>
            <a:off x="5093178" y="1512998"/>
            <a:ext cx="540000" cy="584775"/>
          </a:xfrm>
          <a:prstGeom prst="rect">
            <a:avLst/>
          </a:prstGeom>
          <a:noFill/>
        </p:spPr>
        <p:txBody>
          <a:bodyPr wrap="square" rtlCol="0">
            <a:spAutoFit/>
          </a:bodyPr>
          <a:lstStyle/>
          <a:p>
            <a:r>
              <a:rPr lang="ja-JP" altLang="en-US" sz="320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72" name="テキスト ボックス 171">
            <a:extLst>
              <a:ext uri="{FF2B5EF4-FFF2-40B4-BE49-F238E27FC236}">
                <a16:creationId xmlns:a16="http://schemas.microsoft.com/office/drawing/2014/main" id="{9F0E1E86-EC45-C201-48BD-53B48236559E}"/>
              </a:ext>
            </a:extLst>
          </p:cNvPr>
          <p:cNvSpPr txBox="1"/>
          <p:nvPr/>
        </p:nvSpPr>
        <p:spPr>
          <a:xfrm>
            <a:off x="5607128" y="1512998"/>
            <a:ext cx="3248666" cy="755720"/>
          </a:xfrm>
          <a:prstGeom prst="rect">
            <a:avLst/>
          </a:prstGeom>
          <a:noFill/>
        </p:spPr>
        <p:txBody>
          <a:bodyPr wrap="square" rtlCol="0" anchor="ctr">
            <a:spAutoFit/>
          </a:bodyPr>
          <a:lstStyle/>
          <a:p>
            <a:pPr>
              <a:lnSpc>
                <a:spcPct val="130000"/>
              </a:lnSpc>
            </a:pPr>
            <a:r>
              <a:rPr lang="ja-JP" altLang="en-US" dirty="0">
                <a:latin typeface="BIZ UDPゴシック" panose="020B0400000000000000" pitchFamily="50" charset="-128"/>
                <a:ea typeface="BIZ UDPゴシック" panose="020B0400000000000000" pitchFamily="50" charset="-128"/>
              </a:rPr>
              <a:t>スマートフォンの前面カメラを自分の顔に向けます</a:t>
            </a:r>
            <a:endParaRPr lang="en-US" altLang="ja-JP" dirty="0">
              <a:latin typeface="BIZ UDPゴシック" panose="020B0400000000000000" pitchFamily="50" charset="-128"/>
              <a:ea typeface="BIZ UDPゴシック" panose="020B0400000000000000" pitchFamily="50" charset="-128"/>
            </a:endParaRPr>
          </a:p>
        </p:txBody>
      </p:sp>
      <p:grpSp>
        <p:nvGrpSpPr>
          <p:cNvPr id="25" name="グループ化 24">
            <a:extLst>
              <a:ext uri="{FF2B5EF4-FFF2-40B4-BE49-F238E27FC236}">
                <a16:creationId xmlns:a16="http://schemas.microsoft.com/office/drawing/2014/main" id="{42307FB6-4943-A87A-FC2C-8A4A4D5C4F92}"/>
              </a:ext>
            </a:extLst>
          </p:cNvPr>
          <p:cNvGrpSpPr>
            <a:grpSpLocks noChangeAspect="1"/>
          </p:cNvGrpSpPr>
          <p:nvPr/>
        </p:nvGrpSpPr>
        <p:grpSpPr>
          <a:xfrm>
            <a:off x="5277881" y="2471874"/>
            <a:ext cx="720113" cy="1337984"/>
            <a:chOff x="6840270" y="2710031"/>
            <a:chExt cx="1840670" cy="3420000"/>
          </a:xfrm>
        </p:grpSpPr>
        <p:pic>
          <p:nvPicPr>
            <p:cNvPr id="30" name="図 29">
              <a:extLst>
                <a:ext uri="{FF2B5EF4-FFF2-40B4-BE49-F238E27FC236}">
                  <a16:creationId xmlns:a16="http://schemas.microsoft.com/office/drawing/2014/main" id="{30464E70-56E5-257D-F81C-9CA6BBFAC2BF}"/>
                </a:ext>
              </a:extLst>
            </p:cNvPr>
            <p:cNvPicPr>
              <a:picLocks noChangeAspect="1"/>
            </p:cNvPicPr>
            <p:nvPr/>
          </p:nvPicPr>
          <p:blipFill>
            <a:blip r:embed="rId5"/>
            <a:stretch>
              <a:fillRect/>
            </a:stretch>
          </p:blipFill>
          <p:spPr>
            <a:xfrm>
              <a:off x="6840270" y="2710031"/>
              <a:ext cx="1840670" cy="3420000"/>
            </a:xfrm>
            <a:prstGeom prst="rect">
              <a:avLst/>
            </a:prstGeom>
            <a:ln>
              <a:solidFill>
                <a:schemeClr val="tx1"/>
              </a:solidFill>
            </a:ln>
          </p:spPr>
        </p:pic>
        <p:sp>
          <p:nvSpPr>
            <p:cNvPr id="32" name="四角形: 角を丸くする 31">
              <a:extLst>
                <a:ext uri="{FF2B5EF4-FFF2-40B4-BE49-F238E27FC236}">
                  <a16:creationId xmlns:a16="http://schemas.microsoft.com/office/drawing/2014/main" id="{09EF60AC-E49A-73D9-5EEA-411D2D5DECB4}"/>
                </a:ext>
              </a:extLst>
            </p:cNvPr>
            <p:cNvSpPr/>
            <p:nvPr/>
          </p:nvSpPr>
          <p:spPr>
            <a:xfrm>
              <a:off x="7526719" y="5634602"/>
              <a:ext cx="467772" cy="495429"/>
            </a:xfrm>
            <a:prstGeom prst="roundRect">
              <a:avLst/>
            </a:prstGeom>
            <a:noFill/>
            <a:ln w="190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dirty="0">
                <a:solidFill>
                  <a:prstClr val="white"/>
                </a:solidFill>
                <a:latin typeface="Calibri" panose="020F0502020204030204"/>
                <a:ea typeface="BIZ UDPゴシック" panose="020B0400000000000000" pitchFamily="50" charset="-128"/>
              </a:endParaRPr>
            </a:p>
          </p:txBody>
        </p:sp>
      </p:grpSp>
      <p:sp>
        <p:nvSpPr>
          <p:cNvPr id="26" name="正方形/長方形 25">
            <a:extLst>
              <a:ext uri="{FF2B5EF4-FFF2-40B4-BE49-F238E27FC236}">
                <a16:creationId xmlns:a16="http://schemas.microsoft.com/office/drawing/2014/main" id="{33D9C47F-04EA-AABB-2FB2-658F172D5F92}"/>
              </a:ext>
            </a:extLst>
          </p:cNvPr>
          <p:cNvSpPr/>
          <p:nvPr/>
        </p:nvSpPr>
        <p:spPr>
          <a:xfrm>
            <a:off x="5279721" y="2555974"/>
            <a:ext cx="716433" cy="1018431"/>
          </a:xfrm>
          <a:prstGeom prst="rect">
            <a:avLst/>
          </a:prstGeom>
          <a:solidFill>
            <a:schemeClr val="bg1"/>
          </a:solidFill>
          <a:ln w="1905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33" dirty="0">
              <a:solidFill>
                <a:prstClr val="white"/>
              </a:solidFill>
              <a:latin typeface="Calibri" panose="020F0502020204030204"/>
              <a:ea typeface="BIZ UDPゴシック" panose="020B0400000000000000" pitchFamily="50" charset="-128"/>
            </a:endParaRPr>
          </a:p>
        </p:txBody>
      </p:sp>
      <p:pic>
        <p:nvPicPr>
          <p:cNvPr id="29" name="図 28" descr="食品 が含まれている画像&#10;&#10;自動的に生成された説明">
            <a:extLst>
              <a:ext uri="{FF2B5EF4-FFF2-40B4-BE49-F238E27FC236}">
                <a16:creationId xmlns:a16="http://schemas.microsoft.com/office/drawing/2014/main" id="{65227361-DEC6-C5BA-2650-BF85BD21CD13}"/>
              </a:ext>
            </a:extLst>
          </p:cNvPr>
          <p:cNvPicPr>
            <a:picLocks noChangeAspect="1"/>
          </p:cNvPicPr>
          <p:nvPr/>
        </p:nvPicPr>
        <p:blipFill rotWithShape="1">
          <a:blip r:embed="rId8">
            <a:extLst>
              <a:ext uri="{28A0092B-C50C-407E-A947-70E740481C1C}">
                <a14:useLocalDpi xmlns:a14="http://schemas.microsoft.com/office/drawing/2010/main" val="0"/>
              </a:ext>
            </a:extLst>
          </a:blip>
          <a:srcRect l="61721" t="52283" r="2530" b="1475"/>
          <a:stretch/>
        </p:blipFill>
        <p:spPr>
          <a:xfrm>
            <a:off x="5314683" y="2599590"/>
            <a:ext cx="668302" cy="860028"/>
          </a:xfrm>
          <a:prstGeom prst="rect">
            <a:avLst/>
          </a:prstGeom>
        </p:spPr>
      </p:pic>
      <p:pic>
        <p:nvPicPr>
          <p:cNvPr id="41" name="図 40">
            <a:extLst>
              <a:ext uri="{FF2B5EF4-FFF2-40B4-BE49-F238E27FC236}">
                <a16:creationId xmlns:a16="http://schemas.microsoft.com/office/drawing/2014/main" id="{1CD4092A-640D-FA93-9E3A-739E57EC8040}"/>
              </a:ext>
            </a:extLst>
          </p:cNvPr>
          <p:cNvPicPr>
            <a:picLocks noChangeAspect="1"/>
          </p:cNvPicPr>
          <p:nvPr/>
        </p:nvPicPr>
        <p:blipFill>
          <a:blip r:embed="rId5"/>
          <a:srcRect l="82262" t="89536" r="5746" b="3762"/>
          <a:stretch>
            <a:fillRect/>
          </a:stretch>
        </p:blipFill>
        <p:spPr>
          <a:xfrm>
            <a:off x="3636335" y="1584184"/>
            <a:ext cx="319732" cy="319732"/>
          </a:xfrm>
          <a:custGeom>
            <a:avLst/>
            <a:gdLst>
              <a:gd name="connsiteX0" fmla="*/ 271463 w 542926"/>
              <a:gd name="connsiteY0" fmla="*/ 0 h 542926"/>
              <a:gd name="connsiteX1" fmla="*/ 542926 w 542926"/>
              <a:gd name="connsiteY1" fmla="*/ 271463 h 542926"/>
              <a:gd name="connsiteX2" fmla="*/ 271463 w 542926"/>
              <a:gd name="connsiteY2" fmla="*/ 542926 h 542926"/>
              <a:gd name="connsiteX3" fmla="*/ 0 w 542926"/>
              <a:gd name="connsiteY3" fmla="*/ 271463 h 542926"/>
              <a:gd name="connsiteX4" fmla="*/ 271463 w 542926"/>
              <a:gd name="connsiteY4" fmla="*/ 0 h 5429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926" h="542926">
                <a:moveTo>
                  <a:pt x="271463" y="0"/>
                </a:moveTo>
                <a:cubicBezTo>
                  <a:pt x="421388" y="0"/>
                  <a:pt x="542926" y="121538"/>
                  <a:pt x="542926" y="271463"/>
                </a:cubicBezTo>
                <a:cubicBezTo>
                  <a:pt x="542926" y="421388"/>
                  <a:pt x="421388" y="542926"/>
                  <a:pt x="271463" y="542926"/>
                </a:cubicBezTo>
                <a:cubicBezTo>
                  <a:pt x="121538" y="542926"/>
                  <a:pt x="0" y="421388"/>
                  <a:pt x="0" y="271463"/>
                </a:cubicBezTo>
                <a:cubicBezTo>
                  <a:pt x="0" y="121538"/>
                  <a:pt x="121538" y="0"/>
                  <a:pt x="271463" y="0"/>
                </a:cubicBezTo>
                <a:close/>
              </a:path>
            </a:pathLst>
          </a:custGeom>
        </p:spPr>
      </p:pic>
      <p:sp>
        <p:nvSpPr>
          <p:cNvPr id="3" name="Slide Number Placeholder 5">
            <a:extLst>
              <a:ext uri="{FF2B5EF4-FFF2-40B4-BE49-F238E27FC236}">
                <a16:creationId xmlns:a16="http://schemas.microsoft.com/office/drawing/2014/main" id="{DA4A216E-45D6-3BDB-E826-EC991918E330}"/>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２３</a:t>
            </a:r>
            <a:endParaRPr lang="en-US" altLang="ja-JP" sz="1800">
              <a:solidFill>
                <a:schemeClr val="accent1"/>
              </a:solidFill>
              <a:latin typeface="BIZ UDPゴシック" panose="020B0400000000000000" pitchFamily="50" charset="-128"/>
              <a:ea typeface="BIZ UDPゴシック" panose="020B0400000000000000" pitchFamily="50" charset="-128"/>
            </a:endParaRPr>
          </a:p>
        </p:txBody>
      </p:sp>
      <p:cxnSp>
        <p:nvCxnSpPr>
          <p:cNvPr id="10" name="直線コネクタ 9">
            <a:extLst>
              <a:ext uri="{FF2B5EF4-FFF2-40B4-BE49-F238E27FC236}">
                <a16:creationId xmlns:a16="http://schemas.microsoft.com/office/drawing/2014/main" id="{07F7EFED-93AC-4341-F93C-CAFF586A0C2C}"/>
              </a:ext>
            </a:extLst>
          </p:cNvPr>
          <p:cNvCxnSpPr>
            <a:cxnSpLocks/>
            <a:endCxn id="11" idx="1"/>
          </p:cNvCxnSpPr>
          <p:nvPr/>
        </p:nvCxnSpPr>
        <p:spPr>
          <a:xfrm flipV="1">
            <a:off x="3568703" y="6384811"/>
            <a:ext cx="287488" cy="5231"/>
          </a:xfrm>
          <a:prstGeom prst="line">
            <a:avLst/>
          </a:prstGeom>
          <a:ln w="28575">
            <a:solidFill>
              <a:srgbClr val="FF3300"/>
            </a:solidFill>
            <a:prstDash val="sysDot"/>
          </a:ln>
        </p:spPr>
        <p:style>
          <a:lnRef idx="1">
            <a:schemeClr val="accent1"/>
          </a:lnRef>
          <a:fillRef idx="0">
            <a:schemeClr val="accent1"/>
          </a:fillRef>
          <a:effectRef idx="0">
            <a:schemeClr val="accent1"/>
          </a:effectRef>
          <a:fontRef idx="minor">
            <a:schemeClr val="tx1"/>
          </a:fontRef>
        </p:style>
      </p:cxnSp>
      <p:sp>
        <p:nvSpPr>
          <p:cNvPr id="11" name="テキスト ボックス 10">
            <a:extLst>
              <a:ext uri="{FF2B5EF4-FFF2-40B4-BE49-F238E27FC236}">
                <a16:creationId xmlns:a16="http://schemas.microsoft.com/office/drawing/2014/main" id="{2CC24266-4ADB-96B1-33ED-752C9203C352}"/>
              </a:ext>
            </a:extLst>
          </p:cNvPr>
          <p:cNvSpPr txBox="1"/>
          <p:nvPr/>
        </p:nvSpPr>
        <p:spPr>
          <a:xfrm>
            <a:off x="3856191" y="6200145"/>
            <a:ext cx="2506108" cy="369332"/>
          </a:xfrm>
          <a:prstGeom prst="rect">
            <a:avLst/>
          </a:prstGeom>
          <a:noFill/>
        </p:spPr>
        <p:txBody>
          <a:bodyPr wrap="square" rtlCol="0">
            <a:spAutoFit/>
          </a:bodyPr>
          <a:lstStyle/>
          <a:p>
            <a:r>
              <a:rPr kumimoji="1" lang="ja-JP" altLang="en-US" dirty="0">
                <a:latin typeface="BIZ UDPゴシック" panose="020B0400000000000000" pitchFamily="50" charset="-128"/>
                <a:ea typeface="BIZ UDPゴシック" panose="020B0400000000000000" pitchFamily="50" charset="-128"/>
              </a:rPr>
              <a:t>丸い矢印のマーク</a:t>
            </a:r>
            <a:endParaRPr kumimoji="1" lang="en-US" altLang="ja-JP"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1233571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5"/>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a:solidFill>
                  <a:sysClr val="windowText" lastClr="000000"/>
                </a:solidFill>
              </a:rPr>
              <a:t>2-B</a:t>
            </a:r>
            <a:endParaRPr kumimoji="0" lang="ja-JP" altLang="en-US" kern="0">
              <a:solidFill>
                <a:sysClr val="windowText" lastClr="000000"/>
              </a:solidFill>
            </a:endParaRPr>
          </a:p>
        </p:txBody>
      </p:sp>
      <p:sp>
        <p:nvSpPr>
          <p:cNvPr id="17" name="タイトル 1">
            <a:extLst>
              <a:ext uri="{FF2B5EF4-FFF2-40B4-BE49-F238E27FC236}">
                <a16:creationId xmlns:a16="http://schemas.microsoft.com/office/drawing/2014/main" id="{592BA316-D6C0-047C-5797-F4C091D1B66F}"/>
              </a:ext>
            </a:extLst>
          </p:cNvPr>
          <p:cNvSpPr txBox="1">
            <a:spLocks noChangeAspect="1"/>
          </p:cNvSpPr>
          <p:nvPr/>
        </p:nvSpPr>
        <p:spPr>
          <a:xfrm>
            <a:off x="1403289" y="155154"/>
            <a:ext cx="3839272"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799">
                <a:solidFill>
                  <a:srgbClr val="4472C4"/>
                </a:solidFill>
              </a:rPr>
              <a:t>自撮りをしてみよう</a:t>
            </a: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cxnSp>
        <p:nvCxnSpPr>
          <p:cNvPr id="28" name="直線コネクタ 27">
            <a:extLst>
              <a:ext uri="{FF2B5EF4-FFF2-40B4-BE49-F238E27FC236}">
                <a16:creationId xmlns:a16="http://schemas.microsoft.com/office/drawing/2014/main" id="{54B219DE-9C50-44B5-D296-073EE31830AF}"/>
              </a:ext>
            </a:extLst>
          </p:cNvPr>
          <p:cNvCxnSpPr/>
          <p:nvPr/>
        </p:nvCxnSpPr>
        <p:spPr>
          <a:xfrm>
            <a:off x="-36028" y="883895"/>
            <a:ext cx="917954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 name="字幕 14">
            <a:extLst>
              <a:ext uri="{FF2B5EF4-FFF2-40B4-BE49-F238E27FC236}">
                <a16:creationId xmlns:a16="http://schemas.microsoft.com/office/drawing/2014/main" id="{E7753527-7CBA-7367-51DB-A01C095E2948}"/>
              </a:ext>
            </a:extLst>
          </p:cNvPr>
          <p:cNvSpPr txBox="1">
            <a:spLocks/>
          </p:cNvSpPr>
          <p:nvPr/>
        </p:nvSpPr>
        <p:spPr>
          <a:xfrm>
            <a:off x="470619" y="1046460"/>
            <a:ext cx="8385175" cy="35877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defTabSz="914305">
              <a:buNone/>
            </a:pPr>
            <a:r>
              <a:rPr lang="ja-JP" altLang="en-US" sz="2200" dirty="0">
                <a:solidFill>
                  <a:srgbClr val="4472C4"/>
                </a:solidFill>
                <a:latin typeface="BIZ UDPゴシック" panose="020B0400000000000000" pitchFamily="50" charset="-128"/>
                <a:ea typeface="BIZ UDPゴシック" panose="020B0400000000000000" pitchFamily="50" charset="-128"/>
              </a:rPr>
              <a:t>前面カメラで自撮り（自分を撮影）する方法</a:t>
            </a:r>
          </a:p>
        </p:txBody>
      </p:sp>
      <p:grpSp>
        <p:nvGrpSpPr>
          <p:cNvPr id="6" name="グループ化 5">
            <a:extLst>
              <a:ext uri="{FF2B5EF4-FFF2-40B4-BE49-F238E27FC236}">
                <a16:creationId xmlns:a16="http://schemas.microsoft.com/office/drawing/2014/main" id="{E3679389-061D-3313-70C5-94F3BC6823DC}"/>
              </a:ext>
            </a:extLst>
          </p:cNvPr>
          <p:cNvGrpSpPr/>
          <p:nvPr/>
        </p:nvGrpSpPr>
        <p:grpSpPr>
          <a:xfrm>
            <a:off x="3367710" y="2277240"/>
            <a:ext cx="2406296" cy="4470944"/>
            <a:chOff x="3367710" y="2277240"/>
            <a:chExt cx="2406296" cy="4470944"/>
          </a:xfrm>
        </p:grpSpPr>
        <p:grpSp>
          <p:nvGrpSpPr>
            <p:cNvPr id="3" name="グループ化 2">
              <a:extLst>
                <a:ext uri="{FF2B5EF4-FFF2-40B4-BE49-F238E27FC236}">
                  <a16:creationId xmlns:a16="http://schemas.microsoft.com/office/drawing/2014/main" id="{1A257B45-EC65-8825-9E3F-2F096D9A7B69}"/>
                </a:ext>
              </a:extLst>
            </p:cNvPr>
            <p:cNvGrpSpPr>
              <a:grpSpLocks noChangeAspect="1"/>
            </p:cNvGrpSpPr>
            <p:nvPr/>
          </p:nvGrpSpPr>
          <p:grpSpPr>
            <a:xfrm>
              <a:off x="3367710" y="2277240"/>
              <a:ext cx="2406296" cy="4470944"/>
              <a:chOff x="6840270" y="2710031"/>
              <a:chExt cx="1840670" cy="3420000"/>
            </a:xfrm>
          </p:grpSpPr>
          <p:pic>
            <p:nvPicPr>
              <p:cNvPr id="8" name="図 7">
                <a:extLst>
                  <a:ext uri="{FF2B5EF4-FFF2-40B4-BE49-F238E27FC236}">
                    <a16:creationId xmlns:a16="http://schemas.microsoft.com/office/drawing/2014/main" id="{C16A75B4-7A18-D001-5B26-A4BE4980E529}"/>
                  </a:ext>
                </a:extLst>
              </p:cNvPr>
              <p:cNvPicPr>
                <a:picLocks noChangeAspect="1"/>
              </p:cNvPicPr>
              <p:nvPr/>
            </p:nvPicPr>
            <p:blipFill>
              <a:blip r:embed="rId6"/>
              <a:stretch>
                <a:fillRect/>
              </a:stretch>
            </p:blipFill>
            <p:spPr>
              <a:xfrm>
                <a:off x="6840270" y="2710031"/>
                <a:ext cx="1840670" cy="3420000"/>
              </a:xfrm>
              <a:prstGeom prst="rect">
                <a:avLst/>
              </a:prstGeom>
              <a:ln>
                <a:solidFill>
                  <a:schemeClr val="tx1"/>
                </a:solidFill>
              </a:ln>
            </p:spPr>
          </p:pic>
          <p:sp>
            <p:nvSpPr>
              <p:cNvPr id="11" name="四角形: 角を丸くする 10">
                <a:extLst>
                  <a:ext uri="{FF2B5EF4-FFF2-40B4-BE49-F238E27FC236}">
                    <a16:creationId xmlns:a16="http://schemas.microsoft.com/office/drawing/2014/main" id="{7C1FEBD6-1871-5875-828D-FA11FE35F1D0}"/>
                  </a:ext>
                </a:extLst>
              </p:cNvPr>
              <p:cNvSpPr/>
              <p:nvPr/>
            </p:nvSpPr>
            <p:spPr>
              <a:xfrm>
                <a:off x="7526719" y="5634602"/>
                <a:ext cx="467772" cy="495429"/>
              </a:xfrm>
              <a:prstGeom prst="roundRect">
                <a:avLst/>
              </a:prstGeom>
              <a:noFill/>
              <a:ln w="190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dirty="0">
                  <a:solidFill>
                    <a:prstClr val="white"/>
                  </a:solidFill>
                  <a:latin typeface="Calibri" panose="020F0502020204030204"/>
                  <a:ea typeface="BIZ UDPゴシック" panose="020B0400000000000000" pitchFamily="50" charset="-128"/>
                </a:endParaRPr>
              </a:p>
            </p:txBody>
          </p:sp>
        </p:grpSp>
        <p:sp>
          <p:nvSpPr>
            <p:cNvPr id="24" name="正方形/長方形 23">
              <a:extLst>
                <a:ext uri="{FF2B5EF4-FFF2-40B4-BE49-F238E27FC236}">
                  <a16:creationId xmlns:a16="http://schemas.microsoft.com/office/drawing/2014/main" id="{562DD1AE-39C6-89B6-0094-286C33C11D27}"/>
                </a:ext>
              </a:extLst>
            </p:cNvPr>
            <p:cNvSpPr/>
            <p:nvPr/>
          </p:nvSpPr>
          <p:spPr>
            <a:xfrm>
              <a:off x="3373858" y="2558263"/>
              <a:ext cx="2394000" cy="3403142"/>
            </a:xfrm>
            <a:prstGeom prst="rect">
              <a:avLst/>
            </a:prstGeom>
            <a:solidFill>
              <a:schemeClr val="bg1"/>
            </a:solidFill>
            <a:ln w="1905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33" dirty="0">
                <a:solidFill>
                  <a:prstClr val="white"/>
                </a:solidFill>
                <a:latin typeface="Calibri" panose="020F0502020204030204"/>
                <a:ea typeface="BIZ UDPゴシック" panose="020B0400000000000000" pitchFamily="50" charset="-128"/>
              </a:endParaRPr>
            </a:p>
          </p:txBody>
        </p:sp>
        <p:sp>
          <p:nvSpPr>
            <p:cNvPr id="29" name="四角形: 角を丸くする 28">
              <a:extLst>
                <a:ext uri="{FF2B5EF4-FFF2-40B4-BE49-F238E27FC236}">
                  <a16:creationId xmlns:a16="http://schemas.microsoft.com/office/drawing/2014/main" id="{5DCCBEA9-5E65-53C8-0E4F-9C9605CB755E}"/>
                </a:ext>
              </a:extLst>
            </p:cNvPr>
            <p:cNvSpPr/>
            <p:nvPr/>
          </p:nvSpPr>
          <p:spPr>
            <a:xfrm>
              <a:off x="4265100" y="6100513"/>
              <a:ext cx="611515" cy="647671"/>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dirty="0">
                <a:solidFill>
                  <a:prstClr val="white"/>
                </a:solidFill>
                <a:latin typeface="Calibri" panose="020F0502020204030204"/>
                <a:ea typeface="BIZ UDPゴシック" panose="020B0400000000000000" pitchFamily="50" charset="-128"/>
              </a:endParaRPr>
            </a:p>
          </p:txBody>
        </p:sp>
        <p:pic>
          <p:nvPicPr>
            <p:cNvPr id="5" name="図 4" descr="食品 が含まれている画像&#10;&#10;自動的に生成された説明">
              <a:extLst>
                <a:ext uri="{FF2B5EF4-FFF2-40B4-BE49-F238E27FC236}">
                  <a16:creationId xmlns:a16="http://schemas.microsoft.com/office/drawing/2014/main" id="{217A1E10-5ED0-0E01-B302-D3F431F14E25}"/>
                </a:ext>
              </a:extLst>
            </p:cNvPr>
            <p:cNvPicPr>
              <a:picLocks noChangeAspect="1"/>
            </p:cNvPicPr>
            <p:nvPr/>
          </p:nvPicPr>
          <p:blipFill rotWithShape="1">
            <a:blip r:embed="rId7">
              <a:extLst>
                <a:ext uri="{28A0092B-C50C-407E-A947-70E740481C1C}">
                  <a14:useLocalDpi xmlns:a14="http://schemas.microsoft.com/office/drawing/2010/main" val="0"/>
                </a:ext>
              </a:extLst>
            </a:blip>
            <a:srcRect l="61721" t="52283" r="2530" b="1475"/>
            <a:stretch/>
          </p:blipFill>
          <p:spPr>
            <a:xfrm>
              <a:off x="3490686" y="2704010"/>
              <a:ext cx="2233167" cy="2873830"/>
            </a:xfrm>
            <a:prstGeom prst="rect">
              <a:avLst/>
            </a:prstGeom>
          </p:spPr>
        </p:pic>
      </p:grpSp>
      <p:sp>
        <p:nvSpPr>
          <p:cNvPr id="9" name="Slide Number Placeholder 5">
            <a:extLst>
              <a:ext uri="{FF2B5EF4-FFF2-40B4-BE49-F238E27FC236}">
                <a16:creationId xmlns:a16="http://schemas.microsoft.com/office/drawing/2014/main" id="{3F8368D8-6648-A1B6-766C-A9B44F0C7C6F}"/>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２４</a:t>
            </a:r>
            <a:endParaRPr lang="en-US" altLang="ja-JP" sz="1800">
              <a:solidFill>
                <a:schemeClr val="accent1"/>
              </a:solidFill>
              <a:latin typeface="BIZ UDPゴシック" panose="020B0400000000000000" pitchFamily="50" charset="-128"/>
              <a:ea typeface="BIZ UDPゴシック" panose="020B0400000000000000" pitchFamily="50" charset="-128"/>
            </a:endParaRPr>
          </a:p>
        </p:txBody>
      </p:sp>
      <p:cxnSp>
        <p:nvCxnSpPr>
          <p:cNvPr id="10" name="直線コネクタ 9">
            <a:extLst>
              <a:ext uri="{FF2B5EF4-FFF2-40B4-BE49-F238E27FC236}">
                <a16:creationId xmlns:a16="http://schemas.microsoft.com/office/drawing/2014/main" id="{A54B97E3-74DF-E6A7-E68D-4A5DB804977C}"/>
              </a:ext>
            </a:extLst>
          </p:cNvPr>
          <p:cNvCxnSpPr>
            <a:cxnSpLocks/>
            <a:endCxn id="12" idx="1"/>
          </p:cNvCxnSpPr>
          <p:nvPr/>
        </p:nvCxnSpPr>
        <p:spPr>
          <a:xfrm flipV="1">
            <a:off x="4870109" y="6428798"/>
            <a:ext cx="1153786" cy="1447"/>
          </a:xfrm>
          <a:prstGeom prst="line">
            <a:avLst/>
          </a:prstGeom>
          <a:ln w="28575">
            <a:solidFill>
              <a:srgbClr val="FF3300"/>
            </a:solidFill>
            <a:prstDash val="sysDot"/>
          </a:ln>
        </p:spPr>
        <p:style>
          <a:lnRef idx="1">
            <a:schemeClr val="accent1"/>
          </a:lnRef>
          <a:fillRef idx="0">
            <a:schemeClr val="accent1"/>
          </a:fillRef>
          <a:effectRef idx="0">
            <a:schemeClr val="accent1"/>
          </a:effectRef>
          <a:fontRef idx="minor">
            <a:schemeClr val="tx1"/>
          </a:fontRef>
        </p:style>
      </p:cxnSp>
      <p:sp>
        <p:nvSpPr>
          <p:cNvPr id="12" name="テキスト ボックス 11">
            <a:extLst>
              <a:ext uri="{FF2B5EF4-FFF2-40B4-BE49-F238E27FC236}">
                <a16:creationId xmlns:a16="http://schemas.microsoft.com/office/drawing/2014/main" id="{58FB40B7-87E2-6E9B-F582-DB69EF07F1E2}"/>
              </a:ext>
            </a:extLst>
          </p:cNvPr>
          <p:cNvSpPr txBox="1"/>
          <p:nvPr/>
        </p:nvSpPr>
        <p:spPr>
          <a:xfrm>
            <a:off x="6023895" y="6244132"/>
            <a:ext cx="1877437" cy="369332"/>
          </a:xfrm>
          <a:prstGeom prst="rect">
            <a:avLst/>
          </a:prstGeom>
          <a:noFill/>
        </p:spPr>
        <p:txBody>
          <a:bodyPr wrap="none" rtlCol="0">
            <a:spAutoFit/>
          </a:bodyPr>
          <a:lstStyle/>
          <a:p>
            <a:r>
              <a:rPr kumimoji="1" lang="ja-JP" altLang="en-US" dirty="0">
                <a:latin typeface="BIZ UDPゴシック" panose="020B0400000000000000" pitchFamily="50" charset="-128"/>
                <a:ea typeface="BIZ UDPゴシック" panose="020B0400000000000000" pitchFamily="50" charset="-128"/>
              </a:rPr>
              <a:t>シャッターボタン</a:t>
            </a:r>
          </a:p>
        </p:txBody>
      </p:sp>
      <p:pic>
        <p:nvPicPr>
          <p:cNvPr id="13" name="図 12">
            <a:extLst>
              <a:ext uri="{FF2B5EF4-FFF2-40B4-BE49-F238E27FC236}">
                <a16:creationId xmlns:a16="http://schemas.microsoft.com/office/drawing/2014/main" id="{72E61760-4256-7D7A-6C0F-854CA4D941F8}"/>
              </a:ext>
            </a:extLst>
          </p:cNvPr>
          <p:cNvPicPr>
            <a:picLocks noChangeAspect="1"/>
          </p:cNvPicPr>
          <p:nvPr/>
        </p:nvPicPr>
        <p:blipFill rotWithShape="1">
          <a:blip r:embed="rId6"/>
          <a:srcRect l="39790" t="87170" r="39272" b="1828"/>
          <a:stretch/>
        </p:blipFill>
        <p:spPr>
          <a:xfrm>
            <a:off x="4963114" y="1515979"/>
            <a:ext cx="368720" cy="360000"/>
          </a:xfrm>
          <a:prstGeom prst="rect">
            <a:avLst/>
          </a:prstGeom>
        </p:spPr>
      </p:pic>
      <p:sp>
        <p:nvSpPr>
          <p:cNvPr id="14" name="テキスト ボックス 13">
            <a:extLst>
              <a:ext uri="{FF2B5EF4-FFF2-40B4-BE49-F238E27FC236}">
                <a16:creationId xmlns:a16="http://schemas.microsoft.com/office/drawing/2014/main" id="{5AA8D87F-7FDE-3A47-D73F-17441E98C485}"/>
              </a:ext>
            </a:extLst>
          </p:cNvPr>
          <p:cNvSpPr txBox="1"/>
          <p:nvPr/>
        </p:nvSpPr>
        <p:spPr>
          <a:xfrm>
            <a:off x="3135422" y="1503736"/>
            <a:ext cx="4463983" cy="395621"/>
          </a:xfrm>
          <a:prstGeom prst="rect">
            <a:avLst/>
          </a:prstGeom>
          <a:noFill/>
        </p:spPr>
        <p:txBody>
          <a:bodyPr wrap="square" rtlCol="0">
            <a:spAutoFit/>
          </a:bodyPr>
          <a:lstStyle/>
          <a:p>
            <a:pPr>
              <a:lnSpc>
                <a:spcPct val="130000"/>
              </a:lnSpc>
            </a:pPr>
            <a:r>
              <a:rPr lang="ja-JP" altLang="en-US" kern="100" dirty="0">
                <a:latin typeface="BIZ UDPゴシック" panose="020B0400000000000000" pitchFamily="50" charset="-128"/>
                <a:ea typeface="BIZ UDPゴシック" panose="020B0400000000000000" pitchFamily="50" charset="-128"/>
                <a:cs typeface="Times New Roman" panose="02020603050405020304" pitchFamily="18" charset="0"/>
              </a:rPr>
              <a:t>シャッターボタン</a:t>
            </a:r>
            <a:r>
              <a:rPr lang="en-US" altLang="ja-JP" kern="100" dirty="0">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kern="100" dirty="0">
                <a:latin typeface="BIZ UDPゴシック" panose="020B0400000000000000" pitchFamily="50" charset="-128"/>
                <a:ea typeface="BIZ UDPゴシック" panose="020B0400000000000000" pitchFamily="50" charset="-128"/>
                <a:cs typeface="Times New Roman" panose="02020603050405020304" pitchFamily="18" charset="0"/>
              </a:rPr>
              <a:t>を押して撮影します</a:t>
            </a:r>
          </a:p>
        </p:txBody>
      </p:sp>
      <p:sp>
        <p:nvSpPr>
          <p:cNvPr id="15" name="テキスト ボックス 14">
            <a:extLst>
              <a:ext uri="{FF2B5EF4-FFF2-40B4-BE49-F238E27FC236}">
                <a16:creationId xmlns:a16="http://schemas.microsoft.com/office/drawing/2014/main" id="{CF28063B-4695-A5CB-CE17-F7D609D57931}"/>
              </a:ext>
            </a:extLst>
          </p:cNvPr>
          <p:cNvSpPr txBox="1"/>
          <p:nvPr/>
        </p:nvSpPr>
        <p:spPr>
          <a:xfrm>
            <a:off x="2632459" y="1409159"/>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Tree>
    <p:extLst>
      <p:ext uri="{BB962C8B-B14F-4D97-AF65-F5344CB8AC3E}">
        <p14:creationId xmlns:p14="http://schemas.microsoft.com/office/powerpoint/2010/main" val="4458711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正方形/長方形 39">
            <a:extLst>
              <a:ext uri="{FF2B5EF4-FFF2-40B4-BE49-F238E27FC236}">
                <a16:creationId xmlns:a16="http://schemas.microsoft.com/office/drawing/2014/main" id="{2AC9F40C-9135-E546-BFB1-1B16E257213D}"/>
              </a:ext>
            </a:extLst>
          </p:cNvPr>
          <p:cNvSpPr/>
          <p:nvPr/>
        </p:nvSpPr>
        <p:spPr>
          <a:xfrm>
            <a:off x="3409587" y="6063646"/>
            <a:ext cx="2421028" cy="459334"/>
          </a:xfrm>
          <a:prstGeom prst="rect">
            <a:avLst/>
          </a:prstGeom>
          <a:solidFill>
            <a:srgbClr val="F9FBFD"/>
          </a:solidFill>
          <a:ln w="28575">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a:solidFill>
                  <a:schemeClr val="tx1"/>
                </a:solidFill>
                <a:latin typeface="BIZ UDPゴシック" panose="020B0400000000000000" pitchFamily="50" charset="-128"/>
                <a:ea typeface="BIZ UDPゴシック" panose="020B0400000000000000" pitchFamily="50" charset="-128"/>
              </a:rPr>
              <a:t>シャッターボタン</a:t>
            </a:r>
          </a:p>
        </p:txBody>
      </p:sp>
      <p:sp>
        <p:nvSpPr>
          <p:cNvPr id="25" name="正方形/長方形 24">
            <a:extLst>
              <a:ext uri="{FF2B5EF4-FFF2-40B4-BE49-F238E27FC236}">
                <a16:creationId xmlns:a16="http://schemas.microsoft.com/office/drawing/2014/main" id="{0F6AA94E-3E03-B13D-CF9F-C183C101898A}"/>
              </a:ext>
            </a:extLst>
          </p:cNvPr>
          <p:cNvSpPr/>
          <p:nvPr/>
        </p:nvSpPr>
        <p:spPr>
          <a:xfrm>
            <a:off x="820608" y="3883872"/>
            <a:ext cx="2421028" cy="777600"/>
          </a:xfrm>
          <a:prstGeom prst="rect">
            <a:avLst/>
          </a:prstGeom>
          <a:solidFill>
            <a:srgbClr val="F9FBFD"/>
          </a:solidFill>
          <a:ln w="28575">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a:solidFill>
                  <a:schemeClr val="tx1"/>
                </a:solidFill>
                <a:latin typeface="BIZ UDPゴシック" panose="020B0400000000000000" pitchFamily="50" charset="-128"/>
                <a:ea typeface="BIZ UDPゴシック" panose="020B0400000000000000" pitchFamily="50" charset="-128"/>
              </a:rPr>
              <a:t>過去に撮影した画像を参照できます</a:t>
            </a:r>
          </a:p>
        </p:txBody>
      </p:sp>
      <p:sp>
        <p:nvSpPr>
          <p:cNvPr id="20" name="正方形/長方形 19">
            <a:extLst>
              <a:ext uri="{FF2B5EF4-FFF2-40B4-BE49-F238E27FC236}">
                <a16:creationId xmlns:a16="http://schemas.microsoft.com/office/drawing/2014/main" id="{8D9492C4-4C49-8945-CD18-5FF353FDA4B0}"/>
              </a:ext>
            </a:extLst>
          </p:cNvPr>
          <p:cNvSpPr/>
          <p:nvPr/>
        </p:nvSpPr>
        <p:spPr>
          <a:xfrm>
            <a:off x="820608" y="2474798"/>
            <a:ext cx="2421028" cy="777600"/>
          </a:xfrm>
          <a:prstGeom prst="rect">
            <a:avLst/>
          </a:prstGeom>
          <a:solidFill>
            <a:srgbClr val="F9FBFD"/>
          </a:solidFill>
          <a:ln w="28575">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a:solidFill>
                  <a:schemeClr val="tx1"/>
                </a:solidFill>
                <a:latin typeface="BIZ UDPゴシック" panose="020B0400000000000000" pitchFamily="50" charset="-128"/>
                <a:ea typeface="BIZ UDPゴシック" panose="020B0400000000000000" pitchFamily="50" charset="-128"/>
              </a:rPr>
              <a:t>フラッシュのオン</a:t>
            </a:r>
            <a:r>
              <a:rPr lang="en-US" altLang="ja-JP">
                <a:solidFill>
                  <a:schemeClr val="tx1"/>
                </a:solidFill>
                <a:latin typeface="BIZ UDPゴシック" panose="020B0400000000000000" pitchFamily="50" charset="-128"/>
                <a:ea typeface="BIZ UDPゴシック" panose="020B0400000000000000" pitchFamily="50" charset="-128"/>
              </a:rPr>
              <a:t>/</a:t>
            </a:r>
            <a:r>
              <a:rPr lang="ja-JP" altLang="en-US">
                <a:solidFill>
                  <a:schemeClr val="tx1"/>
                </a:solidFill>
                <a:latin typeface="BIZ UDPゴシック" panose="020B0400000000000000" pitchFamily="50" charset="-128"/>
                <a:ea typeface="BIZ UDPゴシック" panose="020B0400000000000000" pitchFamily="50" charset="-128"/>
              </a:rPr>
              <a:t>オフが切り替えられます</a:t>
            </a:r>
          </a:p>
        </p:txBody>
      </p:sp>
      <p:pic>
        <p:nvPicPr>
          <p:cNvPr id="2" name="図 1" descr="「カメラ」の画面の画像">
            <a:extLst>
              <a:ext uri="{FF2B5EF4-FFF2-40B4-BE49-F238E27FC236}">
                <a16:creationId xmlns:a16="http://schemas.microsoft.com/office/drawing/2014/main" id="{6982EB70-48B6-0384-C15E-ACD99D355C2B}"/>
              </a:ext>
            </a:extLst>
          </p:cNvPr>
          <p:cNvPicPr>
            <a:picLocks noChangeAspect="1"/>
          </p:cNvPicPr>
          <p:nvPr/>
        </p:nvPicPr>
        <p:blipFill>
          <a:blip r:embed="rId4"/>
          <a:stretch>
            <a:fillRect/>
          </a:stretch>
        </p:blipFill>
        <p:spPr>
          <a:xfrm>
            <a:off x="3656502" y="2319035"/>
            <a:ext cx="1927198" cy="3420000"/>
          </a:xfrm>
          <a:prstGeom prst="rect">
            <a:avLst/>
          </a:prstGeom>
          <a:ln>
            <a:solidFill>
              <a:schemeClr val="tx1"/>
            </a:solidFill>
          </a:ln>
        </p:spPr>
      </p:pic>
      <p:graphicFrame>
        <p:nvGraphicFramePr>
          <p:cNvPr id="9" name="オブジェクト 8" hidden="1">
            <a:extLst>
              <a:ext uri="{FF2B5EF4-FFF2-40B4-BE49-F238E27FC236}">
                <a16:creationId xmlns:a16="http://schemas.microsoft.com/office/drawing/2014/main" id="{5740E3A7-FEB0-46B0-933C-164BA4C08EEC}"/>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9" name="オブジェクト 8" hidden="1">
                        <a:extLst>
                          <a:ext uri="{FF2B5EF4-FFF2-40B4-BE49-F238E27FC236}">
                            <a16:creationId xmlns:a16="http://schemas.microsoft.com/office/drawing/2014/main" id="{5740E3A7-FEB0-46B0-933C-164BA4C08EEC}"/>
                          </a:ext>
                        </a:extLst>
                      </p:cNvPr>
                      <p:cNvPicPr/>
                      <p:nvPr/>
                    </p:nvPicPr>
                    <p:blipFill>
                      <a:blip r:embed="rId6"/>
                      <a:stretch>
                        <a:fillRect/>
                      </a:stretch>
                    </p:blipFill>
                    <p:spPr>
                      <a:xfrm>
                        <a:off x="2068" y="1948"/>
                        <a:ext cx="1587" cy="1587"/>
                      </a:xfrm>
                      <a:prstGeom prst="rect">
                        <a:avLst/>
                      </a:prstGeom>
                    </p:spPr>
                  </p:pic>
                </p:oleObj>
              </mc:Fallback>
            </mc:AlternateContent>
          </a:graphicData>
        </a:graphic>
      </p:graphicFrame>
      <p:cxnSp>
        <p:nvCxnSpPr>
          <p:cNvPr id="15" name="カギ線コネクタ 14"/>
          <p:cNvCxnSpPr>
            <a:cxnSpLocks/>
            <a:stCxn id="18" idx="2"/>
            <a:endCxn id="40" idx="0"/>
          </p:cNvCxnSpPr>
          <p:nvPr/>
        </p:nvCxnSpPr>
        <p:spPr>
          <a:xfrm rot="5400000">
            <a:off x="4418506" y="5860800"/>
            <a:ext cx="404441" cy="1250"/>
          </a:xfrm>
          <a:prstGeom prst="bentConnector3">
            <a:avLst>
              <a:gd name="adj1" fmla="val 50000"/>
            </a:avLst>
          </a:prstGeom>
          <a:ln w="28575">
            <a:solidFill>
              <a:srgbClr val="F05922"/>
            </a:solidFill>
            <a:prstDash val="sysDot"/>
          </a:ln>
        </p:spPr>
        <p:style>
          <a:lnRef idx="1">
            <a:schemeClr val="accent1"/>
          </a:lnRef>
          <a:fillRef idx="0">
            <a:schemeClr val="accent1"/>
          </a:fillRef>
          <a:effectRef idx="0">
            <a:schemeClr val="accent1"/>
          </a:effectRef>
          <a:fontRef idx="minor">
            <a:schemeClr val="tx1"/>
          </a:fontRef>
        </p:style>
      </p:cxnSp>
      <p:cxnSp>
        <p:nvCxnSpPr>
          <p:cNvPr id="17" name="カギ線コネクタ 16"/>
          <p:cNvCxnSpPr>
            <a:cxnSpLocks/>
            <a:stCxn id="45" idx="1"/>
            <a:endCxn id="20" idx="3"/>
          </p:cNvCxnSpPr>
          <p:nvPr/>
        </p:nvCxnSpPr>
        <p:spPr>
          <a:xfrm rot="10800000" flipV="1">
            <a:off x="3241637" y="2397448"/>
            <a:ext cx="307605" cy="466149"/>
          </a:xfrm>
          <a:prstGeom prst="bentConnector3">
            <a:avLst>
              <a:gd name="adj1" fmla="val 50000"/>
            </a:avLst>
          </a:prstGeom>
          <a:ln w="28575">
            <a:solidFill>
              <a:srgbClr val="F05922"/>
            </a:solidFill>
            <a:prstDash val="sysDot"/>
          </a:ln>
        </p:spPr>
        <p:style>
          <a:lnRef idx="1">
            <a:schemeClr val="accent1"/>
          </a:lnRef>
          <a:fillRef idx="0">
            <a:schemeClr val="accent1"/>
          </a:fillRef>
          <a:effectRef idx="0">
            <a:schemeClr val="accent1"/>
          </a:effectRef>
          <a:fontRef idx="minor">
            <a:schemeClr val="tx1"/>
          </a:fontRef>
        </p:style>
      </p:cxnSp>
      <p:sp>
        <p:nvSpPr>
          <p:cNvPr id="18" name="四角形: 角を丸くする 17">
            <a:extLst>
              <a:ext uri="{FF2B5EF4-FFF2-40B4-BE49-F238E27FC236}">
                <a16:creationId xmlns:a16="http://schemas.microsoft.com/office/drawing/2014/main" id="{F5E4AEEC-9279-0932-2007-BCD238EED497}"/>
              </a:ext>
            </a:extLst>
          </p:cNvPr>
          <p:cNvSpPr/>
          <p:nvPr/>
        </p:nvSpPr>
        <p:spPr>
          <a:xfrm>
            <a:off x="4409390" y="5343201"/>
            <a:ext cx="423922" cy="316004"/>
          </a:xfrm>
          <a:prstGeom prst="roundRect">
            <a:avLst/>
          </a:prstGeom>
          <a:noFill/>
          <a:ln w="28575">
            <a:solidFill>
              <a:srgbClr val="F0592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984">
              <a:latin typeface="BIZ UDPゴシック" panose="020B0400000000000000" pitchFamily="50" charset="-128"/>
              <a:ea typeface="BIZ UDPゴシック" panose="020B0400000000000000" pitchFamily="50" charset="-128"/>
            </a:endParaRPr>
          </a:p>
        </p:txBody>
      </p:sp>
      <p:sp>
        <p:nvSpPr>
          <p:cNvPr id="45" name="四角形: 角を丸くする 44">
            <a:extLst>
              <a:ext uri="{FF2B5EF4-FFF2-40B4-BE49-F238E27FC236}">
                <a16:creationId xmlns:a16="http://schemas.microsoft.com/office/drawing/2014/main" id="{67831985-40F8-1067-A573-CBA7563F5A51}"/>
              </a:ext>
            </a:extLst>
          </p:cNvPr>
          <p:cNvSpPr/>
          <p:nvPr/>
        </p:nvSpPr>
        <p:spPr>
          <a:xfrm>
            <a:off x="3549241" y="2234980"/>
            <a:ext cx="408834" cy="324937"/>
          </a:xfrm>
          <a:prstGeom prst="roundRect">
            <a:avLst/>
          </a:prstGeom>
          <a:noFill/>
          <a:ln w="28575">
            <a:solidFill>
              <a:srgbClr val="F0592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984">
              <a:latin typeface="BIZ UDPゴシック" panose="020B0400000000000000" pitchFamily="50" charset="-128"/>
              <a:ea typeface="BIZ UDPゴシック" panose="020B0400000000000000" pitchFamily="50" charset="-128"/>
            </a:endParaRPr>
          </a:p>
        </p:txBody>
      </p:sp>
      <p:sp>
        <p:nvSpPr>
          <p:cNvPr id="48" name="四角形: 角を丸くする 47">
            <a:extLst>
              <a:ext uri="{FF2B5EF4-FFF2-40B4-BE49-F238E27FC236}">
                <a16:creationId xmlns:a16="http://schemas.microsoft.com/office/drawing/2014/main" id="{448FD266-90CF-BC1C-F05C-130C292B6BB6}"/>
              </a:ext>
            </a:extLst>
          </p:cNvPr>
          <p:cNvSpPr/>
          <p:nvPr/>
        </p:nvSpPr>
        <p:spPr>
          <a:xfrm>
            <a:off x="5193190" y="5343201"/>
            <a:ext cx="316379" cy="296977"/>
          </a:xfrm>
          <a:prstGeom prst="roundRect">
            <a:avLst/>
          </a:prstGeom>
          <a:noFill/>
          <a:ln w="28575">
            <a:solidFill>
              <a:srgbClr val="F0592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984">
              <a:latin typeface="BIZ UDPゴシック" panose="020B0400000000000000" pitchFamily="50" charset="-128"/>
              <a:ea typeface="BIZ UDPゴシック" panose="020B0400000000000000" pitchFamily="50" charset="-128"/>
            </a:endParaRPr>
          </a:p>
        </p:txBody>
      </p:sp>
      <p:cxnSp>
        <p:nvCxnSpPr>
          <p:cNvPr id="49" name="カギ線コネクタ 16">
            <a:extLst>
              <a:ext uri="{FF2B5EF4-FFF2-40B4-BE49-F238E27FC236}">
                <a16:creationId xmlns:a16="http://schemas.microsoft.com/office/drawing/2014/main" id="{6FD6C777-7817-A3D7-47C0-93E024580DEF}"/>
              </a:ext>
            </a:extLst>
          </p:cNvPr>
          <p:cNvCxnSpPr>
            <a:cxnSpLocks/>
            <a:stCxn id="48" idx="3"/>
            <a:endCxn id="31" idx="1"/>
          </p:cNvCxnSpPr>
          <p:nvPr/>
        </p:nvCxnSpPr>
        <p:spPr>
          <a:xfrm flipV="1">
            <a:off x="5509569" y="5231892"/>
            <a:ext cx="795477" cy="259798"/>
          </a:xfrm>
          <a:prstGeom prst="bentConnector3">
            <a:avLst>
              <a:gd name="adj1" fmla="val 50000"/>
            </a:avLst>
          </a:prstGeom>
          <a:ln w="28575">
            <a:solidFill>
              <a:srgbClr val="F05922"/>
            </a:solidFill>
            <a:prstDash val="sysDot"/>
          </a:ln>
        </p:spPr>
        <p:style>
          <a:lnRef idx="1">
            <a:schemeClr val="accent1"/>
          </a:lnRef>
          <a:fillRef idx="0">
            <a:schemeClr val="accent1"/>
          </a:fillRef>
          <a:effectRef idx="0">
            <a:schemeClr val="accent1"/>
          </a:effectRef>
          <a:fontRef idx="minor">
            <a:schemeClr val="tx1"/>
          </a:fontRef>
        </p:style>
      </p:cxnSp>
      <p:sp>
        <p:nvSpPr>
          <p:cNvPr id="23" name="タイトル 1">
            <a:extLst>
              <a:ext uri="{FF2B5EF4-FFF2-40B4-BE49-F238E27FC236}">
                <a16:creationId xmlns:a16="http://schemas.microsoft.com/office/drawing/2014/main" id="{851EC23C-AC29-6F0F-4BEB-E0E0A50F32C5}"/>
              </a:ext>
            </a:extLst>
          </p:cNvPr>
          <p:cNvSpPr txBox="1">
            <a:spLocks noChangeAspect="1"/>
          </p:cNvSpPr>
          <p:nvPr/>
        </p:nvSpPr>
        <p:spPr>
          <a:xfrm>
            <a:off x="1393025" y="206954"/>
            <a:ext cx="3370308" cy="514513"/>
          </a:xfrm>
          <a:prstGeom prst="rect">
            <a:avLst/>
          </a:prstGeom>
          <a:noFill/>
        </p:spPr>
        <p:txBody>
          <a:bodyPr vert="horz" wrap="none" lIns="82944" tIns="41472" rIns="82944" bIns="41472" rtlCol="0" anchor="ctr">
            <a:spAutoFit/>
          </a:bodyPr>
          <a:lstStyle>
            <a:lvl1pPr algn="l" defTabSz="1007943" rtl="0" eaLnBrk="1" latinLnBrk="0" hangingPunct="1">
              <a:lnSpc>
                <a:spcPct val="90000"/>
              </a:lnSpc>
              <a:spcBef>
                <a:spcPct val="0"/>
              </a:spcBef>
              <a:buNone/>
              <a:defRPr kumimoji="1" sz="3086"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nSpc>
                <a:spcPct val="100000"/>
              </a:lnSpc>
            </a:pPr>
            <a:r>
              <a:rPr kumimoji="0" lang="ja-JP" altLang="en-US" sz="2799" kern="0"/>
              <a:t>さまざまな操作機能</a:t>
            </a:r>
          </a:p>
        </p:txBody>
      </p:sp>
      <p:sp>
        <p:nvSpPr>
          <p:cNvPr id="24" name="タイトル 1">
            <a:extLst>
              <a:ext uri="{FF2B5EF4-FFF2-40B4-BE49-F238E27FC236}">
                <a16:creationId xmlns:a16="http://schemas.microsoft.com/office/drawing/2014/main" id="{B97DD52C-1DC8-BC37-689A-742DB35EF9C2}"/>
              </a:ext>
            </a:extLst>
          </p:cNvPr>
          <p:cNvSpPr txBox="1">
            <a:spLocks noChangeAspect="1"/>
          </p:cNvSpPr>
          <p:nvPr/>
        </p:nvSpPr>
        <p:spPr>
          <a:xfrm>
            <a:off x="480" y="361"/>
            <a:ext cx="1259335" cy="894339"/>
          </a:xfrm>
          <a:prstGeom prst="rect">
            <a:avLst/>
          </a:prstGeom>
          <a:noFill/>
        </p:spPr>
        <p:txBody>
          <a:bodyPr vert="horz" wrap="none" lIns="91431" tIns="45715" rIns="91431" bIns="45715" rtlCol="0" anchor="ctr">
            <a:noAutofit/>
          </a:bodyPr>
          <a:lstStyle>
            <a:lvl1pPr algn="l" defTabSz="914400" rtl="0" eaLnBrk="1" latinLnBrk="0" hangingPunct="1">
              <a:lnSpc>
                <a:spcPct val="90000"/>
              </a:lnSpc>
              <a:spcBef>
                <a:spcPct val="0"/>
              </a:spcBef>
              <a:buNone/>
              <a:defRPr kumimoji="1" sz="2800" b="1" i="0" kern="1200">
                <a:solidFill>
                  <a:schemeClr val="bg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defTabSz="914305">
              <a:lnSpc>
                <a:spcPct val="100000"/>
              </a:lnSpc>
            </a:pPr>
            <a:r>
              <a:rPr lang="en-US" altLang="ja-JP" sz="2799">
                <a:solidFill>
                  <a:sysClr val="windowText" lastClr="000000"/>
                </a:solidFill>
              </a:rPr>
              <a:t>2-C</a:t>
            </a:r>
            <a:endParaRPr kumimoji="0" lang="ja-JP" altLang="en-US" sz="2799" kern="0">
              <a:solidFill>
                <a:sysClr val="windowText" lastClr="000000"/>
              </a:solidFill>
            </a:endParaRPr>
          </a:p>
        </p:txBody>
      </p:sp>
      <p:cxnSp>
        <p:nvCxnSpPr>
          <p:cNvPr id="19" name="カギ線コネクタ 18"/>
          <p:cNvCxnSpPr>
            <a:cxnSpLocks/>
            <a:stCxn id="3" idx="2"/>
            <a:endCxn id="37" idx="2"/>
          </p:cNvCxnSpPr>
          <p:nvPr/>
        </p:nvCxnSpPr>
        <p:spPr>
          <a:xfrm rot="5400000">
            <a:off x="5690936" y="2985221"/>
            <a:ext cx="878254" cy="2996899"/>
          </a:xfrm>
          <a:prstGeom prst="bentConnector3">
            <a:avLst>
              <a:gd name="adj1" fmla="val 50000"/>
            </a:avLst>
          </a:prstGeom>
          <a:ln w="28575">
            <a:solidFill>
              <a:srgbClr val="F05922"/>
            </a:solidFill>
            <a:prstDash val="sysDot"/>
          </a:ln>
        </p:spPr>
        <p:style>
          <a:lnRef idx="1">
            <a:schemeClr val="accent1"/>
          </a:lnRef>
          <a:fillRef idx="0">
            <a:schemeClr val="accent1"/>
          </a:fillRef>
          <a:effectRef idx="0">
            <a:schemeClr val="accent1"/>
          </a:effectRef>
          <a:fontRef idx="minor">
            <a:schemeClr val="tx1"/>
          </a:fontRef>
        </p:style>
      </p:cxnSp>
      <p:sp>
        <p:nvSpPr>
          <p:cNvPr id="36" name="四角形: 角を丸くする 35">
            <a:extLst>
              <a:ext uri="{FF2B5EF4-FFF2-40B4-BE49-F238E27FC236}">
                <a16:creationId xmlns:a16="http://schemas.microsoft.com/office/drawing/2014/main" id="{20FFECD1-D79B-52CB-C4C0-CBF5DFBA6143}"/>
              </a:ext>
            </a:extLst>
          </p:cNvPr>
          <p:cNvSpPr/>
          <p:nvPr/>
        </p:nvSpPr>
        <p:spPr>
          <a:xfrm>
            <a:off x="3742094" y="4972250"/>
            <a:ext cx="1767474" cy="316004"/>
          </a:xfrm>
          <a:prstGeom prst="roundRect">
            <a:avLst/>
          </a:prstGeom>
          <a:noFill/>
          <a:ln w="28575">
            <a:solidFill>
              <a:srgbClr val="F0592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984">
              <a:latin typeface="BIZ UDPゴシック" panose="020B0400000000000000" pitchFamily="50" charset="-128"/>
              <a:ea typeface="BIZ UDPゴシック" panose="020B0400000000000000" pitchFamily="50" charset="-128"/>
            </a:endParaRPr>
          </a:p>
        </p:txBody>
      </p:sp>
      <p:sp>
        <p:nvSpPr>
          <p:cNvPr id="37" name="矢印: 上下 36">
            <a:extLst>
              <a:ext uri="{FF2B5EF4-FFF2-40B4-BE49-F238E27FC236}">
                <a16:creationId xmlns:a16="http://schemas.microsoft.com/office/drawing/2014/main" id="{B0747E5D-3C28-9E64-1486-E00A64F9FB9E}"/>
              </a:ext>
            </a:extLst>
          </p:cNvPr>
          <p:cNvSpPr/>
          <p:nvPr/>
        </p:nvSpPr>
        <p:spPr>
          <a:xfrm rot="5400000">
            <a:off x="4505339" y="4107980"/>
            <a:ext cx="252549" cy="1755909"/>
          </a:xfrm>
          <a:prstGeom prst="upDownArrow">
            <a:avLst/>
          </a:prstGeom>
          <a:solidFill>
            <a:schemeClr val="bg1"/>
          </a:solid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33" dirty="0">
              <a:solidFill>
                <a:prstClr val="white"/>
              </a:solidFill>
              <a:latin typeface="Calibri" panose="020F0502020204030204"/>
              <a:ea typeface="BIZ UDPゴシック" panose="020B0400000000000000" pitchFamily="50" charset="-128"/>
            </a:endParaRPr>
          </a:p>
        </p:txBody>
      </p:sp>
      <p:sp>
        <p:nvSpPr>
          <p:cNvPr id="51" name="四角形: 角を丸くする 50">
            <a:extLst>
              <a:ext uri="{FF2B5EF4-FFF2-40B4-BE49-F238E27FC236}">
                <a16:creationId xmlns:a16="http://schemas.microsoft.com/office/drawing/2014/main" id="{334B4D41-1FAD-A3AA-D063-42ED5EFEA3C2}"/>
              </a:ext>
            </a:extLst>
          </p:cNvPr>
          <p:cNvSpPr/>
          <p:nvPr/>
        </p:nvSpPr>
        <p:spPr>
          <a:xfrm>
            <a:off x="3742094" y="5355368"/>
            <a:ext cx="316379" cy="296977"/>
          </a:xfrm>
          <a:prstGeom prst="roundRect">
            <a:avLst/>
          </a:prstGeom>
          <a:noFill/>
          <a:ln w="28575">
            <a:solidFill>
              <a:srgbClr val="F0592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984">
              <a:latin typeface="BIZ UDPゴシック" panose="020B0400000000000000" pitchFamily="50" charset="-128"/>
              <a:ea typeface="BIZ UDPゴシック" panose="020B0400000000000000" pitchFamily="50" charset="-128"/>
            </a:endParaRPr>
          </a:p>
        </p:txBody>
      </p:sp>
      <p:cxnSp>
        <p:nvCxnSpPr>
          <p:cNvPr id="53" name="カギ線コネクタ 14">
            <a:extLst>
              <a:ext uri="{FF2B5EF4-FFF2-40B4-BE49-F238E27FC236}">
                <a16:creationId xmlns:a16="http://schemas.microsoft.com/office/drawing/2014/main" id="{C7953BAC-F0BC-F883-F37C-7384CB982863}"/>
              </a:ext>
            </a:extLst>
          </p:cNvPr>
          <p:cNvCxnSpPr>
            <a:cxnSpLocks/>
            <a:stCxn id="51" idx="1"/>
            <a:endCxn id="25" idx="3"/>
          </p:cNvCxnSpPr>
          <p:nvPr/>
        </p:nvCxnSpPr>
        <p:spPr>
          <a:xfrm rot="10800000">
            <a:off x="3241636" y="4272673"/>
            <a:ext cx="500458" cy="1231185"/>
          </a:xfrm>
          <a:prstGeom prst="bentConnector3">
            <a:avLst>
              <a:gd name="adj1" fmla="val 50000"/>
            </a:avLst>
          </a:prstGeom>
          <a:ln w="28575">
            <a:solidFill>
              <a:srgbClr val="F05922"/>
            </a:solidFill>
            <a:prstDash val="sysDot"/>
          </a:ln>
        </p:spPr>
        <p:style>
          <a:lnRef idx="1">
            <a:schemeClr val="accent1"/>
          </a:lnRef>
          <a:fillRef idx="0">
            <a:schemeClr val="accent1"/>
          </a:fillRef>
          <a:effectRef idx="0">
            <a:schemeClr val="accent1"/>
          </a:effectRef>
          <a:fontRef idx="minor">
            <a:schemeClr val="tx1"/>
          </a:fontRef>
        </p:style>
      </p:cxnSp>
      <p:sp>
        <p:nvSpPr>
          <p:cNvPr id="3" name="正方形/長方形 2">
            <a:extLst>
              <a:ext uri="{FF2B5EF4-FFF2-40B4-BE49-F238E27FC236}">
                <a16:creationId xmlns:a16="http://schemas.microsoft.com/office/drawing/2014/main" id="{30E00C0F-F1C0-36A0-67E2-AF5D67905A9B}"/>
              </a:ext>
            </a:extLst>
          </p:cNvPr>
          <p:cNvSpPr/>
          <p:nvPr/>
        </p:nvSpPr>
        <p:spPr>
          <a:xfrm>
            <a:off x="6305048" y="3100993"/>
            <a:ext cx="2646928" cy="943550"/>
          </a:xfrm>
          <a:prstGeom prst="rect">
            <a:avLst/>
          </a:prstGeom>
          <a:solidFill>
            <a:srgbClr val="F9FBFD"/>
          </a:solidFill>
          <a:ln w="28575">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ja-JP" sz="1800" kern="100">
                <a:solidFill>
                  <a:schemeClr val="tx1"/>
                </a:solidFill>
                <a:effectLst/>
                <a:latin typeface="BIZ UDPゴシック" panose="020B0400000000000000" pitchFamily="50" charset="-128"/>
                <a:ea typeface="BIZ UDPゴシック" panose="020B0400000000000000" pitchFamily="50" charset="-128"/>
                <a:cs typeface="Times New Roman" panose="02020603050405020304" pitchFamily="18" charset="0"/>
              </a:rPr>
              <a:t>画面を左右に</a:t>
            </a:r>
            <a:r>
              <a:rPr lang="ja-JP" altLang="en-US" sz="1800" kern="100">
                <a:solidFill>
                  <a:schemeClr val="tx1"/>
                </a:solidFill>
                <a:effectLst/>
                <a:latin typeface="BIZ UDPゴシック" panose="020B0400000000000000" pitchFamily="50" charset="-128"/>
                <a:ea typeface="BIZ UDPゴシック" panose="020B0400000000000000" pitchFamily="50" charset="-128"/>
                <a:cs typeface="Times New Roman" panose="02020603050405020304" pitchFamily="18" charset="0"/>
              </a:rPr>
              <a:t>スクロール</a:t>
            </a:r>
            <a:r>
              <a:rPr lang="ja-JP" altLang="en-US" sz="1800" kern="10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すると</a:t>
            </a:r>
            <a:r>
              <a:rPr lang="ja-JP" altLang="ja-JP" sz="1800" kern="100">
                <a:solidFill>
                  <a:schemeClr val="tx1"/>
                </a:solidFill>
                <a:effectLst/>
                <a:latin typeface="BIZ UDPゴシック" panose="020B0400000000000000" pitchFamily="50" charset="-128"/>
                <a:ea typeface="BIZ UDPゴシック" panose="020B0400000000000000" pitchFamily="50" charset="-128"/>
                <a:cs typeface="Times New Roman" panose="02020603050405020304" pitchFamily="18" charset="0"/>
              </a:rPr>
              <a:t>撮影の種類の選択</a:t>
            </a:r>
            <a:r>
              <a:rPr lang="ja-JP" altLang="en-US" sz="1800" kern="100">
                <a:solidFill>
                  <a:schemeClr val="tx1"/>
                </a:solidFill>
                <a:effectLst/>
                <a:latin typeface="BIZ UDPゴシック" panose="020B0400000000000000" pitchFamily="50" charset="-128"/>
                <a:ea typeface="BIZ UDPゴシック" panose="020B0400000000000000" pitchFamily="50" charset="-128"/>
                <a:cs typeface="Times New Roman" panose="02020603050405020304" pitchFamily="18" charset="0"/>
              </a:rPr>
              <a:t>ができます</a:t>
            </a:r>
            <a:endParaRPr lang="ja-JP" altLang="en-US" sz="1800">
              <a:solidFill>
                <a:schemeClr val="tx1"/>
              </a:solidFill>
              <a:latin typeface="BIZ UDPゴシック" panose="020B0400000000000000" pitchFamily="50" charset="-128"/>
              <a:ea typeface="BIZ UDPゴシック" panose="020B0400000000000000" pitchFamily="50" charset="-128"/>
            </a:endParaRPr>
          </a:p>
        </p:txBody>
      </p:sp>
      <p:sp>
        <p:nvSpPr>
          <p:cNvPr id="8" name="正方形/長方形 7">
            <a:extLst>
              <a:ext uri="{FF2B5EF4-FFF2-40B4-BE49-F238E27FC236}">
                <a16:creationId xmlns:a16="http://schemas.microsoft.com/office/drawing/2014/main" id="{E534B0BA-850C-C3E2-3B16-E667FF356491}"/>
              </a:ext>
            </a:extLst>
          </p:cNvPr>
          <p:cNvSpPr/>
          <p:nvPr/>
        </p:nvSpPr>
        <p:spPr>
          <a:xfrm>
            <a:off x="341953" y="2333141"/>
            <a:ext cx="480507" cy="474529"/>
          </a:xfrm>
          <a:prstGeom prst="rect">
            <a:avLst/>
          </a:prstGeom>
          <a:solidFill>
            <a:schemeClr val="accent1"/>
          </a:solidFill>
          <a:ln>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814" b="1">
                <a:latin typeface="BIZ UDPゴシック" panose="020B0400000000000000" pitchFamily="50" charset="-128"/>
                <a:ea typeface="BIZ UDPゴシック" panose="020B0400000000000000" pitchFamily="50" charset="-128"/>
              </a:rPr>
              <a:t>２</a:t>
            </a:r>
          </a:p>
        </p:txBody>
      </p:sp>
      <p:sp>
        <p:nvSpPr>
          <p:cNvPr id="10" name="正方形/長方形 9">
            <a:extLst>
              <a:ext uri="{FF2B5EF4-FFF2-40B4-BE49-F238E27FC236}">
                <a16:creationId xmlns:a16="http://schemas.microsoft.com/office/drawing/2014/main" id="{FEDD42E1-35D9-72F4-E7BB-16B555D4030E}"/>
              </a:ext>
            </a:extLst>
          </p:cNvPr>
          <p:cNvSpPr/>
          <p:nvPr/>
        </p:nvSpPr>
        <p:spPr>
          <a:xfrm>
            <a:off x="341953" y="3747910"/>
            <a:ext cx="480507" cy="474529"/>
          </a:xfrm>
          <a:prstGeom prst="rect">
            <a:avLst/>
          </a:prstGeom>
          <a:solidFill>
            <a:schemeClr val="accent1"/>
          </a:solidFill>
          <a:ln>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814" b="1">
                <a:latin typeface="BIZ UDPゴシック" panose="020B0400000000000000" pitchFamily="50" charset="-128"/>
                <a:ea typeface="BIZ UDPゴシック" panose="020B0400000000000000" pitchFamily="50" charset="-128"/>
              </a:rPr>
              <a:t>３</a:t>
            </a:r>
          </a:p>
        </p:txBody>
      </p:sp>
      <p:sp>
        <p:nvSpPr>
          <p:cNvPr id="12" name="正方形/長方形 11">
            <a:extLst>
              <a:ext uri="{FF2B5EF4-FFF2-40B4-BE49-F238E27FC236}">
                <a16:creationId xmlns:a16="http://schemas.microsoft.com/office/drawing/2014/main" id="{11D0F55D-BDE7-5E73-A23D-29137FB458C7}"/>
              </a:ext>
            </a:extLst>
          </p:cNvPr>
          <p:cNvSpPr/>
          <p:nvPr/>
        </p:nvSpPr>
        <p:spPr>
          <a:xfrm>
            <a:off x="5826393" y="2960304"/>
            <a:ext cx="480507" cy="47452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814" b="1">
                <a:latin typeface="BIZ UDPゴシック" panose="020B0400000000000000" pitchFamily="50" charset="-128"/>
                <a:ea typeface="BIZ UDPゴシック" panose="020B0400000000000000" pitchFamily="50" charset="-128"/>
              </a:rPr>
              <a:t>４</a:t>
            </a:r>
          </a:p>
        </p:txBody>
      </p:sp>
      <p:sp>
        <p:nvSpPr>
          <p:cNvPr id="31" name="正方形/長方形 30">
            <a:extLst>
              <a:ext uri="{FF2B5EF4-FFF2-40B4-BE49-F238E27FC236}">
                <a16:creationId xmlns:a16="http://schemas.microsoft.com/office/drawing/2014/main" id="{B32E477D-F16C-6E2F-B296-4CC8685DB017}"/>
              </a:ext>
            </a:extLst>
          </p:cNvPr>
          <p:cNvSpPr/>
          <p:nvPr/>
        </p:nvSpPr>
        <p:spPr>
          <a:xfrm>
            <a:off x="6305046" y="4869977"/>
            <a:ext cx="2646927" cy="723830"/>
          </a:xfrm>
          <a:prstGeom prst="rect">
            <a:avLst/>
          </a:prstGeom>
          <a:solidFill>
            <a:srgbClr val="F9FBFD"/>
          </a:solidFill>
          <a:ln w="28575">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a:solidFill>
                  <a:schemeClr val="tx1"/>
                </a:solidFill>
                <a:latin typeface="BIZ UDPゴシック" panose="020B0400000000000000" pitchFamily="50" charset="-128"/>
                <a:ea typeface="BIZ UDPゴシック" panose="020B0400000000000000" pitchFamily="50" charset="-128"/>
              </a:rPr>
              <a:t>背面カメラと前面カメラの切り替えができます</a:t>
            </a:r>
          </a:p>
        </p:txBody>
      </p:sp>
      <p:sp>
        <p:nvSpPr>
          <p:cNvPr id="32" name="正方形/長方形 31">
            <a:extLst>
              <a:ext uri="{FF2B5EF4-FFF2-40B4-BE49-F238E27FC236}">
                <a16:creationId xmlns:a16="http://schemas.microsoft.com/office/drawing/2014/main" id="{5C056809-3A0F-4924-F8DB-71EF3BC953D8}"/>
              </a:ext>
            </a:extLst>
          </p:cNvPr>
          <p:cNvSpPr/>
          <p:nvPr/>
        </p:nvSpPr>
        <p:spPr>
          <a:xfrm>
            <a:off x="5826392" y="4737127"/>
            <a:ext cx="480507" cy="47452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814" b="1">
                <a:latin typeface="BIZ UDPゴシック" panose="020B0400000000000000" pitchFamily="50" charset="-128"/>
                <a:ea typeface="BIZ UDPゴシック" panose="020B0400000000000000" pitchFamily="50" charset="-128"/>
              </a:rPr>
              <a:t>５</a:t>
            </a:r>
          </a:p>
        </p:txBody>
      </p:sp>
      <p:sp>
        <p:nvSpPr>
          <p:cNvPr id="43" name="正方形/長方形 42">
            <a:extLst>
              <a:ext uri="{FF2B5EF4-FFF2-40B4-BE49-F238E27FC236}">
                <a16:creationId xmlns:a16="http://schemas.microsoft.com/office/drawing/2014/main" id="{8A7698ED-F3BF-FD69-F335-00DE0F1A2109}"/>
              </a:ext>
            </a:extLst>
          </p:cNvPr>
          <p:cNvSpPr/>
          <p:nvPr/>
        </p:nvSpPr>
        <p:spPr>
          <a:xfrm>
            <a:off x="2919482" y="5924504"/>
            <a:ext cx="480507" cy="474529"/>
          </a:xfrm>
          <a:prstGeom prst="rect">
            <a:avLst/>
          </a:prstGeom>
          <a:solidFill>
            <a:schemeClr val="accent1"/>
          </a:solidFill>
          <a:ln>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814" b="1">
                <a:latin typeface="BIZ UDPゴシック" panose="020B0400000000000000" pitchFamily="50" charset="-128"/>
                <a:ea typeface="BIZ UDPゴシック" panose="020B0400000000000000" pitchFamily="50" charset="-128"/>
              </a:rPr>
              <a:t>６</a:t>
            </a:r>
          </a:p>
        </p:txBody>
      </p:sp>
      <p:sp>
        <p:nvSpPr>
          <p:cNvPr id="44" name="四角形: 角を丸くする 43">
            <a:extLst>
              <a:ext uri="{FF2B5EF4-FFF2-40B4-BE49-F238E27FC236}">
                <a16:creationId xmlns:a16="http://schemas.microsoft.com/office/drawing/2014/main" id="{539568B7-44A9-2EC5-7EFF-5ABA7F3FE267}"/>
              </a:ext>
            </a:extLst>
          </p:cNvPr>
          <p:cNvSpPr/>
          <p:nvPr/>
        </p:nvSpPr>
        <p:spPr>
          <a:xfrm>
            <a:off x="4398422" y="2234980"/>
            <a:ext cx="408834" cy="324937"/>
          </a:xfrm>
          <a:prstGeom prst="roundRect">
            <a:avLst/>
          </a:prstGeom>
          <a:noFill/>
          <a:ln w="28575">
            <a:solidFill>
              <a:srgbClr val="F0592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984">
              <a:latin typeface="BIZ UDPゴシック" panose="020B0400000000000000" pitchFamily="50" charset="-128"/>
              <a:ea typeface="BIZ UDPゴシック" panose="020B0400000000000000" pitchFamily="50" charset="-128"/>
            </a:endParaRPr>
          </a:p>
        </p:txBody>
      </p:sp>
      <p:sp>
        <p:nvSpPr>
          <p:cNvPr id="47" name="正方形/長方形 46">
            <a:extLst>
              <a:ext uri="{FF2B5EF4-FFF2-40B4-BE49-F238E27FC236}">
                <a16:creationId xmlns:a16="http://schemas.microsoft.com/office/drawing/2014/main" id="{457E3AC0-109D-D746-B127-DAFCABC4E1A7}"/>
              </a:ext>
            </a:extLst>
          </p:cNvPr>
          <p:cNvSpPr/>
          <p:nvPr/>
        </p:nvSpPr>
        <p:spPr>
          <a:xfrm>
            <a:off x="1629582" y="1173471"/>
            <a:ext cx="5952318" cy="776680"/>
          </a:xfrm>
          <a:prstGeom prst="rect">
            <a:avLst/>
          </a:prstGeom>
          <a:solidFill>
            <a:srgbClr val="F9FBFD"/>
          </a:solidFill>
          <a:ln w="28575">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30000"/>
              </a:lnSpc>
            </a:pPr>
            <a:r>
              <a:rPr lang="ja-JP" altLang="en-US">
                <a:solidFill>
                  <a:schemeClr val="tx1"/>
                </a:solidFill>
                <a:latin typeface="BIZ UDPゴシック" panose="020B0400000000000000" pitchFamily="50" charset="-128"/>
                <a:ea typeface="BIZ UDPゴシック" panose="020B0400000000000000" pitchFamily="50" charset="-128"/>
              </a:rPr>
              <a:t>矢印を押すとカメラのオプションメニューが表示されます（もう一度押すと元に戻ります）</a:t>
            </a:r>
          </a:p>
        </p:txBody>
      </p:sp>
      <p:sp>
        <p:nvSpPr>
          <p:cNvPr id="50" name="正方形/長方形 49">
            <a:extLst>
              <a:ext uri="{FF2B5EF4-FFF2-40B4-BE49-F238E27FC236}">
                <a16:creationId xmlns:a16="http://schemas.microsoft.com/office/drawing/2014/main" id="{2BB1EF3F-F1A9-F1DA-6B1D-842EA5C0A7C4}"/>
              </a:ext>
            </a:extLst>
          </p:cNvPr>
          <p:cNvSpPr/>
          <p:nvPr/>
        </p:nvSpPr>
        <p:spPr>
          <a:xfrm>
            <a:off x="1142053" y="1023928"/>
            <a:ext cx="480507" cy="474529"/>
          </a:xfrm>
          <a:prstGeom prst="rect">
            <a:avLst/>
          </a:prstGeom>
          <a:solidFill>
            <a:schemeClr val="accent1"/>
          </a:solidFill>
          <a:ln>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814" b="1">
                <a:latin typeface="BIZ UDPゴシック" panose="020B0400000000000000" pitchFamily="50" charset="-128"/>
                <a:ea typeface="BIZ UDPゴシック" panose="020B0400000000000000" pitchFamily="50" charset="-128"/>
              </a:rPr>
              <a:t>１</a:t>
            </a:r>
          </a:p>
        </p:txBody>
      </p:sp>
      <p:cxnSp>
        <p:nvCxnSpPr>
          <p:cNvPr id="71" name="カギ線コネクタ 16">
            <a:extLst>
              <a:ext uri="{FF2B5EF4-FFF2-40B4-BE49-F238E27FC236}">
                <a16:creationId xmlns:a16="http://schemas.microsoft.com/office/drawing/2014/main" id="{E7EE0169-A749-AE30-2C02-7D2C7AC87078}"/>
              </a:ext>
            </a:extLst>
          </p:cNvPr>
          <p:cNvCxnSpPr>
            <a:cxnSpLocks/>
            <a:stCxn id="44" idx="0"/>
            <a:endCxn id="47" idx="2"/>
          </p:cNvCxnSpPr>
          <p:nvPr/>
        </p:nvCxnSpPr>
        <p:spPr>
          <a:xfrm rot="5400000" flipH="1" flipV="1">
            <a:off x="4461876" y="2091115"/>
            <a:ext cx="284829" cy="2902"/>
          </a:xfrm>
          <a:prstGeom prst="bentConnector3">
            <a:avLst>
              <a:gd name="adj1" fmla="val 50000"/>
            </a:avLst>
          </a:prstGeom>
          <a:ln w="28575">
            <a:solidFill>
              <a:srgbClr val="F05922"/>
            </a:solidFill>
            <a:prstDash val="sysDot"/>
          </a:ln>
        </p:spPr>
        <p:style>
          <a:lnRef idx="1">
            <a:schemeClr val="accent1"/>
          </a:lnRef>
          <a:fillRef idx="0">
            <a:schemeClr val="accent1"/>
          </a:fillRef>
          <a:effectRef idx="0">
            <a:schemeClr val="accent1"/>
          </a:effectRef>
          <a:fontRef idx="minor">
            <a:schemeClr val="tx1"/>
          </a:fontRef>
        </p:style>
      </p:cxnSp>
      <p:sp>
        <p:nvSpPr>
          <p:cNvPr id="5" name="Slide Number Placeholder 5">
            <a:extLst>
              <a:ext uri="{FF2B5EF4-FFF2-40B4-BE49-F238E27FC236}">
                <a16:creationId xmlns:a16="http://schemas.microsoft.com/office/drawing/2014/main" id="{0BE2D52E-95CB-40B4-E3B6-965D7F629113}"/>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２５</a:t>
            </a:r>
            <a:endParaRPr lang="en-US" altLang="ja-JP" sz="1800">
              <a:solidFill>
                <a:schemeClr val="accent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8887613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CF20C70C-FD8E-FAE9-107F-269BC6372CD5}"/>
              </a:ext>
            </a:extLst>
          </p:cNvPr>
          <p:cNvPicPr>
            <a:picLocks noChangeAspect="1"/>
          </p:cNvPicPr>
          <p:nvPr/>
        </p:nvPicPr>
        <p:blipFill>
          <a:blip r:embed="rId4"/>
          <a:stretch>
            <a:fillRect/>
          </a:stretch>
        </p:blipFill>
        <p:spPr>
          <a:xfrm>
            <a:off x="4039569" y="2066373"/>
            <a:ext cx="1927198" cy="3420000"/>
          </a:xfrm>
          <a:prstGeom prst="rect">
            <a:avLst/>
          </a:prstGeom>
          <a:ln>
            <a:solidFill>
              <a:schemeClr val="tx1"/>
            </a:solidFill>
          </a:ln>
        </p:spPr>
      </p:pic>
      <p:pic>
        <p:nvPicPr>
          <p:cNvPr id="6" name="図 5" descr="グラフィカル ユーザー インターフェイス&#10;&#10;中程度の精度で自動的に生成された説明">
            <a:extLst>
              <a:ext uri="{FF2B5EF4-FFF2-40B4-BE49-F238E27FC236}">
                <a16:creationId xmlns:a16="http://schemas.microsoft.com/office/drawing/2014/main" id="{1F5FCA25-398F-A9E8-CDF0-FBBAA50F6A3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6026" b="13898"/>
          <a:stretch/>
        </p:blipFill>
        <p:spPr>
          <a:xfrm>
            <a:off x="4039569" y="4695415"/>
            <a:ext cx="1927198" cy="345375"/>
          </a:xfrm>
          <a:prstGeom prst="rect">
            <a:avLst/>
          </a:prstGeom>
        </p:spPr>
      </p:pic>
      <p:pic>
        <p:nvPicPr>
          <p:cNvPr id="7" name="図 6" descr="「カメラ」の画面の画像">
            <a:extLst>
              <a:ext uri="{FF2B5EF4-FFF2-40B4-BE49-F238E27FC236}">
                <a16:creationId xmlns:a16="http://schemas.microsoft.com/office/drawing/2014/main" id="{E9F12BF7-3C88-BDAA-44B7-9A4EF05064EE}"/>
              </a:ext>
            </a:extLst>
          </p:cNvPr>
          <p:cNvPicPr>
            <a:picLocks noChangeAspect="1"/>
          </p:cNvPicPr>
          <p:nvPr/>
        </p:nvPicPr>
        <p:blipFill rotWithShape="1">
          <a:blip r:embed="rId4"/>
          <a:srcRect l="41120" r="42692" b="94531"/>
          <a:stretch/>
        </p:blipFill>
        <p:spPr>
          <a:xfrm rot="10800000">
            <a:off x="4868459" y="2102428"/>
            <a:ext cx="311985" cy="187050"/>
          </a:xfrm>
          <a:prstGeom prst="rect">
            <a:avLst/>
          </a:prstGeom>
        </p:spPr>
      </p:pic>
      <p:sp>
        <p:nvSpPr>
          <p:cNvPr id="25" name="正方形/長方形 24">
            <a:extLst>
              <a:ext uri="{FF2B5EF4-FFF2-40B4-BE49-F238E27FC236}">
                <a16:creationId xmlns:a16="http://schemas.microsoft.com/office/drawing/2014/main" id="{0F6AA94E-3E03-B13D-CF9F-C183C101898A}"/>
              </a:ext>
            </a:extLst>
          </p:cNvPr>
          <p:cNvSpPr/>
          <p:nvPr/>
        </p:nvSpPr>
        <p:spPr>
          <a:xfrm>
            <a:off x="809488" y="5003209"/>
            <a:ext cx="3122381" cy="1072245"/>
          </a:xfrm>
          <a:prstGeom prst="rect">
            <a:avLst/>
          </a:prstGeom>
          <a:solidFill>
            <a:srgbClr val="F9FBFD"/>
          </a:solidFill>
          <a:ln w="28575">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kern="100" dirty="0">
                <a:solidFill>
                  <a:schemeClr val="tx1"/>
                </a:solidFill>
                <a:effectLst/>
                <a:latin typeface="BIZ UDPゴシック" panose="020B0400000000000000" pitchFamily="50" charset="-128"/>
                <a:ea typeface="BIZ UDPゴシック" panose="020B0400000000000000" pitchFamily="50" charset="-128"/>
                <a:cs typeface="Times New Roman" panose="02020603050405020304" pitchFamily="18" charset="0"/>
              </a:rPr>
              <a:t>4:3</a:t>
            </a:r>
            <a:r>
              <a:rPr lang="ja-JP" altLang="en-US" kern="100" dirty="0">
                <a:solidFill>
                  <a:schemeClr val="tx1"/>
                </a:solidFill>
                <a:effectLst/>
                <a:latin typeface="BIZ UDPゴシック" panose="020B0400000000000000" pitchFamily="50" charset="-128"/>
                <a:ea typeface="BIZ UDPゴシック" panose="020B0400000000000000" pitchFamily="50" charset="-128"/>
                <a:cs typeface="Times New Roman" panose="02020603050405020304" pitchFamily="18" charset="0"/>
              </a:rPr>
              <a:t>、スクエア、</a:t>
            </a:r>
            <a:r>
              <a:rPr lang="en-US" altLang="ja-JP" kern="100" dirty="0">
                <a:solidFill>
                  <a:schemeClr val="tx1"/>
                </a:solidFill>
                <a:effectLst/>
                <a:latin typeface="BIZ UDPゴシック" panose="020B0400000000000000" pitchFamily="50" charset="-128"/>
                <a:ea typeface="BIZ UDPゴシック" panose="020B0400000000000000" pitchFamily="50" charset="-128"/>
                <a:cs typeface="Times New Roman" panose="02020603050405020304" pitchFamily="18" charset="0"/>
              </a:rPr>
              <a:t>16:9</a:t>
            </a:r>
            <a:r>
              <a:rPr lang="ja-JP" altLang="en-US" kern="100" dirty="0">
                <a:solidFill>
                  <a:schemeClr val="tx1"/>
                </a:solidFill>
                <a:effectLst/>
                <a:latin typeface="BIZ UDPゴシック" panose="020B0400000000000000" pitchFamily="50" charset="-128"/>
                <a:ea typeface="BIZ UDPゴシック" panose="020B0400000000000000" pitchFamily="50" charset="-128"/>
                <a:cs typeface="Times New Roman" panose="02020603050405020304" pitchFamily="18" charset="0"/>
              </a:rPr>
              <a:t>など</a:t>
            </a:r>
            <a:endParaRPr lang="en-US" altLang="ja-JP" kern="100" dirty="0">
              <a:solidFill>
                <a:schemeClr val="tx1"/>
              </a:solidFill>
              <a:effectLst/>
              <a:latin typeface="BIZ UDPゴシック" panose="020B0400000000000000" pitchFamily="50" charset="-128"/>
              <a:ea typeface="BIZ UDPゴシック" panose="020B0400000000000000" pitchFamily="50" charset="-128"/>
              <a:cs typeface="Times New Roman" panose="02020603050405020304" pitchFamily="18" charset="0"/>
            </a:endParaRPr>
          </a:p>
          <a:p>
            <a:r>
              <a:rPr lang="ja-JP" altLang="en-US" kern="100" dirty="0">
                <a:solidFill>
                  <a:schemeClr val="tx1"/>
                </a:solidFill>
                <a:effectLst/>
                <a:latin typeface="BIZ UDPゴシック" panose="020B0400000000000000" pitchFamily="50" charset="-128"/>
                <a:ea typeface="BIZ UDPゴシック" panose="020B0400000000000000" pitchFamily="50" charset="-128"/>
                <a:cs typeface="Times New Roman" panose="02020603050405020304" pitchFamily="18" charset="0"/>
              </a:rPr>
              <a:t>写真の縦横比を変更できます</a:t>
            </a:r>
            <a:endParaRPr lang="ja-JP" altLang="en-US" dirty="0">
              <a:solidFill>
                <a:schemeClr val="tx1"/>
              </a:solidFill>
              <a:latin typeface="BIZ UDPゴシック" panose="020B0400000000000000" pitchFamily="50" charset="-128"/>
              <a:ea typeface="BIZ UDPゴシック" panose="020B0400000000000000" pitchFamily="50" charset="-128"/>
            </a:endParaRPr>
          </a:p>
        </p:txBody>
      </p:sp>
      <p:sp>
        <p:nvSpPr>
          <p:cNvPr id="20" name="正方形/長方形 19">
            <a:extLst>
              <a:ext uri="{FF2B5EF4-FFF2-40B4-BE49-F238E27FC236}">
                <a16:creationId xmlns:a16="http://schemas.microsoft.com/office/drawing/2014/main" id="{8D9492C4-4C49-8945-CD18-5FF353FDA4B0}"/>
              </a:ext>
            </a:extLst>
          </p:cNvPr>
          <p:cNvSpPr/>
          <p:nvPr/>
        </p:nvSpPr>
        <p:spPr>
          <a:xfrm>
            <a:off x="809488" y="2630174"/>
            <a:ext cx="3122381" cy="981636"/>
          </a:xfrm>
          <a:prstGeom prst="rect">
            <a:avLst/>
          </a:prstGeom>
          <a:solidFill>
            <a:srgbClr val="F9FBFD"/>
          </a:solidFill>
          <a:ln w="28575">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pc="7" dirty="0">
                <a:solidFill>
                  <a:schemeClr val="tx1"/>
                </a:solidFill>
                <a:latin typeface="BIZ UDPゴシック" panose="020B0400000000000000" pitchFamily="50" charset="-128"/>
                <a:ea typeface="BIZ UDPゴシック" panose="020B0400000000000000" pitchFamily="50" charset="-128"/>
                <a:cs typeface="AoyagiKouzanFontT"/>
              </a:rPr>
              <a:t>フ</a:t>
            </a:r>
            <a:r>
              <a:rPr lang="ja-JP" altLang="en-US" spc="-7" dirty="0">
                <a:solidFill>
                  <a:schemeClr val="tx1"/>
                </a:solidFill>
                <a:latin typeface="BIZ UDPゴシック" panose="020B0400000000000000" pitchFamily="50" charset="-128"/>
                <a:ea typeface="BIZ UDPゴシック" panose="020B0400000000000000" pitchFamily="50" charset="-128"/>
                <a:cs typeface="AoyagiKouzanFontT"/>
              </a:rPr>
              <a:t>ラ</a:t>
            </a:r>
            <a:r>
              <a:rPr lang="ja-JP" altLang="en-US" spc="14" dirty="0">
                <a:solidFill>
                  <a:schemeClr val="tx1"/>
                </a:solidFill>
                <a:latin typeface="BIZ UDPゴシック" panose="020B0400000000000000" pitchFamily="50" charset="-128"/>
                <a:ea typeface="BIZ UDPゴシック" panose="020B0400000000000000" pitchFamily="50" charset="-128"/>
                <a:cs typeface="AoyagiKouzanFontT"/>
              </a:rPr>
              <a:t>ッ</a:t>
            </a:r>
            <a:r>
              <a:rPr lang="ja-JP" altLang="en-US" spc="7" dirty="0">
                <a:solidFill>
                  <a:schemeClr val="tx1"/>
                </a:solidFill>
                <a:latin typeface="BIZ UDPゴシック" panose="020B0400000000000000" pitchFamily="50" charset="-128"/>
                <a:ea typeface="BIZ UDPゴシック" panose="020B0400000000000000" pitchFamily="50" charset="-128"/>
                <a:cs typeface="AoyagiKouzanFontT"/>
              </a:rPr>
              <a:t>シ</a:t>
            </a:r>
            <a:r>
              <a:rPr lang="ja-JP" altLang="en-US" spc="-7" dirty="0">
                <a:solidFill>
                  <a:schemeClr val="tx1"/>
                </a:solidFill>
                <a:latin typeface="BIZ UDPゴシック" panose="020B0400000000000000" pitchFamily="50" charset="-128"/>
                <a:ea typeface="BIZ UDPゴシック" panose="020B0400000000000000" pitchFamily="50" charset="-128"/>
                <a:cs typeface="AoyagiKouzanFontT"/>
              </a:rPr>
              <a:t>ュの詳細な設定が</a:t>
            </a:r>
            <a:endParaRPr lang="en-US" altLang="ja-JP" spc="-7" dirty="0">
              <a:solidFill>
                <a:schemeClr val="tx1"/>
              </a:solidFill>
              <a:latin typeface="BIZ UDPゴシック" panose="020B0400000000000000" pitchFamily="50" charset="-128"/>
              <a:ea typeface="BIZ UDPゴシック" panose="020B0400000000000000" pitchFamily="50" charset="-128"/>
              <a:cs typeface="AoyagiKouzanFontT"/>
            </a:endParaRPr>
          </a:p>
          <a:p>
            <a:r>
              <a:rPr lang="ja-JP" altLang="en-US" spc="-7" dirty="0">
                <a:solidFill>
                  <a:schemeClr val="tx1"/>
                </a:solidFill>
                <a:latin typeface="BIZ UDPゴシック" panose="020B0400000000000000" pitchFamily="50" charset="-128"/>
                <a:ea typeface="BIZ UDPゴシック" panose="020B0400000000000000" pitchFamily="50" charset="-128"/>
                <a:cs typeface="AoyagiKouzanFontT"/>
              </a:rPr>
              <a:t>可能です（</a:t>
            </a:r>
            <a:r>
              <a:rPr lang="ja-JP" altLang="en-US" spc="4" dirty="0">
                <a:solidFill>
                  <a:schemeClr val="tx1"/>
                </a:solidFill>
                <a:latin typeface="BIZ UDPゴシック" panose="020B0400000000000000" pitchFamily="50" charset="-128"/>
                <a:ea typeface="BIZ UDPゴシック" panose="020B0400000000000000" pitchFamily="50" charset="-128"/>
                <a:cs typeface="AoyagiKouzanFontT"/>
              </a:rPr>
              <a:t>自動／オン</a:t>
            </a:r>
            <a:r>
              <a:rPr lang="ja-JP" altLang="en-US" dirty="0">
                <a:solidFill>
                  <a:schemeClr val="tx1"/>
                </a:solidFill>
                <a:latin typeface="BIZ UDPゴシック" panose="020B0400000000000000" pitchFamily="50" charset="-128"/>
                <a:ea typeface="BIZ UDPゴシック" panose="020B0400000000000000" pitchFamily="50" charset="-128"/>
                <a:cs typeface="AoyagiKouzanFontT"/>
              </a:rPr>
              <a:t>／オフ）</a:t>
            </a:r>
          </a:p>
        </p:txBody>
      </p:sp>
      <p:graphicFrame>
        <p:nvGraphicFramePr>
          <p:cNvPr id="9" name="オブジェクト 8" hidden="1">
            <a:extLst>
              <a:ext uri="{FF2B5EF4-FFF2-40B4-BE49-F238E27FC236}">
                <a16:creationId xmlns:a16="http://schemas.microsoft.com/office/drawing/2014/main" id="{5740E3A7-FEB0-46B0-933C-164BA4C08EEC}"/>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9" name="オブジェクト 8" hidden="1">
                        <a:extLst>
                          <a:ext uri="{FF2B5EF4-FFF2-40B4-BE49-F238E27FC236}">
                            <a16:creationId xmlns:a16="http://schemas.microsoft.com/office/drawing/2014/main" id="{5740E3A7-FEB0-46B0-933C-164BA4C08EEC}"/>
                          </a:ext>
                        </a:extLst>
                      </p:cNvPr>
                      <p:cNvPicPr/>
                      <p:nvPr/>
                    </p:nvPicPr>
                    <p:blipFill>
                      <a:blip r:embed="rId7"/>
                      <a:stretch>
                        <a:fillRect/>
                      </a:stretch>
                    </p:blipFill>
                    <p:spPr>
                      <a:xfrm>
                        <a:off x="2068" y="1948"/>
                        <a:ext cx="1587" cy="1587"/>
                      </a:xfrm>
                      <a:prstGeom prst="rect">
                        <a:avLst/>
                      </a:prstGeom>
                    </p:spPr>
                  </p:pic>
                </p:oleObj>
              </mc:Fallback>
            </mc:AlternateContent>
          </a:graphicData>
        </a:graphic>
      </p:graphicFrame>
      <p:cxnSp>
        <p:nvCxnSpPr>
          <p:cNvPr id="17" name="カギ線コネクタ 16"/>
          <p:cNvCxnSpPr>
            <a:cxnSpLocks/>
            <a:endCxn id="20" idx="2"/>
          </p:cNvCxnSpPr>
          <p:nvPr/>
        </p:nvCxnSpPr>
        <p:spPr>
          <a:xfrm rot="10800000">
            <a:off x="2370679" y="3611811"/>
            <a:ext cx="1619462" cy="1256293"/>
          </a:xfrm>
          <a:prstGeom prst="bentConnector2">
            <a:avLst/>
          </a:prstGeom>
          <a:ln w="28575">
            <a:solidFill>
              <a:srgbClr val="F05922"/>
            </a:solidFill>
            <a:prstDash val="sysDot"/>
          </a:ln>
        </p:spPr>
        <p:style>
          <a:lnRef idx="1">
            <a:schemeClr val="accent1"/>
          </a:lnRef>
          <a:fillRef idx="0">
            <a:schemeClr val="accent1"/>
          </a:fillRef>
          <a:effectRef idx="0">
            <a:schemeClr val="accent1"/>
          </a:effectRef>
          <a:fontRef idx="minor">
            <a:schemeClr val="tx1"/>
          </a:fontRef>
        </p:style>
      </p:cxnSp>
      <p:sp>
        <p:nvSpPr>
          <p:cNvPr id="48" name="四角形: 角を丸くする 47">
            <a:extLst>
              <a:ext uri="{FF2B5EF4-FFF2-40B4-BE49-F238E27FC236}">
                <a16:creationId xmlns:a16="http://schemas.microsoft.com/office/drawing/2014/main" id="{448FD266-90CF-BC1C-F05C-130C292B6BB6}"/>
              </a:ext>
            </a:extLst>
          </p:cNvPr>
          <p:cNvSpPr/>
          <p:nvPr/>
        </p:nvSpPr>
        <p:spPr>
          <a:xfrm>
            <a:off x="5286500" y="4723400"/>
            <a:ext cx="316379" cy="296977"/>
          </a:xfrm>
          <a:prstGeom prst="roundRect">
            <a:avLst/>
          </a:prstGeom>
          <a:noFill/>
          <a:ln w="28575">
            <a:solidFill>
              <a:srgbClr val="F0592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984">
              <a:latin typeface="BIZ UDPゴシック" panose="020B0400000000000000" pitchFamily="50" charset="-128"/>
              <a:ea typeface="BIZ UDPゴシック" panose="020B0400000000000000" pitchFamily="50" charset="-128"/>
            </a:endParaRPr>
          </a:p>
        </p:txBody>
      </p:sp>
      <p:cxnSp>
        <p:nvCxnSpPr>
          <p:cNvPr id="49" name="カギ線コネクタ 16">
            <a:extLst>
              <a:ext uri="{FF2B5EF4-FFF2-40B4-BE49-F238E27FC236}">
                <a16:creationId xmlns:a16="http://schemas.microsoft.com/office/drawing/2014/main" id="{6FD6C777-7817-A3D7-47C0-93E024580DEF}"/>
              </a:ext>
            </a:extLst>
          </p:cNvPr>
          <p:cNvCxnSpPr>
            <a:cxnSpLocks/>
            <a:stCxn id="48" idx="3"/>
            <a:endCxn id="31" idx="2"/>
          </p:cNvCxnSpPr>
          <p:nvPr/>
        </p:nvCxnSpPr>
        <p:spPr>
          <a:xfrm flipV="1">
            <a:off x="5602879" y="3611810"/>
            <a:ext cx="2093954" cy="1260079"/>
          </a:xfrm>
          <a:prstGeom prst="bentConnector2">
            <a:avLst/>
          </a:prstGeom>
          <a:ln w="28575">
            <a:solidFill>
              <a:srgbClr val="FF3300"/>
            </a:solidFill>
            <a:prstDash val="sysDot"/>
          </a:ln>
        </p:spPr>
        <p:style>
          <a:lnRef idx="1">
            <a:schemeClr val="accent1"/>
          </a:lnRef>
          <a:fillRef idx="0">
            <a:schemeClr val="accent1"/>
          </a:fillRef>
          <a:effectRef idx="0">
            <a:schemeClr val="accent1"/>
          </a:effectRef>
          <a:fontRef idx="minor">
            <a:schemeClr val="tx1"/>
          </a:fontRef>
        </p:style>
      </p:cxnSp>
      <p:sp>
        <p:nvSpPr>
          <p:cNvPr id="23" name="タイトル 1">
            <a:extLst>
              <a:ext uri="{FF2B5EF4-FFF2-40B4-BE49-F238E27FC236}">
                <a16:creationId xmlns:a16="http://schemas.microsoft.com/office/drawing/2014/main" id="{851EC23C-AC29-6F0F-4BEB-E0E0A50F32C5}"/>
              </a:ext>
            </a:extLst>
          </p:cNvPr>
          <p:cNvSpPr txBox="1">
            <a:spLocks noChangeAspect="1"/>
          </p:cNvSpPr>
          <p:nvPr/>
        </p:nvSpPr>
        <p:spPr>
          <a:xfrm>
            <a:off x="1393025" y="206954"/>
            <a:ext cx="3370308" cy="514513"/>
          </a:xfrm>
          <a:prstGeom prst="rect">
            <a:avLst/>
          </a:prstGeom>
          <a:noFill/>
        </p:spPr>
        <p:txBody>
          <a:bodyPr vert="horz" wrap="none" lIns="82944" tIns="41472" rIns="82944" bIns="41472" rtlCol="0" anchor="ctr">
            <a:spAutoFit/>
          </a:bodyPr>
          <a:lstStyle>
            <a:lvl1pPr algn="l" defTabSz="1007943" rtl="0" eaLnBrk="1" latinLnBrk="0" hangingPunct="1">
              <a:lnSpc>
                <a:spcPct val="90000"/>
              </a:lnSpc>
              <a:spcBef>
                <a:spcPct val="0"/>
              </a:spcBef>
              <a:buNone/>
              <a:defRPr kumimoji="1" sz="3086"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nSpc>
                <a:spcPct val="100000"/>
              </a:lnSpc>
            </a:pPr>
            <a:r>
              <a:rPr kumimoji="0" lang="ja-JP" altLang="en-US" sz="2799" kern="0"/>
              <a:t>さまざまな操作機能</a:t>
            </a:r>
          </a:p>
        </p:txBody>
      </p:sp>
      <p:sp>
        <p:nvSpPr>
          <p:cNvPr id="24" name="タイトル 1">
            <a:extLst>
              <a:ext uri="{FF2B5EF4-FFF2-40B4-BE49-F238E27FC236}">
                <a16:creationId xmlns:a16="http://schemas.microsoft.com/office/drawing/2014/main" id="{B97DD52C-1DC8-BC37-689A-742DB35EF9C2}"/>
              </a:ext>
            </a:extLst>
          </p:cNvPr>
          <p:cNvSpPr txBox="1">
            <a:spLocks noChangeAspect="1"/>
          </p:cNvSpPr>
          <p:nvPr/>
        </p:nvSpPr>
        <p:spPr>
          <a:xfrm>
            <a:off x="480" y="361"/>
            <a:ext cx="1259335" cy="894339"/>
          </a:xfrm>
          <a:prstGeom prst="rect">
            <a:avLst/>
          </a:prstGeom>
          <a:noFill/>
        </p:spPr>
        <p:txBody>
          <a:bodyPr vert="horz" wrap="none" lIns="91431" tIns="45715" rIns="91431" bIns="45715" rtlCol="0" anchor="ctr">
            <a:noAutofit/>
          </a:bodyPr>
          <a:lstStyle>
            <a:lvl1pPr algn="l" defTabSz="914400" rtl="0" eaLnBrk="1" latinLnBrk="0" hangingPunct="1">
              <a:lnSpc>
                <a:spcPct val="90000"/>
              </a:lnSpc>
              <a:spcBef>
                <a:spcPct val="0"/>
              </a:spcBef>
              <a:buNone/>
              <a:defRPr kumimoji="1" sz="2800" b="1" i="0" kern="1200">
                <a:solidFill>
                  <a:schemeClr val="bg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defTabSz="914305">
              <a:lnSpc>
                <a:spcPct val="100000"/>
              </a:lnSpc>
            </a:pPr>
            <a:r>
              <a:rPr lang="en-US" altLang="ja-JP" sz="2799">
                <a:solidFill>
                  <a:sysClr val="windowText" lastClr="000000"/>
                </a:solidFill>
              </a:rPr>
              <a:t>2-C</a:t>
            </a:r>
            <a:endParaRPr kumimoji="0" lang="ja-JP" altLang="en-US" sz="2799" kern="0">
              <a:solidFill>
                <a:sysClr val="windowText" lastClr="000000"/>
              </a:solidFill>
            </a:endParaRPr>
          </a:p>
        </p:txBody>
      </p:sp>
      <p:sp>
        <p:nvSpPr>
          <p:cNvPr id="36" name="四角形: 角を丸くする 35">
            <a:extLst>
              <a:ext uri="{FF2B5EF4-FFF2-40B4-BE49-F238E27FC236}">
                <a16:creationId xmlns:a16="http://schemas.microsoft.com/office/drawing/2014/main" id="{20FFECD1-D79B-52CB-C4C0-CBF5DFBA6143}"/>
              </a:ext>
            </a:extLst>
          </p:cNvPr>
          <p:cNvSpPr/>
          <p:nvPr/>
        </p:nvSpPr>
        <p:spPr>
          <a:xfrm>
            <a:off x="4125160" y="4719587"/>
            <a:ext cx="316379" cy="316004"/>
          </a:xfrm>
          <a:prstGeom prst="roundRect">
            <a:avLst/>
          </a:prstGeom>
          <a:noFill/>
          <a:ln w="28575">
            <a:solidFill>
              <a:srgbClr val="F0592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984">
              <a:latin typeface="BIZ UDPゴシック" panose="020B0400000000000000" pitchFamily="50" charset="-128"/>
              <a:ea typeface="BIZ UDPゴシック" panose="020B0400000000000000" pitchFamily="50" charset="-128"/>
            </a:endParaRPr>
          </a:p>
        </p:txBody>
      </p:sp>
      <p:cxnSp>
        <p:nvCxnSpPr>
          <p:cNvPr id="53" name="カギ線コネクタ 14">
            <a:extLst>
              <a:ext uri="{FF2B5EF4-FFF2-40B4-BE49-F238E27FC236}">
                <a16:creationId xmlns:a16="http://schemas.microsoft.com/office/drawing/2014/main" id="{C7953BAC-F0BC-F883-F37C-7384CB982863}"/>
              </a:ext>
            </a:extLst>
          </p:cNvPr>
          <p:cNvCxnSpPr>
            <a:cxnSpLocks/>
            <a:stCxn id="14" idx="2"/>
            <a:endCxn id="25" idx="3"/>
          </p:cNvCxnSpPr>
          <p:nvPr/>
        </p:nvCxnSpPr>
        <p:spPr>
          <a:xfrm rot="5400000">
            <a:off x="4146075" y="4821386"/>
            <a:ext cx="503741" cy="932151"/>
          </a:xfrm>
          <a:prstGeom prst="bentConnector2">
            <a:avLst/>
          </a:prstGeom>
          <a:ln w="28575">
            <a:solidFill>
              <a:srgbClr val="F05922"/>
            </a:solidFill>
            <a:prstDash val="sysDot"/>
          </a:ln>
        </p:spPr>
        <p:style>
          <a:lnRef idx="1">
            <a:schemeClr val="accent1"/>
          </a:lnRef>
          <a:fillRef idx="0">
            <a:schemeClr val="accent1"/>
          </a:fillRef>
          <a:effectRef idx="0">
            <a:schemeClr val="accent1"/>
          </a:effectRef>
          <a:fontRef idx="minor">
            <a:schemeClr val="tx1"/>
          </a:fontRef>
        </p:style>
      </p:cxnSp>
      <p:sp>
        <p:nvSpPr>
          <p:cNvPr id="8" name="正方形/長方形 7">
            <a:extLst>
              <a:ext uri="{FF2B5EF4-FFF2-40B4-BE49-F238E27FC236}">
                <a16:creationId xmlns:a16="http://schemas.microsoft.com/office/drawing/2014/main" id="{E534B0BA-850C-C3E2-3B16-E667FF356491}"/>
              </a:ext>
            </a:extLst>
          </p:cNvPr>
          <p:cNvSpPr/>
          <p:nvPr/>
        </p:nvSpPr>
        <p:spPr>
          <a:xfrm>
            <a:off x="352531" y="2417258"/>
            <a:ext cx="480507" cy="47452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814" b="1">
                <a:latin typeface="BIZ UDPゴシック" panose="020B0400000000000000" pitchFamily="50" charset="-128"/>
                <a:ea typeface="BIZ UDPゴシック" panose="020B0400000000000000" pitchFamily="50" charset="-128"/>
              </a:rPr>
              <a:t>１</a:t>
            </a:r>
          </a:p>
        </p:txBody>
      </p:sp>
      <p:sp>
        <p:nvSpPr>
          <p:cNvPr id="10" name="正方形/長方形 9">
            <a:extLst>
              <a:ext uri="{FF2B5EF4-FFF2-40B4-BE49-F238E27FC236}">
                <a16:creationId xmlns:a16="http://schemas.microsoft.com/office/drawing/2014/main" id="{FEDD42E1-35D9-72F4-E7BB-16B555D4030E}"/>
              </a:ext>
            </a:extLst>
          </p:cNvPr>
          <p:cNvSpPr/>
          <p:nvPr/>
        </p:nvSpPr>
        <p:spPr>
          <a:xfrm>
            <a:off x="353233" y="4819160"/>
            <a:ext cx="480507" cy="47452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814" b="1">
                <a:latin typeface="BIZ UDPゴシック" panose="020B0400000000000000" pitchFamily="50" charset="-128"/>
                <a:ea typeface="BIZ UDPゴシック" panose="020B0400000000000000" pitchFamily="50" charset="-128"/>
              </a:rPr>
              <a:t>2</a:t>
            </a:r>
            <a:endParaRPr kumimoji="1" lang="ja-JP" altLang="en-US" sz="1814" b="1">
              <a:latin typeface="BIZ UDPゴシック" panose="020B0400000000000000" pitchFamily="50" charset="-128"/>
              <a:ea typeface="BIZ UDPゴシック" panose="020B0400000000000000" pitchFamily="50" charset="-128"/>
            </a:endParaRPr>
          </a:p>
        </p:txBody>
      </p:sp>
      <p:sp>
        <p:nvSpPr>
          <p:cNvPr id="31" name="正方形/長方形 30">
            <a:extLst>
              <a:ext uri="{FF2B5EF4-FFF2-40B4-BE49-F238E27FC236}">
                <a16:creationId xmlns:a16="http://schemas.microsoft.com/office/drawing/2014/main" id="{B32E477D-F16C-6E2F-B296-4CC8685DB017}"/>
              </a:ext>
            </a:extLst>
          </p:cNvPr>
          <p:cNvSpPr/>
          <p:nvPr/>
        </p:nvSpPr>
        <p:spPr>
          <a:xfrm>
            <a:off x="6486319" y="2630174"/>
            <a:ext cx="2421028" cy="981636"/>
          </a:xfrm>
          <a:prstGeom prst="rect">
            <a:avLst/>
          </a:prstGeom>
          <a:solidFill>
            <a:srgbClr val="F9FBFD"/>
          </a:solidFill>
          <a:ln w="28575">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pc="4" dirty="0">
                <a:solidFill>
                  <a:schemeClr val="tx1"/>
                </a:solidFill>
                <a:latin typeface="BIZ UDPゴシック" panose="020B0400000000000000" pitchFamily="50" charset="-128"/>
                <a:ea typeface="BIZ UDPゴシック" panose="020B0400000000000000" pitchFamily="50" charset="-128"/>
                <a:cs typeface="AoyagiKouzanFontT"/>
              </a:rPr>
              <a:t>セルフタイマー</a:t>
            </a:r>
            <a:endParaRPr lang="en-US" altLang="ja-JP" spc="4" dirty="0">
              <a:solidFill>
                <a:schemeClr val="tx1"/>
              </a:solidFill>
              <a:latin typeface="BIZ UDPゴシック" panose="020B0400000000000000" pitchFamily="50" charset="-128"/>
              <a:ea typeface="BIZ UDPゴシック" panose="020B0400000000000000" pitchFamily="50" charset="-128"/>
              <a:cs typeface="AoyagiKouzanFontT"/>
            </a:endParaRPr>
          </a:p>
          <a:p>
            <a:r>
              <a:rPr lang="ja-JP" altLang="en-US" spc="4" dirty="0">
                <a:solidFill>
                  <a:schemeClr val="tx1"/>
                </a:solidFill>
                <a:latin typeface="BIZ UDPゴシック" panose="020B0400000000000000" pitchFamily="50" charset="-128"/>
                <a:ea typeface="BIZ UDPゴシック" panose="020B0400000000000000" pitchFamily="50" charset="-128"/>
                <a:cs typeface="AoyagiKouzanFontT"/>
              </a:rPr>
              <a:t>（</a:t>
            </a:r>
            <a:r>
              <a:rPr lang="ja-JP" altLang="ja-JP" kern="1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オフ</a:t>
            </a:r>
            <a:r>
              <a:rPr lang="en-US" altLang="ja-JP" kern="1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/3</a:t>
            </a:r>
            <a:r>
              <a:rPr lang="ja-JP" altLang="ja-JP" kern="1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秒</a:t>
            </a:r>
            <a:r>
              <a:rPr lang="en-US" altLang="ja-JP" kern="1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/10</a:t>
            </a:r>
            <a:r>
              <a:rPr lang="ja-JP" altLang="ja-JP" kern="1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秒</a:t>
            </a:r>
            <a:r>
              <a:rPr lang="ja-JP" altLang="en-US" kern="1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）の</a:t>
            </a:r>
            <a:endParaRPr lang="ja-JP" altLang="en-US" dirty="0">
              <a:solidFill>
                <a:schemeClr val="tx1"/>
              </a:solidFill>
              <a:latin typeface="BIZ UDPゴシック" panose="020B0400000000000000" pitchFamily="50" charset="-128"/>
              <a:ea typeface="BIZ UDPゴシック" panose="020B0400000000000000" pitchFamily="50" charset="-128"/>
            </a:endParaRPr>
          </a:p>
          <a:p>
            <a:pPr algn="ctr"/>
            <a:r>
              <a:rPr lang="ja-JP" altLang="en-US" dirty="0">
                <a:solidFill>
                  <a:schemeClr val="tx1"/>
                </a:solidFill>
                <a:latin typeface="BIZ UDPゴシック" panose="020B0400000000000000" pitchFamily="50" charset="-128"/>
                <a:ea typeface="BIZ UDPゴシック" panose="020B0400000000000000" pitchFamily="50" charset="-128"/>
              </a:rPr>
              <a:t>切り替えが可能です</a:t>
            </a:r>
          </a:p>
        </p:txBody>
      </p:sp>
      <p:sp>
        <p:nvSpPr>
          <p:cNvPr id="32" name="正方形/長方形 31">
            <a:extLst>
              <a:ext uri="{FF2B5EF4-FFF2-40B4-BE49-F238E27FC236}">
                <a16:creationId xmlns:a16="http://schemas.microsoft.com/office/drawing/2014/main" id="{5C056809-3A0F-4924-F8DB-71EF3BC953D8}"/>
              </a:ext>
            </a:extLst>
          </p:cNvPr>
          <p:cNvSpPr/>
          <p:nvPr/>
        </p:nvSpPr>
        <p:spPr>
          <a:xfrm>
            <a:off x="6025039" y="2392909"/>
            <a:ext cx="480507" cy="47452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814" b="1">
                <a:latin typeface="BIZ UDPゴシック" panose="020B0400000000000000" pitchFamily="50" charset="-128"/>
                <a:ea typeface="BIZ UDPゴシック" panose="020B0400000000000000" pitchFamily="50" charset="-128"/>
              </a:rPr>
              <a:t>３</a:t>
            </a:r>
          </a:p>
        </p:txBody>
      </p:sp>
      <p:sp>
        <p:nvSpPr>
          <p:cNvPr id="14" name="四角形: 角を丸くする 13">
            <a:extLst>
              <a:ext uri="{FF2B5EF4-FFF2-40B4-BE49-F238E27FC236}">
                <a16:creationId xmlns:a16="http://schemas.microsoft.com/office/drawing/2014/main" id="{E6D91FEA-9681-8907-40FD-FDC69F796A6F}"/>
              </a:ext>
            </a:extLst>
          </p:cNvPr>
          <p:cNvSpPr/>
          <p:nvPr/>
        </p:nvSpPr>
        <p:spPr>
          <a:xfrm>
            <a:off x="4705830" y="4719587"/>
            <a:ext cx="316379" cy="316004"/>
          </a:xfrm>
          <a:prstGeom prst="roundRect">
            <a:avLst/>
          </a:prstGeom>
          <a:noFill/>
          <a:ln w="28575">
            <a:solidFill>
              <a:srgbClr val="F0592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984">
              <a:latin typeface="BIZ UDPゴシック" panose="020B0400000000000000" pitchFamily="50" charset="-128"/>
              <a:ea typeface="BIZ UDPゴシック" panose="020B0400000000000000" pitchFamily="50" charset="-128"/>
            </a:endParaRPr>
          </a:p>
        </p:txBody>
      </p:sp>
      <p:sp>
        <p:nvSpPr>
          <p:cNvPr id="57" name="四角形: 角を丸くする 56">
            <a:extLst>
              <a:ext uri="{FF2B5EF4-FFF2-40B4-BE49-F238E27FC236}">
                <a16:creationId xmlns:a16="http://schemas.microsoft.com/office/drawing/2014/main" id="{F0799EA8-24E0-B061-EA70-0EA8772ACC50}"/>
              </a:ext>
            </a:extLst>
          </p:cNvPr>
          <p:cNvSpPr/>
          <p:nvPr/>
        </p:nvSpPr>
        <p:spPr>
          <a:xfrm>
            <a:off x="4799960" y="2011396"/>
            <a:ext cx="408834" cy="324937"/>
          </a:xfrm>
          <a:prstGeom prst="roundRect">
            <a:avLst/>
          </a:prstGeom>
          <a:noFill/>
          <a:ln w="28575">
            <a:solidFill>
              <a:srgbClr val="F0592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984">
              <a:latin typeface="BIZ UDPゴシック" panose="020B0400000000000000" pitchFamily="50" charset="-128"/>
              <a:ea typeface="BIZ UDPゴシック" panose="020B0400000000000000" pitchFamily="50" charset="-128"/>
            </a:endParaRPr>
          </a:p>
        </p:txBody>
      </p:sp>
      <p:sp>
        <p:nvSpPr>
          <p:cNvPr id="2" name="字幕 14">
            <a:extLst>
              <a:ext uri="{FF2B5EF4-FFF2-40B4-BE49-F238E27FC236}">
                <a16:creationId xmlns:a16="http://schemas.microsoft.com/office/drawing/2014/main" id="{4D31C610-00AB-EF87-C340-17C33A832E89}"/>
              </a:ext>
            </a:extLst>
          </p:cNvPr>
          <p:cNvSpPr txBox="1">
            <a:spLocks/>
          </p:cNvSpPr>
          <p:nvPr/>
        </p:nvSpPr>
        <p:spPr>
          <a:xfrm>
            <a:off x="446555" y="1036942"/>
            <a:ext cx="8385175" cy="35877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sz="2200" dirty="0">
                <a:solidFill>
                  <a:srgbClr val="4472C4"/>
                </a:solidFill>
                <a:latin typeface="BIZ UDPゴシック" panose="020B0400000000000000" pitchFamily="50" charset="-128"/>
                <a:ea typeface="BIZ UDPゴシック" panose="020B0400000000000000" pitchFamily="50" charset="-128"/>
              </a:rPr>
              <a:t>画面上部の矢印を押した際に表示されるカメラのオプション機能</a:t>
            </a:r>
            <a:endParaRPr lang="en-US" altLang="ja-JP" sz="2200" dirty="0">
              <a:solidFill>
                <a:srgbClr val="4472C4"/>
              </a:solidFill>
              <a:latin typeface="BIZ UDPゴシック" panose="020B0400000000000000" pitchFamily="50" charset="-128"/>
              <a:ea typeface="BIZ UDPゴシック" panose="020B0400000000000000" pitchFamily="50" charset="-128"/>
            </a:endParaRPr>
          </a:p>
        </p:txBody>
      </p:sp>
      <p:sp>
        <p:nvSpPr>
          <p:cNvPr id="19" name="Slide Number Placeholder 5">
            <a:extLst>
              <a:ext uri="{FF2B5EF4-FFF2-40B4-BE49-F238E27FC236}">
                <a16:creationId xmlns:a16="http://schemas.microsoft.com/office/drawing/2014/main" id="{0BE2D52E-95CB-40B4-E3B6-965D7F629113}"/>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２６</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0115549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タイトル 1"/>
          <p:cNvSpPr>
            <a:spLocks noGrp="1" noChangeAspect="1"/>
          </p:cNvSpPr>
          <p:nvPr>
            <p:ph type="ctrTitle"/>
          </p:nvPr>
        </p:nvSpPr>
        <p:spPr>
          <a:xfrm>
            <a:off x="1392691" y="183970"/>
            <a:ext cx="3013967" cy="523092"/>
          </a:xfrm>
        </p:spPr>
        <p:txBody>
          <a:bodyPr vert="horz" wrap="none">
            <a:spAutoFit/>
          </a:bodyPr>
          <a:lstStyle/>
          <a:p>
            <a:pPr>
              <a:lnSpc>
                <a:spcPct val="100000"/>
              </a:lnSpc>
            </a:pPr>
            <a:r>
              <a:rPr kumimoji="0" lang="ja-JP" altLang="en-US" kern="0"/>
              <a:t>撮った写真を見る</a:t>
            </a:r>
          </a:p>
        </p:txBody>
      </p:sp>
      <p:sp>
        <p:nvSpPr>
          <p:cNvPr id="6" name="タイトル 1">
            <a:extLst>
              <a:ext uri="{FF2B5EF4-FFF2-40B4-BE49-F238E27FC236}">
                <a16:creationId xmlns:a16="http://schemas.microsoft.com/office/drawing/2014/main" id="{12C80FD5-E963-A16D-9469-1FD8BFBF591E}"/>
              </a:ext>
            </a:extLst>
          </p:cNvPr>
          <p:cNvSpPr txBox="1">
            <a:spLocks noChangeAspect="1"/>
          </p:cNvSpPr>
          <p:nvPr/>
        </p:nvSpPr>
        <p:spPr>
          <a:xfrm>
            <a:off x="480" y="361"/>
            <a:ext cx="1259335" cy="894339"/>
          </a:xfrm>
          <a:prstGeom prst="rect">
            <a:avLst/>
          </a:prstGeom>
          <a:noFill/>
        </p:spPr>
        <p:txBody>
          <a:bodyPr vert="horz" wrap="none" lIns="91431" tIns="45715" rIns="91431" bIns="45715" rtlCol="0" anchor="ctr">
            <a:noAutofit/>
          </a:bodyPr>
          <a:lstStyle>
            <a:lvl1pPr algn="l" defTabSz="914400" rtl="0" eaLnBrk="1" latinLnBrk="0" hangingPunct="1">
              <a:lnSpc>
                <a:spcPct val="90000"/>
              </a:lnSpc>
              <a:spcBef>
                <a:spcPct val="0"/>
              </a:spcBef>
              <a:buNone/>
              <a:defRPr kumimoji="1" sz="2800" b="1" i="0" kern="1200">
                <a:solidFill>
                  <a:schemeClr val="bg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defTabSz="914305">
              <a:lnSpc>
                <a:spcPct val="100000"/>
              </a:lnSpc>
            </a:pPr>
            <a:r>
              <a:rPr lang="en-US" altLang="ja-JP" sz="2799">
                <a:solidFill>
                  <a:sysClr val="windowText" lastClr="000000"/>
                </a:solidFill>
              </a:rPr>
              <a:t>2-D</a:t>
            </a:r>
            <a:endParaRPr kumimoji="0" lang="ja-JP" altLang="en-US" sz="2799" kern="0">
              <a:solidFill>
                <a:sysClr val="windowText" lastClr="000000"/>
              </a:solidFill>
            </a:endParaRPr>
          </a:p>
        </p:txBody>
      </p:sp>
      <p:sp>
        <p:nvSpPr>
          <p:cNvPr id="7" name="字幕 14">
            <a:extLst>
              <a:ext uri="{FF2B5EF4-FFF2-40B4-BE49-F238E27FC236}">
                <a16:creationId xmlns:a16="http://schemas.microsoft.com/office/drawing/2014/main" id="{3ED42B99-1D61-893A-D0EB-E04A66284320}"/>
              </a:ext>
            </a:extLst>
          </p:cNvPr>
          <p:cNvSpPr txBox="1">
            <a:spLocks/>
          </p:cNvSpPr>
          <p:nvPr/>
        </p:nvSpPr>
        <p:spPr>
          <a:xfrm>
            <a:off x="297144" y="1177823"/>
            <a:ext cx="8383796" cy="359962"/>
          </a:xfrm>
          <a:prstGeom prst="rect">
            <a:avLst/>
          </a:prstGeom>
        </p:spPr>
        <p:txBody>
          <a:bodyPr vert="horz" lIns="91431" tIns="45715" rIns="91431" bIns="45715" rtlCol="0">
            <a:normAutofit fontScale="92500" lnSpcReduction="10000"/>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r>
              <a:rPr lang="ja-JP" altLang="en-US" b="0" dirty="0">
                <a:solidFill>
                  <a:srgbClr val="4472C4"/>
                </a:solidFill>
                <a:latin typeface="BIZ UDPゴシック" panose="020B0400000000000000" pitchFamily="50" charset="-128"/>
                <a:ea typeface="BIZ UDPゴシック" panose="020B0400000000000000" pitchFamily="50" charset="-128"/>
              </a:rPr>
              <a:t>今までに撮った写真を見る方法</a:t>
            </a:r>
            <a:endParaRPr lang="en-US" altLang="ja-JP" b="0" dirty="0">
              <a:solidFill>
                <a:srgbClr val="4472C4"/>
              </a:solidFill>
              <a:latin typeface="BIZ UDPゴシック" panose="020B0400000000000000" pitchFamily="50" charset="-128"/>
              <a:ea typeface="BIZ UDPゴシック" panose="020B0400000000000000" pitchFamily="50" charset="-128"/>
            </a:endParaRPr>
          </a:p>
        </p:txBody>
      </p:sp>
      <p:grpSp>
        <p:nvGrpSpPr>
          <p:cNvPr id="49" name="グループ化 48">
            <a:extLst>
              <a:ext uri="{FF2B5EF4-FFF2-40B4-BE49-F238E27FC236}">
                <a16:creationId xmlns:a16="http://schemas.microsoft.com/office/drawing/2014/main" id="{ED91009A-8BA4-5F04-0DBF-898E0735A895}"/>
              </a:ext>
            </a:extLst>
          </p:cNvPr>
          <p:cNvGrpSpPr/>
          <p:nvPr/>
        </p:nvGrpSpPr>
        <p:grpSpPr>
          <a:xfrm>
            <a:off x="5370015" y="2389078"/>
            <a:ext cx="2438187" cy="4351356"/>
            <a:chOff x="5370016" y="2389078"/>
            <a:chExt cx="1618240" cy="2888022"/>
          </a:xfrm>
        </p:grpSpPr>
        <p:grpSp>
          <p:nvGrpSpPr>
            <p:cNvPr id="35" name="グループ化 34">
              <a:extLst>
                <a:ext uri="{FF2B5EF4-FFF2-40B4-BE49-F238E27FC236}">
                  <a16:creationId xmlns:a16="http://schemas.microsoft.com/office/drawing/2014/main" id="{384B1C66-5AD8-985C-899B-C6391DCDC141}"/>
                </a:ext>
              </a:extLst>
            </p:cNvPr>
            <p:cNvGrpSpPr/>
            <p:nvPr/>
          </p:nvGrpSpPr>
          <p:grpSpPr>
            <a:xfrm>
              <a:off x="5370016" y="2389078"/>
              <a:ext cx="1618240" cy="2888022"/>
              <a:chOff x="8674607" y="1580431"/>
              <a:chExt cx="3855697" cy="6858000"/>
            </a:xfrm>
          </p:grpSpPr>
          <p:pic>
            <p:nvPicPr>
              <p:cNvPr id="36" name="図 35" descr="グラフィカル ユーザー インターフェイス&#10;&#10;自動的に生成された説明">
                <a:extLst>
                  <a:ext uri="{FF2B5EF4-FFF2-40B4-BE49-F238E27FC236}">
                    <a16:creationId xmlns:a16="http://schemas.microsoft.com/office/drawing/2014/main" id="{296FA061-2F23-F6A3-697B-7747FB0478B4}"/>
                  </a:ext>
                </a:extLst>
              </p:cNvPr>
              <p:cNvPicPr>
                <a:picLocks noChangeAspect="1"/>
              </p:cNvPicPr>
              <p:nvPr/>
            </p:nvPicPr>
            <p:blipFill>
              <a:blip r:embed="rId6"/>
              <a:stretch>
                <a:fillRect/>
              </a:stretch>
            </p:blipFill>
            <p:spPr>
              <a:xfrm>
                <a:off x="8674607" y="1580431"/>
                <a:ext cx="3855697" cy="6858000"/>
              </a:xfrm>
              <a:prstGeom prst="rect">
                <a:avLst/>
              </a:prstGeom>
              <a:ln>
                <a:solidFill>
                  <a:schemeClr val="tx1"/>
                </a:solidFill>
              </a:ln>
            </p:spPr>
          </p:pic>
          <p:pic>
            <p:nvPicPr>
              <p:cNvPr id="37" name="図 36" descr="「アルバム」の画面の画像">
                <a:extLst>
                  <a:ext uri="{FF2B5EF4-FFF2-40B4-BE49-F238E27FC236}">
                    <a16:creationId xmlns:a16="http://schemas.microsoft.com/office/drawing/2014/main" id="{5ED05AEC-B01F-EF5F-6DB2-328E7701B9BA}"/>
                  </a:ext>
                </a:extLst>
              </p:cNvPr>
              <p:cNvPicPr>
                <a:picLocks noChangeAspect="1"/>
              </p:cNvPicPr>
              <p:nvPr/>
            </p:nvPicPr>
            <p:blipFill rotWithShape="1">
              <a:blip r:embed="rId7">
                <a:extLst>
                  <a:ext uri="{28A0092B-C50C-407E-A947-70E740481C1C}">
                    <a14:useLocalDpi xmlns:a14="http://schemas.microsoft.com/office/drawing/2010/main" val="0"/>
                  </a:ext>
                </a:extLst>
              </a:blip>
              <a:srcRect t="13909" b="12892"/>
              <a:stretch/>
            </p:blipFill>
            <p:spPr>
              <a:xfrm>
                <a:off x="8674607" y="3171105"/>
                <a:ext cx="3746265" cy="4794399"/>
              </a:xfrm>
              <a:prstGeom prst="rect">
                <a:avLst/>
              </a:prstGeom>
              <a:ln w="9525">
                <a:noFill/>
              </a:ln>
            </p:spPr>
          </p:pic>
          <p:sp>
            <p:nvSpPr>
              <p:cNvPr id="38" name="正方形/長方形 37">
                <a:extLst>
                  <a:ext uri="{FF2B5EF4-FFF2-40B4-BE49-F238E27FC236}">
                    <a16:creationId xmlns:a16="http://schemas.microsoft.com/office/drawing/2014/main" id="{2FBBF143-58D3-3B70-2367-26DCED5379E4}"/>
                  </a:ext>
                </a:extLst>
              </p:cNvPr>
              <p:cNvSpPr/>
              <p:nvPr/>
            </p:nvSpPr>
            <p:spPr>
              <a:xfrm>
                <a:off x="8931269" y="1580431"/>
                <a:ext cx="393259" cy="20669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ea typeface="BIZ UDPゴシック" panose="020B0400000000000000" pitchFamily="50" charset="-128"/>
                </a:endParaRPr>
              </a:p>
            </p:txBody>
          </p:sp>
        </p:grpSp>
        <p:sp>
          <p:nvSpPr>
            <p:cNvPr id="51" name="四角形: 角を丸くする 50">
              <a:extLst>
                <a:ext uri="{FF2B5EF4-FFF2-40B4-BE49-F238E27FC236}">
                  <a16:creationId xmlns:a16="http://schemas.microsoft.com/office/drawing/2014/main" id="{D96C6665-1683-F0A2-1B4A-14C833843982}"/>
                </a:ext>
              </a:extLst>
            </p:cNvPr>
            <p:cNvSpPr/>
            <p:nvPr/>
          </p:nvSpPr>
          <p:spPr>
            <a:xfrm>
              <a:off x="5397309" y="3041721"/>
              <a:ext cx="757759" cy="822564"/>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984" dirty="0">
                <a:latin typeface="BIZ UDPゴシック" panose="020B0400000000000000" pitchFamily="50" charset="-128"/>
                <a:ea typeface="BIZ UDPゴシック" panose="020B0400000000000000" pitchFamily="50" charset="-128"/>
              </a:endParaRPr>
            </a:p>
          </p:txBody>
        </p:sp>
      </p:grpSp>
      <p:cxnSp>
        <p:nvCxnSpPr>
          <p:cNvPr id="28" name="直線矢印コネクタ 27">
            <a:extLst>
              <a:ext uri="{FF2B5EF4-FFF2-40B4-BE49-F238E27FC236}">
                <a16:creationId xmlns:a16="http://schemas.microsoft.com/office/drawing/2014/main" id="{A6C662D4-9C75-5B12-A423-364CBA0300EF}"/>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29" name="テキスト ボックス 28">
            <a:extLst>
              <a:ext uri="{FF2B5EF4-FFF2-40B4-BE49-F238E27FC236}">
                <a16:creationId xmlns:a16="http://schemas.microsoft.com/office/drawing/2014/main" id="{86D04EDE-B71B-86D9-1282-89AC34EF73EA}"/>
              </a:ext>
            </a:extLst>
          </p:cNvPr>
          <p:cNvSpPr txBox="1"/>
          <p:nvPr/>
        </p:nvSpPr>
        <p:spPr>
          <a:xfrm>
            <a:off x="602101"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F8B92010-B6E1-9C5E-BF29-BB545AB86C27}"/>
              </a:ext>
            </a:extLst>
          </p:cNvPr>
          <p:cNvSpPr txBox="1"/>
          <p:nvPr/>
        </p:nvSpPr>
        <p:spPr>
          <a:xfrm>
            <a:off x="1125052" y="1512998"/>
            <a:ext cx="3446947" cy="755720"/>
          </a:xfrm>
          <a:prstGeom prst="rect">
            <a:avLst/>
          </a:prstGeom>
          <a:noFill/>
        </p:spPr>
        <p:txBody>
          <a:bodyPr wrap="square" lIns="91440" tIns="45720" rIns="91440" bIns="45720" rtlCol="0" anchor="t">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写真と記載されたマーク 　　を</a:t>
            </a:r>
            <a:endParaRPr lang="en-US" altLang="ja-JP" sz="1800" dirty="0">
              <a:solidFill>
                <a:prstClr val="black"/>
              </a:solidFill>
              <a:latin typeface="BIZ UDPゴシック" panose="020B0400000000000000" pitchFamily="50" charset="-128"/>
              <a:ea typeface="BIZ UDPゴシック" panose="020B0400000000000000" pitchFamily="50" charset="-128"/>
            </a:endParaRPr>
          </a:p>
          <a:p>
            <a:pPr>
              <a:lnSpc>
                <a:spcPct val="130000"/>
              </a:lnSpc>
            </a:pPr>
            <a:r>
              <a:rPr lang="ja-JP" altLang="en-US" dirty="0">
                <a:solidFill>
                  <a:prstClr val="black"/>
                </a:solidFill>
                <a:latin typeface="BIZ UDPゴシック" panose="020B0400000000000000" pitchFamily="50" charset="-128"/>
                <a:ea typeface="BIZ UDPゴシック" panose="020B0400000000000000" pitchFamily="50" charset="-128"/>
              </a:rPr>
              <a:t>押します</a:t>
            </a:r>
            <a:endParaRPr lang="ja-JP" altLang="en-US" sz="1800" dirty="0">
              <a:solidFill>
                <a:prstClr val="black"/>
              </a:solidFill>
              <a:latin typeface="BIZ UDPゴシック" panose="020B0400000000000000" pitchFamily="50" charset="-128"/>
              <a:ea typeface="BIZ UDPゴシック" panose="020B0400000000000000" pitchFamily="50" charset="-128"/>
            </a:endParaRPr>
          </a:p>
        </p:txBody>
      </p:sp>
      <p:sp>
        <p:nvSpPr>
          <p:cNvPr id="32" name="テキスト ボックス 31">
            <a:extLst>
              <a:ext uri="{FF2B5EF4-FFF2-40B4-BE49-F238E27FC236}">
                <a16:creationId xmlns:a16="http://schemas.microsoft.com/office/drawing/2014/main" id="{3D3672E3-CF6D-F3A7-7998-89B266A3598E}"/>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3" name="テキスト ボックス 32">
            <a:extLst>
              <a:ext uri="{FF2B5EF4-FFF2-40B4-BE49-F238E27FC236}">
                <a16:creationId xmlns:a16="http://schemas.microsoft.com/office/drawing/2014/main" id="{1F3D4C91-36B1-46AC-B6AD-8B9FF29C8017}"/>
              </a:ext>
            </a:extLst>
          </p:cNvPr>
          <p:cNvSpPr txBox="1"/>
          <p:nvPr/>
        </p:nvSpPr>
        <p:spPr>
          <a:xfrm>
            <a:off x="5607128" y="1512998"/>
            <a:ext cx="3248666" cy="755720"/>
          </a:xfrm>
          <a:prstGeom prst="rect">
            <a:avLst/>
          </a:prstGeom>
          <a:noFill/>
        </p:spPr>
        <p:txBody>
          <a:bodyPr wrap="square" rtlCol="0" anchor="ctr">
            <a:spAutoFit/>
          </a:bodyPr>
          <a:lstStyle/>
          <a:p>
            <a:pPr>
              <a:lnSpc>
                <a:spcPct val="130000"/>
              </a:lnSpc>
            </a:pPr>
            <a:r>
              <a:rPr lang="ja-JP" altLang="en-US" sz="1800" dirty="0">
                <a:latin typeface="BIZ UDPゴシック" panose="020B0400000000000000" pitchFamily="50" charset="-128"/>
                <a:ea typeface="BIZ UDPゴシック" panose="020B0400000000000000" pitchFamily="50" charset="-128"/>
              </a:rPr>
              <a:t>アルバムの画面で</a:t>
            </a:r>
            <a:endParaRPr lang="en-US" altLang="ja-JP" sz="1800" dirty="0">
              <a:latin typeface="BIZ UDPゴシック" panose="020B0400000000000000" pitchFamily="50" charset="-128"/>
              <a:ea typeface="BIZ UDPゴシック" panose="020B0400000000000000" pitchFamily="50" charset="-128"/>
            </a:endParaRPr>
          </a:p>
          <a:p>
            <a:pPr>
              <a:lnSpc>
                <a:spcPct val="130000"/>
              </a:lnSpc>
            </a:pPr>
            <a:r>
              <a:rPr lang="en-US" altLang="ja-JP" sz="1800" dirty="0">
                <a:latin typeface="BIZ UDPゴシック" panose="020B0400000000000000" pitchFamily="50" charset="-128"/>
                <a:ea typeface="BIZ UDPゴシック" panose="020B0400000000000000" pitchFamily="50" charset="-128"/>
              </a:rPr>
              <a:t>｢</a:t>
            </a:r>
            <a:r>
              <a:rPr lang="ja-JP" altLang="en-US" sz="1800" dirty="0">
                <a:latin typeface="BIZ UDPゴシック" panose="020B0400000000000000" pitchFamily="50" charset="-128"/>
                <a:ea typeface="BIZ UDPゴシック" panose="020B0400000000000000" pitchFamily="50" charset="-128"/>
              </a:rPr>
              <a:t>最近の項目</a:t>
            </a:r>
            <a:r>
              <a:rPr lang="en-US" altLang="ja-JP" sz="1800" dirty="0">
                <a:latin typeface="BIZ UDPゴシック" panose="020B0400000000000000" pitchFamily="50" charset="-128"/>
                <a:ea typeface="BIZ UDPゴシック" panose="020B0400000000000000" pitchFamily="50" charset="-128"/>
              </a:rPr>
              <a:t>｣</a:t>
            </a:r>
            <a:r>
              <a:rPr lang="ja-JP" altLang="en-US" sz="1800" dirty="0">
                <a:latin typeface="BIZ UDPゴシック" panose="020B0400000000000000" pitchFamily="50" charset="-128"/>
                <a:ea typeface="BIZ UDPゴシック" panose="020B0400000000000000" pitchFamily="50" charset="-128"/>
              </a:rPr>
              <a:t>を押します</a:t>
            </a:r>
          </a:p>
        </p:txBody>
      </p:sp>
      <p:sp>
        <p:nvSpPr>
          <p:cNvPr id="44" name="正方形/長方形 43">
            <a:extLst>
              <a:ext uri="{FF2B5EF4-FFF2-40B4-BE49-F238E27FC236}">
                <a16:creationId xmlns:a16="http://schemas.microsoft.com/office/drawing/2014/main" id="{FE8113A1-30D9-8718-BF1E-484183CE01F6}"/>
              </a:ext>
            </a:extLst>
          </p:cNvPr>
          <p:cNvSpPr/>
          <p:nvPr/>
        </p:nvSpPr>
        <p:spPr>
          <a:xfrm>
            <a:off x="1286360" y="2399289"/>
            <a:ext cx="2359330" cy="4282498"/>
          </a:xfrm>
          <a:prstGeom prst="rect">
            <a:avLst/>
          </a:prstGeom>
          <a:solidFill>
            <a:schemeClr val="tx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ea typeface="BIZ UDPゴシック" panose="020B0400000000000000" pitchFamily="50" charset="-128"/>
            </a:endParaRPr>
          </a:p>
        </p:txBody>
      </p:sp>
      <p:pic>
        <p:nvPicPr>
          <p:cNvPr id="45" name="図 44">
            <a:extLst>
              <a:ext uri="{FF2B5EF4-FFF2-40B4-BE49-F238E27FC236}">
                <a16:creationId xmlns:a16="http://schemas.microsoft.com/office/drawing/2014/main" id="{6F6E2254-4782-5B61-1946-3685E397B925}"/>
              </a:ext>
            </a:extLst>
          </p:cNvPr>
          <p:cNvPicPr>
            <a:picLocks noChangeAspect="1"/>
          </p:cNvPicPr>
          <p:nvPr/>
        </p:nvPicPr>
        <p:blipFill>
          <a:blip r:embed="rId8"/>
          <a:stretch>
            <a:fillRect/>
          </a:stretch>
        </p:blipFill>
        <p:spPr>
          <a:xfrm>
            <a:off x="1267336" y="2399291"/>
            <a:ext cx="2406296" cy="4282498"/>
          </a:xfrm>
          <a:prstGeom prst="rect">
            <a:avLst/>
          </a:prstGeom>
          <a:ln>
            <a:solidFill>
              <a:schemeClr val="tx1"/>
            </a:solidFill>
          </a:ln>
        </p:spPr>
      </p:pic>
      <p:sp>
        <p:nvSpPr>
          <p:cNvPr id="46" name="四角形: 角を丸くする 45">
            <a:extLst>
              <a:ext uri="{FF2B5EF4-FFF2-40B4-BE49-F238E27FC236}">
                <a16:creationId xmlns:a16="http://schemas.microsoft.com/office/drawing/2014/main" id="{DDE6BDB6-4ECE-425A-E42C-847B68D0CFEC}"/>
              </a:ext>
            </a:extLst>
          </p:cNvPr>
          <p:cNvSpPr/>
          <p:nvPr/>
        </p:nvSpPr>
        <p:spPr>
          <a:xfrm>
            <a:off x="2464618" y="3676588"/>
            <a:ext cx="584395" cy="565016"/>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dirty="0">
              <a:solidFill>
                <a:prstClr val="white"/>
              </a:solidFill>
              <a:latin typeface="BIZ UDPゴシック" panose="020B0400000000000000" pitchFamily="50" charset="-128"/>
              <a:ea typeface="BIZ UDPゴシック" panose="020B0400000000000000" pitchFamily="50" charset="-128"/>
            </a:endParaRPr>
          </a:p>
        </p:txBody>
      </p:sp>
      <p:pic>
        <p:nvPicPr>
          <p:cNvPr id="48" name="図 47">
            <a:extLst>
              <a:ext uri="{FF2B5EF4-FFF2-40B4-BE49-F238E27FC236}">
                <a16:creationId xmlns:a16="http://schemas.microsoft.com/office/drawing/2014/main" id="{4D0EAF45-5EDF-36F6-1A22-B4C3FBDF7E38}"/>
              </a:ext>
            </a:extLst>
          </p:cNvPr>
          <p:cNvPicPr>
            <a:picLocks noChangeAspect="1"/>
          </p:cNvPicPr>
          <p:nvPr/>
        </p:nvPicPr>
        <p:blipFill>
          <a:blip r:embed="rId8"/>
          <a:srcRect l="54231" t="31106" r="30787" b="60476"/>
          <a:stretch>
            <a:fillRect/>
          </a:stretch>
        </p:blipFill>
        <p:spPr>
          <a:xfrm>
            <a:off x="3684737" y="1574407"/>
            <a:ext cx="313203" cy="313203"/>
          </a:xfrm>
          <a:custGeom>
            <a:avLst/>
            <a:gdLst>
              <a:gd name="connsiteX0" fmla="*/ 153903 w 828147"/>
              <a:gd name="connsiteY0" fmla="*/ 0 h 828147"/>
              <a:gd name="connsiteX1" fmla="*/ 674244 w 828147"/>
              <a:gd name="connsiteY1" fmla="*/ 0 h 828147"/>
              <a:gd name="connsiteX2" fmla="*/ 828147 w 828147"/>
              <a:gd name="connsiteY2" fmla="*/ 153903 h 828147"/>
              <a:gd name="connsiteX3" fmla="*/ 828147 w 828147"/>
              <a:gd name="connsiteY3" fmla="*/ 674244 h 828147"/>
              <a:gd name="connsiteX4" fmla="*/ 674244 w 828147"/>
              <a:gd name="connsiteY4" fmla="*/ 828147 h 828147"/>
              <a:gd name="connsiteX5" fmla="*/ 153903 w 828147"/>
              <a:gd name="connsiteY5" fmla="*/ 828147 h 828147"/>
              <a:gd name="connsiteX6" fmla="*/ 0 w 828147"/>
              <a:gd name="connsiteY6" fmla="*/ 674244 h 828147"/>
              <a:gd name="connsiteX7" fmla="*/ 0 w 828147"/>
              <a:gd name="connsiteY7" fmla="*/ 153903 h 828147"/>
              <a:gd name="connsiteX8" fmla="*/ 153903 w 828147"/>
              <a:gd name="connsiteY8" fmla="*/ 0 h 828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8147" h="828147">
                <a:moveTo>
                  <a:pt x="153903" y="0"/>
                </a:moveTo>
                <a:lnTo>
                  <a:pt x="674244" y="0"/>
                </a:lnTo>
                <a:cubicBezTo>
                  <a:pt x="759242" y="0"/>
                  <a:pt x="828147" y="68905"/>
                  <a:pt x="828147" y="153903"/>
                </a:cubicBezTo>
                <a:lnTo>
                  <a:pt x="828147" y="674244"/>
                </a:lnTo>
                <a:cubicBezTo>
                  <a:pt x="828147" y="759242"/>
                  <a:pt x="759242" y="828147"/>
                  <a:pt x="674244" y="828147"/>
                </a:cubicBezTo>
                <a:lnTo>
                  <a:pt x="153903" y="828147"/>
                </a:lnTo>
                <a:cubicBezTo>
                  <a:pt x="68905" y="828147"/>
                  <a:pt x="0" y="759242"/>
                  <a:pt x="0" y="674244"/>
                </a:cubicBezTo>
                <a:lnTo>
                  <a:pt x="0" y="153903"/>
                </a:lnTo>
                <a:cubicBezTo>
                  <a:pt x="0" y="68905"/>
                  <a:pt x="68905" y="0"/>
                  <a:pt x="153903" y="0"/>
                </a:cubicBezTo>
                <a:close/>
              </a:path>
            </a:pathLst>
          </a:custGeom>
          <a:ln>
            <a:noFill/>
          </a:ln>
          <a:effectLst/>
        </p:spPr>
      </p:pic>
      <p:sp>
        <p:nvSpPr>
          <p:cNvPr id="8" name="Slide Number Placeholder 5">
            <a:extLst>
              <a:ext uri="{FF2B5EF4-FFF2-40B4-BE49-F238E27FC236}">
                <a16:creationId xmlns:a16="http://schemas.microsoft.com/office/drawing/2014/main" id="{D56ED4AC-36C8-388B-C635-7E443F4B6EF0}"/>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２７</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5556504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2AF1F9AC-2FFC-56CF-0C7F-707AEAF2D3D2}"/>
              </a:ext>
            </a:extLst>
          </p:cNvPr>
          <p:cNvSpPr/>
          <p:nvPr/>
        </p:nvSpPr>
        <p:spPr>
          <a:xfrm>
            <a:off x="616028" y="1916991"/>
            <a:ext cx="7805010" cy="2736016"/>
          </a:xfrm>
          <a:prstGeom prst="rect">
            <a:avLst/>
          </a:prstGeom>
          <a:solidFill>
            <a:srgbClr val="F9FBFD"/>
          </a:solidFill>
          <a:ln w="28575">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dirty="0">
              <a:solidFill>
                <a:prstClr val="white"/>
              </a:solidFill>
              <a:latin typeface="Calibri" panose="020F0502020204030204"/>
              <a:ea typeface="BIZ UDPゴシック" panose="020B0400000000000000" pitchFamily="50" charset="-128"/>
            </a:endParaRPr>
          </a:p>
        </p:txBody>
      </p:sp>
      <p:pic>
        <p:nvPicPr>
          <p:cNvPr id="5" name="図 4" descr="アイコン&#10;&#10;自動的に生成された説明">
            <a:extLst>
              <a:ext uri="{FF2B5EF4-FFF2-40B4-BE49-F238E27FC236}">
                <a16:creationId xmlns:a16="http://schemas.microsoft.com/office/drawing/2014/main" id="{F806AEA6-7CB7-A795-F2CF-C9B7D32DC45A}"/>
              </a:ext>
            </a:extLst>
          </p:cNvPr>
          <p:cNvPicPr>
            <a:picLocks noChangeAspect="1"/>
          </p:cNvPicPr>
          <p:nvPr/>
        </p:nvPicPr>
        <p:blipFill>
          <a:blip r:embed="rId3"/>
          <a:stretch>
            <a:fillRect/>
          </a:stretch>
        </p:blipFill>
        <p:spPr>
          <a:xfrm>
            <a:off x="323974" y="3861003"/>
            <a:ext cx="2163753" cy="2706020"/>
          </a:xfrm>
          <a:prstGeom prst="rect">
            <a:avLst/>
          </a:prstGeom>
        </p:spPr>
      </p:pic>
      <p:sp>
        <p:nvSpPr>
          <p:cNvPr id="6" name="サブタイトル 2">
            <a:extLst>
              <a:ext uri="{FF2B5EF4-FFF2-40B4-BE49-F238E27FC236}">
                <a16:creationId xmlns:a16="http://schemas.microsoft.com/office/drawing/2014/main" id="{5D40AB91-B276-0076-2C25-CECAFAC54809}"/>
              </a:ext>
            </a:extLst>
          </p:cNvPr>
          <p:cNvSpPr txBox="1">
            <a:spLocks/>
          </p:cNvSpPr>
          <p:nvPr/>
        </p:nvSpPr>
        <p:spPr>
          <a:xfrm>
            <a:off x="620029" y="2305116"/>
            <a:ext cx="7805009" cy="1942781"/>
          </a:xfrm>
          <a:prstGeom prst="rect">
            <a:avLst/>
          </a:prstGeom>
        </p:spPr>
        <p:txBody>
          <a:bodyPr anchor="ct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gn="ctr" defTabSz="914305">
              <a:lnSpc>
                <a:spcPct val="120000"/>
              </a:lnSpc>
            </a:pPr>
            <a:r>
              <a:rPr lang="en-US" altLang="ja-JP" sz="8799">
                <a:solidFill>
                  <a:srgbClr val="4472C4"/>
                </a:solidFill>
                <a:latin typeface="BIZ UDPゴシック" panose="020B0400000000000000" pitchFamily="50" charset="-128"/>
                <a:ea typeface="BIZ UDPゴシック" panose="020B0400000000000000" pitchFamily="50" charset="-128"/>
              </a:rPr>
              <a:t>1</a:t>
            </a:r>
            <a:r>
              <a:rPr lang="ja-JP" altLang="en-US" sz="4799">
                <a:solidFill>
                  <a:srgbClr val="4472C4"/>
                </a:solidFill>
                <a:latin typeface="BIZ UDPゴシック" panose="020B0400000000000000" pitchFamily="50" charset="-128"/>
                <a:ea typeface="BIZ UDPゴシック" panose="020B0400000000000000" pitchFamily="50" charset="-128"/>
              </a:rPr>
              <a:t>　電話のかけ方</a:t>
            </a:r>
          </a:p>
        </p:txBody>
      </p:sp>
      <p:sp>
        <p:nvSpPr>
          <p:cNvPr id="10" name="Slide Number Placeholder 5">
            <a:extLst>
              <a:ext uri="{FF2B5EF4-FFF2-40B4-BE49-F238E27FC236}">
                <a16:creationId xmlns:a16="http://schemas.microsoft.com/office/drawing/2014/main" id="{644A8B9C-608C-C5A7-4EAD-EF431042BAA7}"/>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a:solidFill>
                  <a:schemeClr val="accent1"/>
                </a:solidFill>
                <a:latin typeface="BIZ UDPゴシック" panose="020B0400000000000000" pitchFamily="50" charset="-128"/>
                <a:ea typeface="BIZ UDPゴシック" panose="020B0400000000000000" pitchFamily="50" charset="-128"/>
              </a:rPr>
              <a:t>1</a:t>
            </a:r>
          </a:p>
        </p:txBody>
      </p:sp>
    </p:spTree>
    <p:extLst>
      <p:ext uri="{BB962C8B-B14F-4D97-AF65-F5344CB8AC3E}">
        <p14:creationId xmlns:p14="http://schemas.microsoft.com/office/powerpoint/2010/main" val="13937600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タイトル 1"/>
          <p:cNvSpPr>
            <a:spLocks noGrp="1" noChangeAspect="1"/>
          </p:cNvSpPr>
          <p:nvPr>
            <p:ph type="ctrTitle"/>
          </p:nvPr>
        </p:nvSpPr>
        <p:spPr>
          <a:xfrm>
            <a:off x="1392691" y="183970"/>
            <a:ext cx="3013967" cy="523092"/>
          </a:xfrm>
        </p:spPr>
        <p:txBody>
          <a:bodyPr vert="horz" wrap="none">
            <a:spAutoFit/>
          </a:bodyPr>
          <a:lstStyle/>
          <a:p>
            <a:pPr>
              <a:lnSpc>
                <a:spcPct val="100000"/>
              </a:lnSpc>
            </a:pPr>
            <a:r>
              <a:rPr kumimoji="0" lang="ja-JP" altLang="en-US" kern="0" dirty="0"/>
              <a:t>撮った写真を見る</a:t>
            </a:r>
          </a:p>
        </p:txBody>
      </p:sp>
      <p:sp>
        <p:nvSpPr>
          <p:cNvPr id="6" name="タイトル 1">
            <a:extLst>
              <a:ext uri="{FF2B5EF4-FFF2-40B4-BE49-F238E27FC236}">
                <a16:creationId xmlns:a16="http://schemas.microsoft.com/office/drawing/2014/main" id="{12C80FD5-E963-A16D-9469-1FD8BFBF591E}"/>
              </a:ext>
            </a:extLst>
          </p:cNvPr>
          <p:cNvSpPr txBox="1">
            <a:spLocks noChangeAspect="1"/>
          </p:cNvSpPr>
          <p:nvPr/>
        </p:nvSpPr>
        <p:spPr>
          <a:xfrm>
            <a:off x="480" y="361"/>
            <a:ext cx="1259335" cy="894339"/>
          </a:xfrm>
          <a:prstGeom prst="rect">
            <a:avLst/>
          </a:prstGeom>
          <a:noFill/>
        </p:spPr>
        <p:txBody>
          <a:bodyPr vert="horz" wrap="none" lIns="91431" tIns="45715" rIns="91431" bIns="45715" rtlCol="0" anchor="ctr">
            <a:noAutofit/>
          </a:bodyPr>
          <a:lstStyle>
            <a:lvl1pPr algn="l" defTabSz="914400" rtl="0" eaLnBrk="1" latinLnBrk="0" hangingPunct="1">
              <a:lnSpc>
                <a:spcPct val="90000"/>
              </a:lnSpc>
              <a:spcBef>
                <a:spcPct val="0"/>
              </a:spcBef>
              <a:buNone/>
              <a:defRPr kumimoji="1" sz="2800" b="1" i="0" kern="1200">
                <a:solidFill>
                  <a:schemeClr val="bg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defTabSz="914305">
              <a:lnSpc>
                <a:spcPct val="100000"/>
              </a:lnSpc>
            </a:pPr>
            <a:r>
              <a:rPr lang="en-US" altLang="ja-JP" sz="2799" dirty="0">
                <a:solidFill>
                  <a:sysClr val="windowText" lastClr="000000"/>
                </a:solidFill>
              </a:rPr>
              <a:t>2-D</a:t>
            </a:r>
            <a:endParaRPr kumimoji="0" lang="ja-JP" altLang="en-US" sz="2799" kern="0" dirty="0">
              <a:solidFill>
                <a:sysClr val="windowText" lastClr="000000"/>
              </a:solidFill>
            </a:endParaRPr>
          </a:p>
        </p:txBody>
      </p:sp>
      <p:sp>
        <p:nvSpPr>
          <p:cNvPr id="7" name="字幕 14">
            <a:extLst>
              <a:ext uri="{FF2B5EF4-FFF2-40B4-BE49-F238E27FC236}">
                <a16:creationId xmlns:a16="http://schemas.microsoft.com/office/drawing/2014/main" id="{3ED42B99-1D61-893A-D0EB-E04A66284320}"/>
              </a:ext>
            </a:extLst>
          </p:cNvPr>
          <p:cNvSpPr txBox="1">
            <a:spLocks/>
          </p:cNvSpPr>
          <p:nvPr/>
        </p:nvSpPr>
        <p:spPr>
          <a:xfrm>
            <a:off x="297144" y="1177823"/>
            <a:ext cx="8383796" cy="359962"/>
          </a:xfrm>
          <a:prstGeom prst="rect">
            <a:avLst/>
          </a:prstGeom>
        </p:spPr>
        <p:txBody>
          <a:bodyPr vert="horz" lIns="91431" tIns="45715" rIns="91431" bIns="45715" rtlCol="0">
            <a:normAutofit fontScale="92500" lnSpcReduction="10000"/>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r>
              <a:rPr lang="ja-JP" altLang="en-US" b="0" dirty="0">
                <a:solidFill>
                  <a:srgbClr val="4472C4"/>
                </a:solidFill>
                <a:latin typeface="BIZ UDPゴシック" panose="020B0400000000000000" pitchFamily="50" charset="-128"/>
                <a:ea typeface="BIZ UDPゴシック" panose="020B0400000000000000" pitchFamily="50" charset="-128"/>
              </a:rPr>
              <a:t>今までに撮った写真を見る方法</a:t>
            </a:r>
            <a:endParaRPr lang="en-US" altLang="ja-JP" b="0" dirty="0">
              <a:solidFill>
                <a:srgbClr val="4472C4"/>
              </a:solidFill>
              <a:latin typeface="BIZ UDPゴシック" panose="020B0400000000000000" pitchFamily="50" charset="-128"/>
              <a:ea typeface="BIZ UDPゴシック" panose="020B0400000000000000" pitchFamily="50" charset="-128"/>
            </a:endParaRPr>
          </a:p>
        </p:txBody>
      </p:sp>
      <p:pic>
        <p:nvPicPr>
          <p:cNvPr id="12" name="図 11" descr="写真が一覧で表示された画面の画像">
            <a:extLst>
              <a:ext uri="{FF2B5EF4-FFF2-40B4-BE49-F238E27FC236}">
                <a16:creationId xmlns:a16="http://schemas.microsoft.com/office/drawing/2014/main" id="{3F2D3A9D-D74B-E8ED-0B9A-393BCEC8A6BE}"/>
              </a:ext>
            </a:extLst>
          </p:cNvPr>
          <p:cNvPicPr>
            <a:picLocks noChangeAspect="1"/>
          </p:cNvPicPr>
          <p:nvPr/>
        </p:nvPicPr>
        <p:blipFill rotWithShape="1">
          <a:blip r:embed="rId6">
            <a:extLst>
              <a:ext uri="{28A0092B-C50C-407E-A947-70E740481C1C}">
                <a14:useLocalDpi xmlns:a14="http://schemas.microsoft.com/office/drawing/2010/main" val="0"/>
              </a:ext>
            </a:extLst>
          </a:blip>
          <a:srcRect t="2483" b="1"/>
          <a:stretch/>
        </p:blipFill>
        <p:spPr>
          <a:xfrm>
            <a:off x="1226952" y="2391896"/>
            <a:ext cx="2402622" cy="4283224"/>
          </a:xfrm>
          <a:prstGeom prst="rect">
            <a:avLst/>
          </a:prstGeom>
          <a:ln w="9525">
            <a:solidFill>
              <a:schemeClr val="tx1">
                <a:lumMod val="50000"/>
                <a:lumOff val="50000"/>
              </a:schemeClr>
            </a:solidFill>
          </a:ln>
        </p:spPr>
      </p:pic>
      <p:grpSp>
        <p:nvGrpSpPr>
          <p:cNvPr id="39" name="グループ化 38">
            <a:extLst>
              <a:ext uri="{FF2B5EF4-FFF2-40B4-BE49-F238E27FC236}">
                <a16:creationId xmlns:a16="http://schemas.microsoft.com/office/drawing/2014/main" id="{E102DC1F-102F-01E4-D53E-C19CCBD5D959}"/>
              </a:ext>
            </a:extLst>
          </p:cNvPr>
          <p:cNvGrpSpPr/>
          <p:nvPr/>
        </p:nvGrpSpPr>
        <p:grpSpPr>
          <a:xfrm>
            <a:off x="5370810" y="2378560"/>
            <a:ext cx="2439411" cy="4348811"/>
            <a:chOff x="7020272" y="2709843"/>
            <a:chExt cx="1620000" cy="2888022"/>
          </a:xfrm>
        </p:grpSpPr>
        <p:grpSp>
          <p:nvGrpSpPr>
            <p:cNvPr id="40" name="図形グループ 2" descr="選択された写真の画面の画像">
              <a:extLst>
                <a:ext uri="{FF2B5EF4-FFF2-40B4-BE49-F238E27FC236}">
                  <a16:creationId xmlns:a16="http://schemas.microsoft.com/office/drawing/2014/main" id="{A30C9BA7-E468-DFE1-A2D4-F00ABB8F31E9}"/>
                </a:ext>
              </a:extLst>
            </p:cNvPr>
            <p:cNvGrpSpPr>
              <a:grpSpLocks noChangeAspect="1"/>
            </p:cNvGrpSpPr>
            <p:nvPr/>
          </p:nvGrpSpPr>
          <p:grpSpPr>
            <a:xfrm>
              <a:off x="7020272" y="2709843"/>
              <a:ext cx="1620000" cy="2888022"/>
              <a:chOff x="7496103" y="2102494"/>
              <a:chExt cx="1606359" cy="2863704"/>
            </a:xfrm>
          </p:grpSpPr>
          <p:pic>
            <p:nvPicPr>
              <p:cNvPr id="42" name="図 41">
                <a:extLst>
                  <a:ext uri="{FF2B5EF4-FFF2-40B4-BE49-F238E27FC236}">
                    <a16:creationId xmlns:a16="http://schemas.microsoft.com/office/drawing/2014/main" id="{5B7517A9-0730-8A17-2A96-BD4845CA17E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496103" y="2102494"/>
                <a:ext cx="1606359" cy="2863704"/>
              </a:xfrm>
              <a:prstGeom prst="rect">
                <a:avLst/>
              </a:prstGeom>
              <a:ln w="9525">
                <a:solidFill>
                  <a:schemeClr val="tx1">
                    <a:lumMod val="50000"/>
                    <a:lumOff val="50000"/>
                  </a:schemeClr>
                </a:solidFill>
              </a:ln>
            </p:spPr>
          </p:pic>
          <p:pic>
            <p:nvPicPr>
              <p:cNvPr id="43" name="図 42">
                <a:extLst>
                  <a:ext uri="{FF2B5EF4-FFF2-40B4-BE49-F238E27FC236}">
                    <a16:creationId xmlns:a16="http://schemas.microsoft.com/office/drawing/2014/main" id="{6F1C8D22-5F97-A900-B3AC-4A14D1274B07}"/>
                  </a:ext>
                </a:extLst>
              </p:cNvPr>
              <p:cNvPicPr>
                <a:picLocks noChangeAspect="1"/>
              </p:cNvPicPr>
              <p:nvPr/>
            </p:nvPicPr>
            <p:blipFill>
              <a:blip r:embed="rId8"/>
              <a:stretch>
                <a:fillRect/>
              </a:stretch>
            </p:blipFill>
            <p:spPr>
              <a:xfrm>
                <a:off x="7541721" y="4754699"/>
                <a:ext cx="1549929" cy="208324"/>
              </a:xfrm>
              <a:prstGeom prst="rect">
                <a:avLst/>
              </a:prstGeom>
            </p:spPr>
          </p:pic>
        </p:grpSp>
        <p:pic>
          <p:nvPicPr>
            <p:cNvPr id="41" name="図 40">
              <a:extLst>
                <a:ext uri="{FF2B5EF4-FFF2-40B4-BE49-F238E27FC236}">
                  <a16:creationId xmlns:a16="http://schemas.microsoft.com/office/drawing/2014/main" id="{F54D4148-71BF-7ADA-434A-51DCCD05C7D1}"/>
                </a:ext>
              </a:extLst>
            </p:cNvPr>
            <p:cNvPicPr>
              <a:picLocks noChangeAspect="1"/>
            </p:cNvPicPr>
            <p:nvPr/>
          </p:nvPicPr>
          <p:blipFill>
            <a:blip r:embed="rId9"/>
            <a:stretch>
              <a:fillRect/>
            </a:stretch>
          </p:blipFill>
          <p:spPr>
            <a:xfrm>
              <a:off x="7130380" y="2718446"/>
              <a:ext cx="230956" cy="78438"/>
            </a:xfrm>
            <a:prstGeom prst="rect">
              <a:avLst/>
            </a:prstGeom>
          </p:spPr>
        </p:pic>
      </p:grpSp>
      <p:cxnSp>
        <p:nvCxnSpPr>
          <p:cNvPr id="31" name="直線矢印コネクタ 30">
            <a:extLst>
              <a:ext uri="{FF2B5EF4-FFF2-40B4-BE49-F238E27FC236}">
                <a16:creationId xmlns:a16="http://schemas.microsoft.com/office/drawing/2014/main" id="{81CDA5D1-8024-90D7-3CE5-DDA992F2C25B}"/>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32" name="テキスト ボックス 31">
            <a:extLst>
              <a:ext uri="{FF2B5EF4-FFF2-40B4-BE49-F238E27FC236}">
                <a16:creationId xmlns:a16="http://schemas.microsoft.com/office/drawing/2014/main" id="{000B6F3C-813F-24B6-9300-717F7F67BB81}"/>
              </a:ext>
            </a:extLst>
          </p:cNvPr>
          <p:cNvSpPr txBox="1"/>
          <p:nvPr/>
        </p:nvSpPr>
        <p:spPr>
          <a:xfrm>
            <a:off x="602101"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3" name="テキスト ボックス 32">
            <a:extLst>
              <a:ext uri="{FF2B5EF4-FFF2-40B4-BE49-F238E27FC236}">
                <a16:creationId xmlns:a16="http://schemas.microsoft.com/office/drawing/2014/main" id="{D5F63C52-7029-8FF9-FA41-C3C45FC2231D}"/>
              </a:ext>
            </a:extLst>
          </p:cNvPr>
          <p:cNvSpPr txBox="1"/>
          <p:nvPr/>
        </p:nvSpPr>
        <p:spPr>
          <a:xfrm>
            <a:off x="1125053" y="1512998"/>
            <a:ext cx="3216714" cy="755720"/>
          </a:xfrm>
          <a:prstGeom prst="rect">
            <a:avLst/>
          </a:prstGeom>
          <a:noFill/>
        </p:spPr>
        <p:txBody>
          <a:bodyPr wrap="square" lIns="91440" tIns="45720" rIns="91440" bIns="45720" rtlCol="0" anchor="t">
            <a:spAutoFit/>
          </a:bodyPr>
          <a:lstStyle/>
          <a:p>
            <a:pPr>
              <a:lnSpc>
                <a:spcPct val="130000"/>
              </a:lnSpc>
            </a:pPr>
            <a:r>
              <a:rPr lang="ja-JP" altLang="en-US" sz="1800" dirty="0">
                <a:latin typeface="BIZ UDPゴシック" panose="020B0400000000000000" pitchFamily="50" charset="-128"/>
                <a:ea typeface="BIZ UDPゴシック" panose="020B0400000000000000" pitchFamily="50" charset="-128"/>
              </a:rPr>
              <a:t>一覧表示される写真から</a:t>
            </a:r>
            <a:endParaRPr lang="en-US" altLang="ja-JP" sz="1800" dirty="0">
              <a:latin typeface="BIZ UDPゴシック" panose="020B0400000000000000" pitchFamily="50" charset="-128"/>
              <a:ea typeface="BIZ UDPゴシック" panose="020B0400000000000000" pitchFamily="50" charset="-128"/>
            </a:endParaRPr>
          </a:p>
          <a:p>
            <a:pPr>
              <a:lnSpc>
                <a:spcPct val="130000"/>
              </a:lnSpc>
            </a:pPr>
            <a:r>
              <a:rPr lang="ja-JP" altLang="en-US" sz="1800" dirty="0">
                <a:latin typeface="BIZ UDPゴシック" panose="020B0400000000000000" pitchFamily="50" charset="-128"/>
                <a:ea typeface="BIZ UDPゴシック" panose="020B0400000000000000" pitchFamily="50" charset="-128"/>
              </a:rPr>
              <a:t>見たい写真を選択します</a:t>
            </a:r>
          </a:p>
        </p:txBody>
      </p:sp>
      <p:sp>
        <p:nvSpPr>
          <p:cNvPr id="34" name="テキスト ボックス 33">
            <a:extLst>
              <a:ext uri="{FF2B5EF4-FFF2-40B4-BE49-F238E27FC236}">
                <a16:creationId xmlns:a16="http://schemas.microsoft.com/office/drawing/2014/main" id="{ACB6CC41-2B37-A37E-CF46-1F71FEE387EE}"/>
              </a:ext>
            </a:extLst>
          </p:cNvPr>
          <p:cNvSpPr txBox="1"/>
          <p:nvPr/>
        </p:nvSpPr>
        <p:spPr>
          <a:xfrm>
            <a:off x="472741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44" name="テキスト ボックス 43">
            <a:extLst>
              <a:ext uri="{FF2B5EF4-FFF2-40B4-BE49-F238E27FC236}">
                <a16:creationId xmlns:a16="http://schemas.microsoft.com/office/drawing/2014/main" id="{7443B18B-7920-5038-61A4-A866EF678954}"/>
              </a:ext>
            </a:extLst>
          </p:cNvPr>
          <p:cNvSpPr txBox="1"/>
          <p:nvPr/>
        </p:nvSpPr>
        <p:spPr>
          <a:xfrm>
            <a:off x="5254430" y="1510167"/>
            <a:ext cx="3549935" cy="395621"/>
          </a:xfrm>
          <a:prstGeom prst="rect">
            <a:avLst/>
          </a:prstGeom>
          <a:noFill/>
        </p:spPr>
        <p:txBody>
          <a:bodyPr wrap="square" rtlCol="0" anchor="ctr">
            <a:spAutoFit/>
          </a:bodyPr>
          <a:lstStyle/>
          <a:p>
            <a:pPr>
              <a:lnSpc>
                <a:spcPct val="130000"/>
              </a:lnSpc>
            </a:pPr>
            <a:r>
              <a:rPr lang="ja-JP" altLang="en-US" sz="1800" dirty="0">
                <a:latin typeface="BIZ UDPゴシック" panose="020B0400000000000000" pitchFamily="50" charset="-128"/>
                <a:ea typeface="BIZ UDPゴシック" panose="020B0400000000000000" pitchFamily="50" charset="-128"/>
              </a:rPr>
              <a:t>選択した写真が拡大表示されます</a:t>
            </a:r>
            <a:endParaRPr lang="en-US" altLang="ja-JP" sz="1800" dirty="0">
              <a:latin typeface="BIZ UDPゴシック" panose="020B0400000000000000" pitchFamily="50" charset="-128"/>
              <a:ea typeface="BIZ UDPゴシック" panose="020B0400000000000000" pitchFamily="50" charset="-128"/>
            </a:endParaRPr>
          </a:p>
        </p:txBody>
      </p:sp>
      <p:sp>
        <p:nvSpPr>
          <p:cNvPr id="4" name="四角形: 角を丸くする 3">
            <a:extLst>
              <a:ext uri="{FF2B5EF4-FFF2-40B4-BE49-F238E27FC236}">
                <a16:creationId xmlns:a16="http://schemas.microsoft.com/office/drawing/2014/main" id="{FEC6AE7B-3CBF-9AC2-6CE7-2130432EB703}"/>
              </a:ext>
            </a:extLst>
          </p:cNvPr>
          <p:cNvSpPr/>
          <p:nvPr/>
        </p:nvSpPr>
        <p:spPr>
          <a:xfrm>
            <a:off x="2651448" y="3900770"/>
            <a:ext cx="1220181" cy="1090164"/>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984" dirty="0">
              <a:latin typeface="BIZ UDPゴシック" panose="020B0400000000000000" pitchFamily="50" charset="-128"/>
              <a:ea typeface="BIZ UDPゴシック" panose="020B0400000000000000" pitchFamily="50" charset="-128"/>
            </a:endParaRPr>
          </a:p>
        </p:txBody>
      </p:sp>
      <p:sp>
        <p:nvSpPr>
          <p:cNvPr id="8" name="Slide Number Placeholder 5">
            <a:extLst>
              <a:ext uri="{FF2B5EF4-FFF2-40B4-BE49-F238E27FC236}">
                <a16:creationId xmlns:a16="http://schemas.microsoft.com/office/drawing/2014/main" id="{D56ED4AC-36C8-388B-C635-7E443F4B6EF0}"/>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２８</a:t>
            </a:r>
            <a:endParaRPr lang="en-US" altLang="ja-JP" sz="1800">
              <a:solidFill>
                <a:schemeClr val="accent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1158690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タイトル 1"/>
          <p:cNvSpPr>
            <a:spLocks noGrp="1" noChangeAspect="1"/>
          </p:cNvSpPr>
          <p:nvPr>
            <p:ph type="ctrTitle"/>
          </p:nvPr>
        </p:nvSpPr>
        <p:spPr>
          <a:xfrm>
            <a:off x="1392691" y="183970"/>
            <a:ext cx="1980029" cy="523092"/>
          </a:xfrm>
        </p:spPr>
        <p:txBody>
          <a:bodyPr vert="horz" wrap="none">
            <a:spAutoFit/>
          </a:bodyPr>
          <a:lstStyle/>
          <a:p>
            <a:pPr>
              <a:lnSpc>
                <a:spcPct val="100000"/>
              </a:lnSpc>
            </a:pPr>
            <a:r>
              <a:rPr kumimoji="0" lang="ja-JP" altLang="en-US" kern="0" dirty="0"/>
              <a:t>写真の削除</a:t>
            </a:r>
          </a:p>
        </p:txBody>
      </p:sp>
      <p:sp>
        <p:nvSpPr>
          <p:cNvPr id="5" name="字幕 14">
            <a:extLst>
              <a:ext uri="{FF2B5EF4-FFF2-40B4-BE49-F238E27FC236}">
                <a16:creationId xmlns:a16="http://schemas.microsoft.com/office/drawing/2014/main" id="{0D3C9A00-0761-28DB-840D-92A2A8D530D0}"/>
              </a:ext>
            </a:extLst>
          </p:cNvPr>
          <p:cNvSpPr txBox="1">
            <a:spLocks/>
          </p:cNvSpPr>
          <p:nvPr/>
        </p:nvSpPr>
        <p:spPr>
          <a:xfrm>
            <a:off x="297144" y="1177823"/>
            <a:ext cx="8383796" cy="359962"/>
          </a:xfrm>
          <a:prstGeom prst="rect">
            <a:avLst/>
          </a:prstGeom>
        </p:spPr>
        <p:txBody>
          <a:bodyPr vert="horz" lIns="91431" tIns="45715" rIns="91431" bIns="45715" rtlCol="0">
            <a:normAutofit fontScale="92500" lnSpcReduction="10000"/>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r>
              <a:rPr lang="ja-JP" altLang="en-US" b="0" dirty="0">
                <a:solidFill>
                  <a:srgbClr val="4472C4"/>
                </a:solidFill>
                <a:latin typeface="BIZ UDPゴシック" panose="020B0400000000000000" pitchFamily="50" charset="-128"/>
                <a:ea typeface="BIZ UDPゴシック" panose="020B0400000000000000" pitchFamily="50" charset="-128"/>
              </a:rPr>
              <a:t>不要な写真を削除する方法</a:t>
            </a:r>
            <a:endParaRPr lang="ja-JP" altLang="en-US" sz="1800" b="0" dirty="0">
              <a:solidFill>
                <a:srgbClr val="4472C4"/>
              </a:solidFill>
              <a:latin typeface="BIZ UDPゴシック" panose="020B0400000000000000" pitchFamily="50" charset="-128"/>
              <a:ea typeface="BIZ UDPゴシック" panose="020B0400000000000000" pitchFamily="50" charset="-128"/>
            </a:endParaRPr>
          </a:p>
        </p:txBody>
      </p:sp>
      <p:sp>
        <p:nvSpPr>
          <p:cNvPr id="24" name="タイトル 1">
            <a:extLst>
              <a:ext uri="{FF2B5EF4-FFF2-40B4-BE49-F238E27FC236}">
                <a16:creationId xmlns:a16="http://schemas.microsoft.com/office/drawing/2014/main" id="{C16360F9-E79D-D558-20D1-DD93CFCCF93F}"/>
              </a:ext>
            </a:extLst>
          </p:cNvPr>
          <p:cNvSpPr txBox="1">
            <a:spLocks noChangeAspect="1"/>
          </p:cNvSpPr>
          <p:nvPr/>
        </p:nvSpPr>
        <p:spPr>
          <a:xfrm>
            <a:off x="480" y="361"/>
            <a:ext cx="1259335" cy="894339"/>
          </a:xfrm>
          <a:prstGeom prst="rect">
            <a:avLst/>
          </a:prstGeom>
          <a:noFill/>
        </p:spPr>
        <p:txBody>
          <a:bodyPr vert="horz" wrap="none" lIns="91431" tIns="45715" rIns="91431" bIns="45715" rtlCol="0" anchor="ctr">
            <a:noAutofit/>
          </a:bodyPr>
          <a:lstStyle>
            <a:lvl1pPr algn="l" defTabSz="914400" rtl="0" eaLnBrk="1" latinLnBrk="0" hangingPunct="1">
              <a:lnSpc>
                <a:spcPct val="90000"/>
              </a:lnSpc>
              <a:spcBef>
                <a:spcPct val="0"/>
              </a:spcBef>
              <a:buNone/>
              <a:defRPr kumimoji="1" sz="2800" b="1" i="0" kern="1200">
                <a:solidFill>
                  <a:schemeClr val="bg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defTabSz="914305">
              <a:lnSpc>
                <a:spcPct val="100000"/>
              </a:lnSpc>
            </a:pPr>
            <a:r>
              <a:rPr lang="en-US" altLang="ja-JP" sz="2799" dirty="0">
                <a:solidFill>
                  <a:sysClr val="windowText" lastClr="000000"/>
                </a:solidFill>
              </a:rPr>
              <a:t>2-E</a:t>
            </a:r>
            <a:endParaRPr kumimoji="0" lang="ja-JP" altLang="en-US" sz="2799" kern="0" dirty="0">
              <a:solidFill>
                <a:sysClr val="windowText" lastClr="000000"/>
              </a:solidFill>
            </a:endParaRPr>
          </a:p>
        </p:txBody>
      </p:sp>
      <p:pic>
        <p:nvPicPr>
          <p:cNvPr id="9" name="図 8" descr="写真が一覧で表示された画面の画像">
            <a:extLst>
              <a:ext uri="{FF2B5EF4-FFF2-40B4-BE49-F238E27FC236}">
                <a16:creationId xmlns:a16="http://schemas.microsoft.com/office/drawing/2014/main" id="{914E9F14-A1FB-F0DD-2EB9-AC1C4F1E3CB0}"/>
              </a:ext>
            </a:extLst>
          </p:cNvPr>
          <p:cNvPicPr>
            <a:picLocks noChangeAspect="1"/>
          </p:cNvPicPr>
          <p:nvPr/>
        </p:nvPicPr>
        <p:blipFill rotWithShape="1">
          <a:blip r:embed="rId6">
            <a:extLst>
              <a:ext uri="{28A0092B-C50C-407E-A947-70E740481C1C}">
                <a14:useLocalDpi xmlns:a14="http://schemas.microsoft.com/office/drawing/2010/main" val="0"/>
              </a:ext>
            </a:extLst>
          </a:blip>
          <a:srcRect t="2483" b="1"/>
          <a:stretch/>
        </p:blipFill>
        <p:spPr>
          <a:xfrm>
            <a:off x="1226952" y="2391896"/>
            <a:ext cx="2402622" cy="4283224"/>
          </a:xfrm>
          <a:prstGeom prst="rect">
            <a:avLst/>
          </a:prstGeom>
          <a:ln w="9525">
            <a:solidFill>
              <a:schemeClr val="tx1"/>
            </a:solidFill>
          </a:ln>
        </p:spPr>
      </p:pic>
      <p:grpSp>
        <p:nvGrpSpPr>
          <p:cNvPr id="11" name="グループ化 10">
            <a:extLst>
              <a:ext uri="{FF2B5EF4-FFF2-40B4-BE49-F238E27FC236}">
                <a16:creationId xmlns:a16="http://schemas.microsoft.com/office/drawing/2014/main" id="{0AC4A8C8-3C2F-56F8-A044-B9E673849212}"/>
              </a:ext>
            </a:extLst>
          </p:cNvPr>
          <p:cNvGrpSpPr/>
          <p:nvPr/>
        </p:nvGrpSpPr>
        <p:grpSpPr>
          <a:xfrm>
            <a:off x="5370810" y="2378560"/>
            <a:ext cx="2439411" cy="4348811"/>
            <a:chOff x="7020272" y="2709843"/>
            <a:chExt cx="1620000" cy="2888022"/>
          </a:xfrm>
        </p:grpSpPr>
        <p:grpSp>
          <p:nvGrpSpPr>
            <p:cNvPr id="12" name="図形グループ 2" descr="選択された写真の画面の画像">
              <a:extLst>
                <a:ext uri="{FF2B5EF4-FFF2-40B4-BE49-F238E27FC236}">
                  <a16:creationId xmlns:a16="http://schemas.microsoft.com/office/drawing/2014/main" id="{39B5381D-AE40-FFFE-5428-5674DC996697}"/>
                </a:ext>
              </a:extLst>
            </p:cNvPr>
            <p:cNvGrpSpPr>
              <a:grpSpLocks noChangeAspect="1"/>
            </p:cNvGrpSpPr>
            <p:nvPr/>
          </p:nvGrpSpPr>
          <p:grpSpPr>
            <a:xfrm>
              <a:off x="7020272" y="2709843"/>
              <a:ext cx="1620000" cy="2888022"/>
              <a:chOff x="7496103" y="2102494"/>
              <a:chExt cx="1606359" cy="2863704"/>
            </a:xfrm>
          </p:grpSpPr>
          <p:pic>
            <p:nvPicPr>
              <p:cNvPr id="14" name="図 13">
                <a:extLst>
                  <a:ext uri="{FF2B5EF4-FFF2-40B4-BE49-F238E27FC236}">
                    <a16:creationId xmlns:a16="http://schemas.microsoft.com/office/drawing/2014/main" id="{313A87A9-EE75-57EF-A134-3EC16DAE9FB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496103" y="2102494"/>
                <a:ext cx="1606359" cy="2863704"/>
              </a:xfrm>
              <a:prstGeom prst="rect">
                <a:avLst/>
              </a:prstGeom>
              <a:ln w="9525">
                <a:solidFill>
                  <a:schemeClr val="tx1">
                    <a:lumMod val="50000"/>
                    <a:lumOff val="50000"/>
                  </a:schemeClr>
                </a:solidFill>
              </a:ln>
            </p:spPr>
          </p:pic>
          <p:pic>
            <p:nvPicPr>
              <p:cNvPr id="15" name="図 14">
                <a:extLst>
                  <a:ext uri="{FF2B5EF4-FFF2-40B4-BE49-F238E27FC236}">
                    <a16:creationId xmlns:a16="http://schemas.microsoft.com/office/drawing/2014/main" id="{156C75DD-DB8E-31AB-5CA4-F2A40D9189F6}"/>
                  </a:ext>
                </a:extLst>
              </p:cNvPr>
              <p:cNvPicPr>
                <a:picLocks noChangeAspect="1"/>
              </p:cNvPicPr>
              <p:nvPr/>
            </p:nvPicPr>
            <p:blipFill>
              <a:blip r:embed="rId8"/>
              <a:stretch>
                <a:fillRect/>
              </a:stretch>
            </p:blipFill>
            <p:spPr>
              <a:xfrm>
                <a:off x="7541721" y="4754699"/>
                <a:ext cx="1549929" cy="208324"/>
              </a:xfrm>
              <a:prstGeom prst="rect">
                <a:avLst/>
              </a:prstGeom>
            </p:spPr>
          </p:pic>
        </p:grpSp>
        <p:pic>
          <p:nvPicPr>
            <p:cNvPr id="13" name="図 12">
              <a:extLst>
                <a:ext uri="{FF2B5EF4-FFF2-40B4-BE49-F238E27FC236}">
                  <a16:creationId xmlns:a16="http://schemas.microsoft.com/office/drawing/2014/main" id="{5ADDF8C8-31E5-8313-FD6F-CD5792F483F6}"/>
                </a:ext>
              </a:extLst>
            </p:cNvPr>
            <p:cNvPicPr>
              <a:picLocks noChangeAspect="1"/>
            </p:cNvPicPr>
            <p:nvPr/>
          </p:nvPicPr>
          <p:blipFill>
            <a:blip r:embed="rId9"/>
            <a:stretch>
              <a:fillRect/>
            </a:stretch>
          </p:blipFill>
          <p:spPr>
            <a:xfrm>
              <a:off x="7130380" y="2718446"/>
              <a:ext cx="230956" cy="78438"/>
            </a:xfrm>
            <a:prstGeom prst="rect">
              <a:avLst/>
            </a:prstGeom>
          </p:spPr>
        </p:pic>
      </p:grpSp>
      <p:cxnSp>
        <p:nvCxnSpPr>
          <p:cNvPr id="16" name="直線矢印コネクタ 15">
            <a:extLst>
              <a:ext uri="{FF2B5EF4-FFF2-40B4-BE49-F238E27FC236}">
                <a16:creationId xmlns:a16="http://schemas.microsoft.com/office/drawing/2014/main" id="{F91F8D12-73D0-7C02-33AA-1ECF0EFC21DB}"/>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8" name="テキスト ボックス 17">
            <a:extLst>
              <a:ext uri="{FF2B5EF4-FFF2-40B4-BE49-F238E27FC236}">
                <a16:creationId xmlns:a16="http://schemas.microsoft.com/office/drawing/2014/main" id="{68B6E776-09EA-EC1C-9D0A-AF49545F1FCC}"/>
              </a:ext>
            </a:extLst>
          </p:cNvPr>
          <p:cNvSpPr txBox="1"/>
          <p:nvPr/>
        </p:nvSpPr>
        <p:spPr>
          <a:xfrm>
            <a:off x="602101"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6C2FC538-4FA3-7B07-A3A6-665D7AF6A29D}"/>
              </a:ext>
            </a:extLst>
          </p:cNvPr>
          <p:cNvSpPr txBox="1"/>
          <p:nvPr/>
        </p:nvSpPr>
        <p:spPr>
          <a:xfrm>
            <a:off x="1125053" y="1512998"/>
            <a:ext cx="3216714" cy="755720"/>
          </a:xfrm>
          <a:prstGeom prst="rect">
            <a:avLst/>
          </a:prstGeom>
          <a:noFill/>
        </p:spPr>
        <p:txBody>
          <a:bodyPr wrap="square" lIns="91440" tIns="45720" rIns="91440" bIns="45720" rtlCol="0" anchor="t">
            <a:spAutoFit/>
          </a:bodyPr>
          <a:lstStyle/>
          <a:p>
            <a:pPr>
              <a:lnSpc>
                <a:spcPct val="130000"/>
              </a:lnSpc>
            </a:pPr>
            <a:r>
              <a:rPr lang="ja-JP" altLang="en-US" sz="1800" dirty="0">
                <a:latin typeface="BIZ UDPゴシック" panose="020B0400000000000000" pitchFamily="50" charset="-128"/>
                <a:ea typeface="BIZ UDPゴシック" panose="020B0400000000000000" pitchFamily="50" charset="-128"/>
              </a:rPr>
              <a:t>写真の一覧より不要な</a:t>
            </a:r>
          </a:p>
          <a:p>
            <a:pPr>
              <a:lnSpc>
                <a:spcPct val="130000"/>
              </a:lnSpc>
            </a:pPr>
            <a:r>
              <a:rPr lang="ja-JP" altLang="en-US" sz="1800" dirty="0">
                <a:latin typeface="BIZ UDPゴシック" panose="020B0400000000000000" pitchFamily="50" charset="-128"/>
                <a:ea typeface="BIZ UDPゴシック" panose="020B0400000000000000" pitchFamily="50" charset="-128"/>
              </a:rPr>
              <a:t>写真を選択します</a:t>
            </a:r>
          </a:p>
        </p:txBody>
      </p:sp>
      <p:sp>
        <p:nvSpPr>
          <p:cNvPr id="23" name="テキスト ボックス 22">
            <a:extLst>
              <a:ext uri="{FF2B5EF4-FFF2-40B4-BE49-F238E27FC236}">
                <a16:creationId xmlns:a16="http://schemas.microsoft.com/office/drawing/2014/main" id="{1909BB86-4CD1-E807-157E-B3AC987C83D2}"/>
              </a:ext>
            </a:extLst>
          </p:cNvPr>
          <p:cNvSpPr txBox="1"/>
          <p:nvPr/>
        </p:nvSpPr>
        <p:spPr>
          <a:xfrm>
            <a:off x="472741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5" name="テキスト ボックス 24">
            <a:extLst>
              <a:ext uri="{FF2B5EF4-FFF2-40B4-BE49-F238E27FC236}">
                <a16:creationId xmlns:a16="http://schemas.microsoft.com/office/drawing/2014/main" id="{03646525-FDA1-1272-5E80-16CA296A0D11}"/>
              </a:ext>
            </a:extLst>
          </p:cNvPr>
          <p:cNvSpPr txBox="1"/>
          <p:nvPr/>
        </p:nvSpPr>
        <p:spPr>
          <a:xfrm>
            <a:off x="5254430" y="1510167"/>
            <a:ext cx="3549935" cy="395621"/>
          </a:xfrm>
          <a:prstGeom prst="rect">
            <a:avLst/>
          </a:prstGeom>
          <a:noFill/>
        </p:spPr>
        <p:txBody>
          <a:bodyPr wrap="square" rtlCol="0" anchor="ctr">
            <a:spAutoFit/>
          </a:bodyPr>
          <a:lstStyle/>
          <a:p>
            <a:pPr>
              <a:lnSpc>
                <a:spcPct val="130000"/>
              </a:lnSpc>
            </a:pPr>
            <a:r>
              <a:rPr lang="ja-JP" altLang="en-US" sz="1800" dirty="0">
                <a:latin typeface="BIZ UDPゴシック" panose="020B0400000000000000" pitchFamily="50" charset="-128"/>
                <a:ea typeface="BIZ UDPゴシック" panose="020B0400000000000000" pitchFamily="50" charset="-128"/>
              </a:rPr>
              <a:t>ゴミ箱マーク       を押します</a:t>
            </a:r>
          </a:p>
        </p:txBody>
      </p:sp>
      <p:sp>
        <p:nvSpPr>
          <p:cNvPr id="27" name="四角形: 角を丸くする 26">
            <a:extLst>
              <a:ext uri="{FF2B5EF4-FFF2-40B4-BE49-F238E27FC236}">
                <a16:creationId xmlns:a16="http://schemas.microsoft.com/office/drawing/2014/main" id="{47F31DC9-1326-FB00-D003-A438937A6B4A}"/>
              </a:ext>
            </a:extLst>
          </p:cNvPr>
          <p:cNvSpPr/>
          <p:nvPr/>
        </p:nvSpPr>
        <p:spPr>
          <a:xfrm>
            <a:off x="1000504" y="4722807"/>
            <a:ext cx="1220181" cy="1090164"/>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984" dirty="0">
              <a:latin typeface="BIZ UDPゴシック" panose="020B0400000000000000" pitchFamily="50" charset="-128"/>
              <a:ea typeface="BIZ UDPゴシック" panose="020B0400000000000000" pitchFamily="50" charset="-128"/>
            </a:endParaRPr>
          </a:p>
        </p:txBody>
      </p:sp>
      <p:sp>
        <p:nvSpPr>
          <p:cNvPr id="29" name="四角形: 角を丸くする 28">
            <a:extLst>
              <a:ext uri="{FF2B5EF4-FFF2-40B4-BE49-F238E27FC236}">
                <a16:creationId xmlns:a16="http://schemas.microsoft.com/office/drawing/2014/main" id="{979337B9-0556-C858-2A0B-6258E3850490}"/>
              </a:ext>
            </a:extLst>
          </p:cNvPr>
          <p:cNvSpPr/>
          <p:nvPr/>
        </p:nvSpPr>
        <p:spPr>
          <a:xfrm>
            <a:off x="7332141" y="6352996"/>
            <a:ext cx="561650" cy="445002"/>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984" dirty="0">
              <a:latin typeface="BIZ UDPゴシック" panose="020B0400000000000000" pitchFamily="50" charset="-128"/>
              <a:ea typeface="BIZ UDPゴシック" panose="020B0400000000000000" pitchFamily="50" charset="-128"/>
            </a:endParaRPr>
          </a:p>
        </p:txBody>
      </p:sp>
      <p:pic>
        <p:nvPicPr>
          <p:cNvPr id="30" name="図 29">
            <a:extLst>
              <a:ext uri="{FF2B5EF4-FFF2-40B4-BE49-F238E27FC236}">
                <a16:creationId xmlns:a16="http://schemas.microsoft.com/office/drawing/2014/main" id="{7A869AEA-6E41-6637-7A8E-C46B539597C2}"/>
              </a:ext>
            </a:extLst>
          </p:cNvPr>
          <p:cNvPicPr>
            <a:picLocks noChangeAspect="1"/>
          </p:cNvPicPr>
          <p:nvPr/>
        </p:nvPicPr>
        <p:blipFill>
          <a:blip r:embed="rId8"/>
          <a:srcRect l="86551" t="8988" r="1454" b="1764"/>
          <a:stretch>
            <a:fillRect/>
          </a:stretch>
        </p:blipFill>
        <p:spPr>
          <a:xfrm>
            <a:off x="6694621" y="1523064"/>
            <a:ext cx="408197" cy="408197"/>
          </a:xfrm>
          <a:custGeom>
            <a:avLst/>
            <a:gdLst>
              <a:gd name="connsiteX0" fmla="*/ 114541 w 616344"/>
              <a:gd name="connsiteY0" fmla="*/ 0 h 616344"/>
              <a:gd name="connsiteX1" fmla="*/ 501803 w 616344"/>
              <a:gd name="connsiteY1" fmla="*/ 0 h 616344"/>
              <a:gd name="connsiteX2" fmla="*/ 616344 w 616344"/>
              <a:gd name="connsiteY2" fmla="*/ 114542 h 616344"/>
              <a:gd name="connsiteX3" fmla="*/ 616344 w 616344"/>
              <a:gd name="connsiteY3" fmla="*/ 501803 h 616344"/>
              <a:gd name="connsiteX4" fmla="*/ 501803 w 616344"/>
              <a:gd name="connsiteY4" fmla="*/ 616344 h 616344"/>
              <a:gd name="connsiteX5" fmla="*/ 114541 w 616344"/>
              <a:gd name="connsiteY5" fmla="*/ 616344 h 616344"/>
              <a:gd name="connsiteX6" fmla="*/ 0 w 616344"/>
              <a:gd name="connsiteY6" fmla="*/ 501803 h 616344"/>
              <a:gd name="connsiteX7" fmla="*/ 0 w 616344"/>
              <a:gd name="connsiteY7" fmla="*/ 114542 h 616344"/>
              <a:gd name="connsiteX8" fmla="*/ 114541 w 616344"/>
              <a:gd name="connsiteY8" fmla="*/ 0 h 61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6344" h="616344">
                <a:moveTo>
                  <a:pt x="114541" y="0"/>
                </a:moveTo>
                <a:lnTo>
                  <a:pt x="501803" y="0"/>
                </a:lnTo>
                <a:cubicBezTo>
                  <a:pt x="565062" y="0"/>
                  <a:pt x="616344" y="51282"/>
                  <a:pt x="616344" y="114542"/>
                </a:cubicBezTo>
                <a:lnTo>
                  <a:pt x="616344" y="501803"/>
                </a:lnTo>
                <a:cubicBezTo>
                  <a:pt x="616344" y="565062"/>
                  <a:pt x="565062" y="616344"/>
                  <a:pt x="501803" y="616344"/>
                </a:cubicBezTo>
                <a:lnTo>
                  <a:pt x="114541" y="616344"/>
                </a:lnTo>
                <a:cubicBezTo>
                  <a:pt x="51282" y="616344"/>
                  <a:pt x="0" y="565062"/>
                  <a:pt x="0" y="501803"/>
                </a:cubicBezTo>
                <a:lnTo>
                  <a:pt x="0" y="114542"/>
                </a:lnTo>
                <a:cubicBezTo>
                  <a:pt x="0" y="51282"/>
                  <a:pt x="51282" y="0"/>
                  <a:pt x="114541" y="0"/>
                </a:cubicBezTo>
                <a:close/>
              </a:path>
            </a:pathLst>
          </a:custGeom>
          <a:ln>
            <a:noFill/>
          </a:ln>
          <a:effectLst/>
        </p:spPr>
      </p:pic>
      <p:sp>
        <p:nvSpPr>
          <p:cNvPr id="4" name="Slide Number Placeholder 5">
            <a:extLst>
              <a:ext uri="{FF2B5EF4-FFF2-40B4-BE49-F238E27FC236}">
                <a16:creationId xmlns:a16="http://schemas.microsoft.com/office/drawing/2014/main" id="{AC53814D-F7D1-5F09-1979-0FB6027590C3}"/>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２９</a:t>
            </a:r>
            <a:endParaRPr lang="en-US" altLang="ja-JP" sz="1800">
              <a:solidFill>
                <a:schemeClr val="accent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00479358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図 31">
            <a:extLst>
              <a:ext uri="{FF2B5EF4-FFF2-40B4-BE49-F238E27FC236}">
                <a16:creationId xmlns:a16="http://schemas.microsoft.com/office/drawing/2014/main" id="{D0E27984-0C71-1229-296D-2A1885B791D3}"/>
              </a:ext>
            </a:extLst>
          </p:cNvPr>
          <p:cNvPicPr>
            <a:picLocks noChangeAspect="1"/>
          </p:cNvPicPr>
          <p:nvPr/>
        </p:nvPicPr>
        <p:blipFill>
          <a:blip r:embed="rId4"/>
          <a:stretch>
            <a:fillRect/>
          </a:stretch>
        </p:blipFill>
        <p:spPr>
          <a:xfrm>
            <a:off x="3378335" y="2376093"/>
            <a:ext cx="2417810" cy="4300478"/>
          </a:xfrm>
          <a:prstGeom prst="rect">
            <a:avLst/>
          </a:prstGeom>
          <a:ln>
            <a:solidFill>
              <a:schemeClr val="tx1"/>
            </a:solidFill>
          </a:ln>
        </p:spPr>
      </p:pic>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タイトル 1"/>
          <p:cNvSpPr>
            <a:spLocks noGrp="1" noChangeAspect="1"/>
          </p:cNvSpPr>
          <p:nvPr>
            <p:ph type="ctrTitle"/>
          </p:nvPr>
        </p:nvSpPr>
        <p:spPr>
          <a:xfrm>
            <a:off x="1392691" y="183970"/>
            <a:ext cx="1980029" cy="523092"/>
          </a:xfrm>
        </p:spPr>
        <p:txBody>
          <a:bodyPr vert="horz" wrap="none">
            <a:spAutoFit/>
          </a:bodyPr>
          <a:lstStyle/>
          <a:p>
            <a:pPr>
              <a:lnSpc>
                <a:spcPct val="100000"/>
              </a:lnSpc>
            </a:pPr>
            <a:r>
              <a:rPr kumimoji="0" lang="ja-JP" altLang="en-US" kern="0"/>
              <a:t>写真の削除</a:t>
            </a:r>
          </a:p>
        </p:txBody>
      </p:sp>
      <p:sp>
        <p:nvSpPr>
          <p:cNvPr id="5" name="字幕 14">
            <a:extLst>
              <a:ext uri="{FF2B5EF4-FFF2-40B4-BE49-F238E27FC236}">
                <a16:creationId xmlns:a16="http://schemas.microsoft.com/office/drawing/2014/main" id="{0D3C9A00-0761-28DB-840D-92A2A8D530D0}"/>
              </a:ext>
            </a:extLst>
          </p:cNvPr>
          <p:cNvSpPr txBox="1">
            <a:spLocks/>
          </p:cNvSpPr>
          <p:nvPr/>
        </p:nvSpPr>
        <p:spPr>
          <a:xfrm>
            <a:off x="297144" y="1177823"/>
            <a:ext cx="8383796" cy="359962"/>
          </a:xfrm>
          <a:prstGeom prst="rect">
            <a:avLst/>
          </a:prstGeom>
        </p:spPr>
        <p:txBody>
          <a:bodyPr vert="horz" lIns="91431" tIns="45715" rIns="91431" bIns="45715" rtlCol="0">
            <a:normAutofit fontScale="92500" lnSpcReduction="10000"/>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r>
              <a:rPr lang="ja-JP" altLang="en-US" b="0" dirty="0">
                <a:solidFill>
                  <a:srgbClr val="4472C4"/>
                </a:solidFill>
                <a:latin typeface="BIZ UDPゴシック" panose="020B0400000000000000" pitchFamily="50" charset="-128"/>
                <a:ea typeface="BIZ UDPゴシック" panose="020B0400000000000000" pitchFamily="50" charset="-128"/>
              </a:rPr>
              <a:t>不要な写真を削除する方法</a:t>
            </a:r>
            <a:endParaRPr lang="ja-JP" altLang="en-US" sz="1800" b="0" dirty="0">
              <a:solidFill>
                <a:srgbClr val="4472C4"/>
              </a:solidFill>
              <a:latin typeface="BIZ UDPゴシック" panose="020B0400000000000000" pitchFamily="50" charset="-128"/>
              <a:ea typeface="BIZ UDPゴシック" panose="020B0400000000000000" pitchFamily="50" charset="-128"/>
            </a:endParaRPr>
          </a:p>
        </p:txBody>
      </p:sp>
      <p:sp>
        <p:nvSpPr>
          <p:cNvPr id="22" name="四角形: 角を丸くする 21">
            <a:extLst>
              <a:ext uri="{FF2B5EF4-FFF2-40B4-BE49-F238E27FC236}">
                <a16:creationId xmlns:a16="http://schemas.microsoft.com/office/drawing/2014/main" id="{2004DC98-941A-E3AD-3DBB-F2F451555F1E}"/>
              </a:ext>
            </a:extLst>
          </p:cNvPr>
          <p:cNvSpPr/>
          <p:nvPr/>
        </p:nvSpPr>
        <p:spPr>
          <a:xfrm>
            <a:off x="3225820" y="5753390"/>
            <a:ext cx="2666979" cy="510495"/>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984">
              <a:latin typeface="BIZ UDPゴシック" panose="020B0400000000000000" pitchFamily="50" charset="-128"/>
              <a:ea typeface="BIZ UDPゴシック" panose="020B0400000000000000" pitchFamily="50" charset="-128"/>
            </a:endParaRPr>
          </a:p>
        </p:txBody>
      </p:sp>
      <p:sp>
        <p:nvSpPr>
          <p:cNvPr id="24" name="タイトル 1">
            <a:extLst>
              <a:ext uri="{FF2B5EF4-FFF2-40B4-BE49-F238E27FC236}">
                <a16:creationId xmlns:a16="http://schemas.microsoft.com/office/drawing/2014/main" id="{C16360F9-E79D-D558-20D1-DD93CFCCF93F}"/>
              </a:ext>
            </a:extLst>
          </p:cNvPr>
          <p:cNvSpPr txBox="1">
            <a:spLocks noChangeAspect="1"/>
          </p:cNvSpPr>
          <p:nvPr/>
        </p:nvSpPr>
        <p:spPr>
          <a:xfrm>
            <a:off x="480" y="361"/>
            <a:ext cx="1259335" cy="894339"/>
          </a:xfrm>
          <a:prstGeom prst="rect">
            <a:avLst/>
          </a:prstGeom>
          <a:noFill/>
        </p:spPr>
        <p:txBody>
          <a:bodyPr vert="horz" wrap="none" lIns="91431" tIns="45715" rIns="91431" bIns="45715" rtlCol="0" anchor="ctr">
            <a:noAutofit/>
          </a:bodyPr>
          <a:lstStyle>
            <a:lvl1pPr algn="l" defTabSz="914400" rtl="0" eaLnBrk="1" latinLnBrk="0" hangingPunct="1">
              <a:lnSpc>
                <a:spcPct val="90000"/>
              </a:lnSpc>
              <a:spcBef>
                <a:spcPct val="0"/>
              </a:spcBef>
              <a:buNone/>
              <a:defRPr kumimoji="1" sz="2800" b="1" i="0" kern="1200">
                <a:solidFill>
                  <a:schemeClr val="bg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defTabSz="914305">
              <a:lnSpc>
                <a:spcPct val="100000"/>
              </a:lnSpc>
            </a:pPr>
            <a:r>
              <a:rPr lang="en-US" altLang="ja-JP" sz="2799">
                <a:solidFill>
                  <a:sysClr val="windowText" lastClr="000000"/>
                </a:solidFill>
              </a:rPr>
              <a:t>2-E</a:t>
            </a:r>
            <a:endParaRPr kumimoji="0" lang="ja-JP" altLang="en-US" sz="2799" kern="0">
              <a:solidFill>
                <a:sysClr val="windowText" lastClr="000000"/>
              </a:solidFill>
            </a:endParaRPr>
          </a:p>
        </p:txBody>
      </p:sp>
      <p:sp>
        <p:nvSpPr>
          <p:cNvPr id="11" name="テキスト ボックス 10">
            <a:extLst>
              <a:ext uri="{FF2B5EF4-FFF2-40B4-BE49-F238E27FC236}">
                <a16:creationId xmlns:a16="http://schemas.microsoft.com/office/drawing/2014/main" id="{96F580E3-1E15-4C6F-0C16-7E3888AFB797}"/>
              </a:ext>
            </a:extLst>
          </p:cNvPr>
          <p:cNvSpPr txBox="1"/>
          <p:nvPr/>
        </p:nvSpPr>
        <p:spPr>
          <a:xfrm>
            <a:off x="3263343" y="1485777"/>
            <a:ext cx="4306778" cy="755720"/>
          </a:xfrm>
          <a:prstGeom prst="rect">
            <a:avLst/>
          </a:prstGeom>
          <a:noFill/>
        </p:spPr>
        <p:txBody>
          <a:bodyPr wrap="square" rtlCol="0">
            <a:spAutoFit/>
          </a:bodyPr>
          <a:lstStyle/>
          <a:p>
            <a:pPr>
              <a:lnSpc>
                <a:spcPct val="130000"/>
              </a:lnSpc>
            </a:pPr>
            <a:r>
              <a:rPr lang="ja-JP" altLang="en-US" sz="1800" kern="100" dirty="0">
                <a:latin typeface="BIZ UDPゴシック" panose="020B0400000000000000" pitchFamily="50" charset="-128"/>
                <a:ea typeface="BIZ UDPゴシック" panose="020B0400000000000000" pitchFamily="50" charset="-128"/>
                <a:cs typeface="Times New Roman" panose="02020603050405020304" pitchFamily="18" charset="0"/>
              </a:rPr>
              <a:t>「写真を削除」を選択すると</a:t>
            </a:r>
          </a:p>
          <a:p>
            <a:pPr>
              <a:lnSpc>
                <a:spcPct val="130000"/>
              </a:lnSpc>
            </a:pPr>
            <a:r>
              <a:rPr lang="ja-JP" altLang="en-US" sz="1800" kern="100" dirty="0">
                <a:latin typeface="BIZ UDPゴシック" panose="020B0400000000000000" pitchFamily="50" charset="-128"/>
                <a:ea typeface="BIZ UDPゴシック" panose="020B0400000000000000" pitchFamily="50" charset="-128"/>
                <a:cs typeface="Times New Roman" panose="02020603050405020304" pitchFamily="18" charset="0"/>
              </a:rPr>
              <a:t>削除が完了します</a:t>
            </a:r>
          </a:p>
        </p:txBody>
      </p:sp>
      <p:sp>
        <p:nvSpPr>
          <p:cNvPr id="12" name="テキスト ボックス 11">
            <a:extLst>
              <a:ext uri="{FF2B5EF4-FFF2-40B4-BE49-F238E27FC236}">
                <a16:creationId xmlns:a16="http://schemas.microsoft.com/office/drawing/2014/main" id="{078F022E-14B1-7032-67CA-5A89D1F1C7BA}"/>
              </a:ext>
            </a:extLst>
          </p:cNvPr>
          <p:cNvSpPr txBox="1"/>
          <p:nvPr/>
        </p:nvSpPr>
        <p:spPr>
          <a:xfrm>
            <a:off x="2632459" y="1516606"/>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4" name="Slide Number Placeholder 5">
            <a:extLst>
              <a:ext uri="{FF2B5EF4-FFF2-40B4-BE49-F238E27FC236}">
                <a16:creationId xmlns:a16="http://schemas.microsoft.com/office/drawing/2014/main" id="{AC53814D-F7D1-5F09-1979-0FB6027590C3}"/>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３０</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4993562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a:extLst>
              <a:ext uri="{FF2B5EF4-FFF2-40B4-BE49-F238E27FC236}">
                <a16:creationId xmlns:a16="http://schemas.microsoft.com/office/drawing/2014/main" id="{7E7F5791-15D6-C98F-7D47-FBAC3608C747}"/>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5571195" y="2388128"/>
            <a:ext cx="2361782" cy="420082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36" name="タイトル 1"/>
          <p:cNvSpPr>
            <a:spLocks noGrp="1"/>
          </p:cNvSpPr>
          <p:nvPr>
            <p:ph type="ctrTitle"/>
          </p:nvPr>
        </p:nvSpPr>
        <p:spPr/>
        <p:txBody>
          <a:bodyPr vert="horz">
            <a:noAutofit/>
          </a:bodyPr>
          <a:lstStyle/>
          <a:p>
            <a:pPr>
              <a:lnSpc>
                <a:spcPct val="100000"/>
              </a:lnSpc>
            </a:pPr>
            <a:r>
              <a:rPr lang="en-US" altLang="ja-JP"/>
              <a:t>QR</a:t>
            </a:r>
            <a:r>
              <a:rPr lang="ja-JP" altLang="en-US"/>
              <a:t>コードの読み取り</a:t>
            </a:r>
          </a:p>
        </p:txBody>
      </p:sp>
      <p:sp>
        <p:nvSpPr>
          <p:cNvPr id="3" name="タイトル 1">
            <a:extLst>
              <a:ext uri="{FF2B5EF4-FFF2-40B4-BE49-F238E27FC236}">
                <a16:creationId xmlns:a16="http://schemas.microsoft.com/office/drawing/2014/main" id="{D4A0C385-F24C-81A8-A285-CD8438E1F636}"/>
              </a:ext>
            </a:extLst>
          </p:cNvPr>
          <p:cNvSpPr txBox="1">
            <a:spLocks noChangeAspect="1"/>
          </p:cNvSpPr>
          <p:nvPr/>
        </p:nvSpPr>
        <p:spPr>
          <a:xfrm>
            <a:off x="480" y="361"/>
            <a:ext cx="1259335" cy="894339"/>
          </a:xfrm>
          <a:prstGeom prst="rect">
            <a:avLst/>
          </a:prstGeom>
          <a:noFill/>
        </p:spPr>
        <p:txBody>
          <a:bodyPr vert="horz" wrap="none" lIns="91431" tIns="45715" rIns="91431" bIns="45715" rtlCol="0" anchor="ctr">
            <a:noAutofit/>
          </a:bodyPr>
          <a:lstStyle>
            <a:lvl1pPr algn="l" defTabSz="914400" rtl="0" eaLnBrk="1" latinLnBrk="0" hangingPunct="1">
              <a:lnSpc>
                <a:spcPct val="90000"/>
              </a:lnSpc>
              <a:spcBef>
                <a:spcPct val="0"/>
              </a:spcBef>
              <a:buNone/>
              <a:defRPr kumimoji="1" sz="2800" b="1" i="0" kern="1200">
                <a:solidFill>
                  <a:schemeClr val="bg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defTabSz="914305">
              <a:lnSpc>
                <a:spcPct val="100000"/>
              </a:lnSpc>
            </a:pPr>
            <a:r>
              <a:rPr lang="en-US" altLang="ja-JP" sz="2799">
                <a:solidFill>
                  <a:sysClr val="windowText" lastClr="000000"/>
                </a:solidFill>
              </a:rPr>
              <a:t>2-F</a:t>
            </a:r>
            <a:endParaRPr kumimoji="0" lang="ja-JP" altLang="en-US" sz="2799" kern="0">
              <a:solidFill>
                <a:sysClr val="windowText" lastClr="000000"/>
              </a:solidFill>
            </a:endParaRPr>
          </a:p>
        </p:txBody>
      </p:sp>
      <p:sp>
        <p:nvSpPr>
          <p:cNvPr id="7" name="字幕 14">
            <a:extLst>
              <a:ext uri="{FF2B5EF4-FFF2-40B4-BE49-F238E27FC236}">
                <a16:creationId xmlns:a16="http://schemas.microsoft.com/office/drawing/2014/main" id="{7AE18428-BAE1-DA3E-BBC5-99A1D61922A9}"/>
              </a:ext>
            </a:extLst>
          </p:cNvPr>
          <p:cNvSpPr txBox="1">
            <a:spLocks/>
          </p:cNvSpPr>
          <p:nvPr/>
        </p:nvSpPr>
        <p:spPr>
          <a:xfrm>
            <a:off x="297144" y="1177823"/>
            <a:ext cx="5080264" cy="359962"/>
          </a:xfrm>
          <a:prstGeom prst="rect">
            <a:avLst/>
          </a:prstGeom>
        </p:spPr>
        <p:txBody>
          <a:bodyPr vert="horz" lIns="91431" tIns="45715" rIns="91431" bIns="45715" rtlCol="0">
            <a:normAutofit fontScale="92500" lnSpcReduction="10000"/>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r>
              <a:rPr lang="en-US" altLang="ja-JP" b="0" dirty="0">
                <a:solidFill>
                  <a:srgbClr val="4472C4"/>
                </a:solidFill>
                <a:latin typeface="BIZ UDPゴシック" panose="020B0400000000000000" pitchFamily="50" charset="-128"/>
                <a:ea typeface="BIZ UDPゴシック" panose="020B0400000000000000" pitchFamily="50" charset="-128"/>
              </a:rPr>
              <a:t>QR</a:t>
            </a:r>
            <a:r>
              <a:rPr lang="ja-JP" altLang="en-US" b="0" dirty="0">
                <a:solidFill>
                  <a:srgbClr val="4472C4"/>
                </a:solidFill>
                <a:latin typeface="BIZ UDPゴシック" panose="020B0400000000000000" pitchFamily="50" charset="-128"/>
                <a:ea typeface="BIZ UDPゴシック" panose="020B0400000000000000" pitchFamily="50" charset="-128"/>
              </a:rPr>
              <a:t>コードを読み取る方法</a:t>
            </a:r>
          </a:p>
        </p:txBody>
      </p:sp>
      <p:cxnSp>
        <p:nvCxnSpPr>
          <p:cNvPr id="17" name="直線矢印コネクタ 16">
            <a:extLst>
              <a:ext uri="{FF2B5EF4-FFF2-40B4-BE49-F238E27FC236}">
                <a16:creationId xmlns:a16="http://schemas.microsoft.com/office/drawing/2014/main" id="{BA70F5F7-16D0-40B3-EA06-E327A374ACAB}"/>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8" name="テキスト ボックス 17">
            <a:extLst>
              <a:ext uri="{FF2B5EF4-FFF2-40B4-BE49-F238E27FC236}">
                <a16:creationId xmlns:a16="http://schemas.microsoft.com/office/drawing/2014/main" id="{53E47A06-49E9-15CC-339E-0375180453B7}"/>
              </a:ext>
            </a:extLst>
          </p:cNvPr>
          <p:cNvSpPr txBox="1"/>
          <p:nvPr/>
        </p:nvSpPr>
        <p:spPr>
          <a:xfrm>
            <a:off x="602101"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9" name="テキスト ボックス 18">
            <a:extLst>
              <a:ext uri="{FF2B5EF4-FFF2-40B4-BE49-F238E27FC236}">
                <a16:creationId xmlns:a16="http://schemas.microsoft.com/office/drawing/2014/main" id="{436CE5F8-0F64-9DFB-DA07-B3550C78E1DD}"/>
              </a:ext>
            </a:extLst>
          </p:cNvPr>
          <p:cNvSpPr txBox="1"/>
          <p:nvPr/>
        </p:nvSpPr>
        <p:spPr>
          <a:xfrm>
            <a:off x="1125053" y="1512998"/>
            <a:ext cx="3216714" cy="755720"/>
          </a:xfrm>
          <a:prstGeom prst="rect">
            <a:avLst/>
          </a:prstGeom>
          <a:noFill/>
        </p:spPr>
        <p:txBody>
          <a:bodyPr wrap="square" lIns="91440" tIns="45720" rIns="91440" bIns="45720" rtlCol="0" anchor="t">
            <a:spAutoFit/>
          </a:bodyPr>
          <a:lstStyle/>
          <a:p>
            <a:pPr>
              <a:lnSpc>
                <a:spcPct val="130000"/>
              </a:lnSpc>
            </a:pPr>
            <a:r>
              <a:rPr lang="ja-JP" altLang="en-US" sz="1800" dirty="0">
                <a:latin typeface="BIZ UDPゴシック" panose="020B0400000000000000" pitchFamily="50" charset="-128"/>
                <a:ea typeface="BIZ UDPゴシック" panose="020B0400000000000000" pitchFamily="50" charset="-128"/>
              </a:rPr>
              <a:t>カメラ機能を起動し、</a:t>
            </a:r>
          </a:p>
          <a:p>
            <a:pPr>
              <a:lnSpc>
                <a:spcPct val="130000"/>
              </a:lnSpc>
            </a:pPr>
            <a:r>
              <a:rPr lang="ja-JP" altLang="en-US" sz="1800" dirty="0">
                <a:latin typeface="BIZ UDPゴシック" panose="020B0400000000000000" pitchFamily="50" charset="-128"/>
                <a:ea typeface="BIZ UDPゴシック" panose="020B0400000000000000" pitchFamily="50" charset="-128"/>
              </a:rPr>
              <a:t>枠内に</a:t>
            </a:r>
            <a:r>
              <a:rPr lang="en-US" altLang="ja-JP" sz="1800" dirty="0">
                <a:latin typeface="BIZ UDPゴシック" panose="020B0400000000000000" pitchFamily="50" charset="-128"/>
                <a:ea typeface="BIZ UDPゴシック" panose="020B0400000000000000" pitchFamily="50" charset="-128"/>
              </a:rPr>
              <a:t>QR</a:t>
            </a:r>
            <a:r>
              <a:rPr lang="ja-JP" altLang="en-US" sz="1800" dirty="0">
                <a:latin typeface="BIZ UDPゴシック" panose="020B0400000000000000" pitchFamily="50" charset="-128"/>
                <a:ea typeface="BIZ UDPゴシック" panose="020B0400000000000000" pitchFamily="50" charset="-128"/>
              </a:rPr>
              <a:t>コードを収めます</a:t>
            </a:r>
          </a:p>
        </p:txBody>
      </p:sp>
      <p:sp>
        <p:nvSpPr>
          <p:cNvPr id="21" name="テキスト ボックス 20">
            <a:extLst>
              <a:ext uri="{FF2B5EF4-FFF2-40B4-BE49-F238E27FC236}">
                <a16:creationId xmlns:a16="http://schemas.microsoft.com/office/drawing/2014/main" id="{B126DE64-30AF-1B25-6D2F-1C90C379478E}"/>
              </a:ext>
            </a:extLst>
          </p:cNvPr>
          <p:cNvSpPr txBox="1"/>
          <p:nvPr/>
        </p:nvSpPr>
        <p:spPr>
          <a:xfrm>
            <a:off x="472741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2" name="テキスト ボックス 21">
            <a:extLst>
              <a:ext uri="{FF2B5EF4-FFF2-40B4-BE49-F238E27FC236}">
                <a16:creationId xmlns:a16="http://schemas.microsoft.com/office/drawing/2014/main" id="{8871B7A9-F0BE-C31F-38EF-8F1532DC1BB9}"/>
              </a:ext>
            </a:extLst>
          </p:cNvPr>
          <p:cNvSpPr txBox="1"/>
          <p:nvPr/>
        </p:nvSpPr>
        <p:spPr>
          <a:xfrm>
            <a:off x="5254430" y="1473810"/>
            <a:ext cx="3549935" cy="755720"/>
          </a:xfrm>
          <a:prstGeom prst="rect">
            <a:avLst/>
          </a:prstGeom>
          <a:noFill/>
        </p:spPr>
        <p:txBody>
          <a:bodyPr wrap="square" rtlCol="0" anchor="ctr">
            <a:spAutoFit/>
          </a:bodyPr>
          <a:lstStyle/>
          <a:p>
            <a:pPr>
              <a:lnSpc>
                <a:spcPct val="130000"/>
              </a:lnSpc>
            </a:pPr>
            <a:r>
              <a:rPr lang="ja-JP" altLang="en-US" sz="1800" dirty="0">
                <a:latin typeface="BIZ UDPゴシック" panose="020B0400000000000000" pitchFamily="50" charset="-128"/>
                <a:ea typeface="BIZ UDPゴシック" panose="020B0400000000000000" pitchFamily="50" charset="-128"/>
              </a:rPr>
              <a:t>読み込みが成功すると</a:t>
            </a:r>
            <a:r>
              <a:rPr lang="en-US" altLang="ja-JP" sz="1800" dirty="0">
                <a:latin typeface="BIZ UDPゴシック" panose="020B0400000000000000" pitchFamily="50" charset="-128"/>
                <a:ea typeface="BIZ UDPゴシック" panose="020B0400000000000000" pitchFamily="50" charset="-128"/>
              </a:rPr>
              <a:t>QR</a:t>
            </a:r>
            <a:r>
              <a:rPr lang="ja-JP" altLang="en-US" sz="1800" dirty="0">
                <a:latin typeface="BIZ UDPゴシック" panose="020B0400000000000000" pitchFamily="50" charset="-128"/>
                <a:ea typeface="BIZ UDPゴシック" panose="020B0400000000000000" pitchFamily="50" charset="-128"/>
              </a:rPr>
              <a:t>コードの下に黄色の枠が表示されます</a:t>
            </a:r>
          </a:p>
        </p:txBody>
      </p:sp>
      <p:sp>
        <p:nvSpPr>
          <p:cNvPr id="28" name="四角形: 角を丸くする 27">
            <a:extLst>
              <a:ext uri="{FF2B5EF4-FFF2-40B4-BE49-F238E27FC236}">
                <a16:creationId xmlns:a16="http://schemas.microsoft.com/office/drawing/2014/main" id="{6964513F-379B-32D3-F7C7-705EC241D8CD}"/>
              </a:ext>
            </a:extLst>
          </p:cNvPr>
          <p:cNvSpPr/>
          <p:nvPr/>
        </p:nvSpPr>
        <p:spPr>
          <a:xfrm>
            <a:off x="6223685" y="5499100"/>
            <a:ext cx="1057275" cy="238125"/>
          </a:xfrm>
          <a:prstGeom prst="roundRect">
            <a:avLst>
              <a:gd name="adj" fmla="val 29259"/>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984" dirty="0">
              <a:latin typeface="BIZ UDPゴシック" panose="020B0400000000000000" pitchFamily="50" charset="-128"/>
              <a:ea typeface="BIZ UDPゴシック" panose="020B0400000000000000" pitchFamily="50" charset="-128"/>
            </a:endParaRPr>
          </a:p>
        </p:txBody>
      </p:sp>
      <p:sp>
        <p:nvSpPr>
          <p:cNvPr id="2" name="Slide Number Placeholder 5">
            <a:extLst>
              <a:ext uri="{FF2B5EF4-FFF2-40B4-BE49-F238E27FC236}">
                <a16:creationId xmlns:a16="http://schemas.microsoft.com/office/drawing/2014/main" id="{CD208663-54F7-55BA-210D-FC766CCE7932}"/>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３１</a:t>
            </a:r>
            <a:endParaRPr lang="en-US" altLang="ja-JP" sz="1800">
              <a:solidFill>
                <a:schemeClr val="accent1"/>
              </a:solidFill>
              <a:latin typeface="BIZ UDPゴシック" panose="020B0400000000000000" pitchFamily="50" charset="-128"/>
              <a:ea typeface="BIZ UDPゴシック" panose="020B0400000000000000" pitchFamily="50" charset="-128"/>
            </a:endParaRPr>
          </a:p>
        </p:txBody>
      </p:sp>
      <p:grpSp>
        <p:nvGrpSpPr>
          <p:cNvPr id="5" name="グループ化 4">
            <a:extLst>
              <a:ext uri="{FF2B5EF4-FFF2-40B4-BE49-F238E27FC236}">
                <a16:creationId xmlns:a16="http://schemas.microsoft.com/office/drawing/2014/main" id="{B37A4232-9713-6B23-8B76-4F6874F3CC34}"/>
              </a:ext>
            </a:extLst>
          </p:cNvPr>
          <p:cNvGrpSpPr/>
          <p:nvPr/>
        </p:nvGrpSpPr>
        <p:grpSpPr>
          <a:xfrm>
            <a:off x="1211024" y="2388128"/>
            <a:ext cx="2361782" cy="4200823"/>
            <a:chOff x="1211024" y="2388128"/>
            <a:chExt cx="2361782" cy="4200823"/>
          </a:xfrm>
        </p:grpSpPr>
        <p:pic>
          <p:nvPicPr>
            <p:cNvPr id="1026" name="Picture 2">
              <a:extLst>
                <a:ext uri="{FF2B5EF4-FFF2-40B4-BE49-F238E27FC236}">
                  <a16:creationId xmlns:a16="http://schemas.microsoft.com/office/drawing/2014/main" id="{64D068DD-8B43-53AE-80E1-12A27ECEE1D1}"/>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1211024" y="2388128"/>
              <a:ext cx="2361782" cy="420082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2">
              <a:extLst>
                <a:ext uri="{FF2B5EF4-FFF2-40B4-BE49-F238E27FC236}">
                  <a16:creationId xmlns:a16="http://schemas.microsoft.com/office/drawing/2014/main" id="{98DC353E-D8A0-357C-AF03-D6B706B692BC}"/>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rightnessContrast bright="19000"/>
                      </a14:imgEffect>
                    </a14:imgLayer>
                  </a14:imgProps>
                </a:ext>
                <a:ext uri="{28A0092B-C50C-407E-A947-70E740481C1C}">
                  <a14:useLocalDpi xmlns:a14="http://schemas.microsoft.com/office/drawing/2010/main" val="0"/>
                </a:ext>
              </a:extLst>
            </a:blip>
            <a:srcRect/>
            <a:stretch>
              <a:fillRect/>
            </a:stretch>
          </p:blipFill>
          <p:spPr bwMode="auto">
            <a:xfrm>
              <a:off x="1211024" y="2651689"/>
              <a:ext cx="2361782" cy="316053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9975607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6" name="タイトル 1"/>
          <p:cNvSpPr>
            <a:spLocks noGrp="1"/>
          </p:cNvSpPr>
          <p:nvPr>
            <p:ph type="ctrTitle"/>
          </p:nvPr>
        </p:nvSpPr>
        <p:spPr/>
        <p:txBody>
          <a:bodyPr vert="horz">
            <a:noAutofit/>
          </a:bodyPr>
          <a:lstStyle/>
          <a:p>
            <a:pPr>
              <a:lnSpc>
                <a:spcPct val="100000"/>
              </a:lnSpc>
            </a:pPr>
            <a:r>
              <a:rPr lang="en-US" altLang="ja-JP" dirty="0"/>
              <a:t>QR</a:t>
            </a:r>
            <a:r>
              <a:rPr lang="ja-JP" altLang="en-US" dirty="0"/>
              <a:t>コードの読み取り</a:t>
            </a:r>
          </a:p>
        </p:txBody>
      </p:sp>
      <p:sp>
        <p:nvSpPr>
          <p:cNvPr id="3" name="タイトル 1">
            <a:extLst>
              <a:ext uri="{FF2B5EF4-FFF2-40B4-BE49-F238E27FC236}">
                <a16:creationId xmlns:a16="http://schemas.microsoft.com/office/drawing/2014/main" id="{D4A0C385-F24C-81A8-A285-CD8438E1F636}"/>
              </a:ext>
            </a:extLst>
          </p:cNvPr>
          <p:cNvSpPr txBox="1">
            <a:spLocks noChangeAspect="1"/>
          </p:cNvSpPr>
          <p:nvPr/>
        </p:nvSpPr>
        <p:spPr>
          <a:xfrm>
            <a:off x="480" y="361"/>
            <a:ext cx="1259335" cy="894339"/>
          </a:xfrm>
          <a:prstGeom prst="rect">
            <a:avLst/>
          </a:prstGeom>
          <a:noFill/>
        </p:spPr>
        <p:txBody>
          <a:bodyPr vert="horz" wrap="none" lIns="91431" tIns="45715" rIns="91431" bIns="45715" rtlCol="0" anchor="ctr">
            <a:noAutofit/>
          </a:bodyPr>
          <a:lstStyle>
            <a:lvl1pPr algn="l" defTabSz="914400" rtl="0" eaLnBrk="1" latinLnBrk="0" hangingPunct="1">
              <a:lnSpc>
                <a:spcPct val="90000"/>
              </a:lnSpc>
              <a:spcBef>
                <a:spcPct val="0"/>
              </a:spcBef>
              <a:buNone/>
              <a:defRPr kumimoji="1" sz="2800" b="1" i="0" kern="1200">
                <a:solidFill>
                  <a:schemeClr val="bg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defTabSz="914305">
              <a:lnSpc>
                <a:spcPct val="100000"/>
              </a:lnSpc>
            </a:pPr>
            <a:r>
              <a:rPr lang="en-US" altLang="ja-JP" sz="2799" dirty="0">
                <a:solidFill>
                  <a:sysClr val="windowText" lastClr="000000"/>
                </a:solidFill>
              </a:rPr>
              <a:t>2-F</a:t>
            </a:r>
            <a:endParaRPr kumimoji="0" lang="ja-JP" altLang="en-US" sz="2799" kern="0" dirty="0">
              <a:solidFill>
                <a:sysClr val="windowText" lastClr="000000"/>
              </a:solidFill>
            </a:endParaRPr>
          </a:p>
        </p:txBody>
      </p:sp>
      <p:sp>
        <p:nvSpPr>
          <p:cNvPr id="7" name="字幕 14">
            <a:extLst>
              <a:ext uri="{FF2B5EF4-FFF2-40B4-BE49-F238E27FC236}">
                <a16:creationId xmlns:a16="http://schemas.microsoft.com/office/drawing/2014/main" id="{7AE18428-BAE1-DA3E-BBC5-99A1D61922A9}"/>
              </a:ext>
            </a:extLst>
          </p:cNvPr>
          <p:cNvSpPr txBox="1">
            <a:spLocks/>
          </p:cNvSpPr>
          <p:nvPr/>
        </p:nvSpPr>
        <p:spPr>
          <a:xfrm>
            <a:off x="297144" y="1177823"/>
            <a:ext cx="5080264" cy="359962"/>
          </a:xfrm>
          <a:prstGeom prst="rect">
            <a:avLst/>
          </a:prstGeom>
        </p:spPr>
        <p:txBody>
          <a:bodyPr vert="horz" lIns="91431" tIns="45715" rIns="91431" bIns="45715" rtlCol="0">
            <a:normAutofit fontScale="92500" lnSpcReduction="10000"/>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r>
              <a:rPr lang="en-US" altLang="ja-JP" b="0" dirty="0">
                <a:solidFill>
                  <a:srgbClr val="4472C4"/>
                </a:solidFill>
                <a:latin typeface="BIZ UDPゴシック" panose="020B0400000000000000" pitchFamily="50" charset="-128"/>
                <a:ea typeface="BIZ UDPゴシック" panose="020B0400000000000000" pitchFamily="50" charset="-128"/>
              </a:rPr>
              <a:t>QR</a:t>
            </a:r>
            <a:r>
              <a:rPr lang="ja-JP" altLang="en-US" b="0" dirty="0">
                <a:solidFill>
                  <a:srgbClr val="4472C4"/>
                </a:solidFill>
                <a:latin typeface="BIZ UDPゴシック" panose="020B0400000000000000" pitchFamily="50" charset="-128"/>
                <a:ea typeface="BIZ UDPゴシック" panose="020B0400000000000000" pitchFamily="50" charset="-128"/>
              </a:rPr>
              <a:t>コードを読み取る方法</a:t>
            </a:r>
          </a:p>
        </p:txBody>
      </p:sp>
      <p:pic>
        <p:nvPicPr>
          <p:cNvPr id="16" name="図 15">
            <a:extLst>
              <a:ext uri="{FF2B5EF4-FFF2-40B4-BE49-F238E27FC236}">
                <a16:creationId xmlns:a16="http://schemas.microsoft.com/office/drawing/2014/main" id="{EB4763C9-2DB4-D262-9352-EFA91546C355}"/>
              </a:ext>
            </a:extLst>
          </p:cNvPr>
          <p:cNvPicPr>
            <a:picLocks noChangeAspect="1"/>
          </p:cNvPicPr>
          <p:nvPr/>
        </p:nvPicPr>
        <p:blipFill rotWithShape="1">
          <a:blip r:embed="rId6"/>
          <a:srcRect b="3704"/>
          <a:stretch/>
        </p:blipFill>
        <p:spPr>
          <a:xfrm>
            <a:off x="3402064" y="2393453"/>
            <a:ext cx="2026277" cy="4225062"/>
          </a:xfrm>
          <a:prstGeom prst="rect">
            <a:avLst/>
          </a:prstGeom>
          <a:ln>
            <a:solidFill>
              <a:schemeClr val="tx1"/>
            </a:solidFill>
          </a:ln>
        </p:spPr>
      </p:pic>
      <p:sp>
        <p:nvSpPr>
          <p:cNvPr id="6" name="Slide Number Placeholder 5">
            <a:extLst>
              <a:ext uri="{FF2B5EF4-FFF2-40B4-BE49-F238E27FC236}">
                <a16:creationId xmlns:a16="http://schemas.microsoft.com/office/drawing/2014/main" id="{C5CF3CC3-B034-5C75-5662-E8DAE164556D}"/>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３２</a:t>
            </a:r>
            <a:endParaRPr lang="en-US" altLang="ja-JP" sz="1800">
              <a:solidFill>
                <a:schemeClr val="accent1"/>
              </a:solidFill>
              <a:latin typeface="BIZ UDPゴシック" panose="020B0400000000000000" pitchFamily="50" charset="-128"/>
              <a:ea typeface="BIZ UDPゴシック" panose="020B0400000000000000" pitchFamily="50" charset="-128"/>
            </a:endParaRPr>
          </a:p>
        </p:txBody>
      </p:sp>
      <p:sp>
        <p:nvSpPr>
          <p:cNvPr id="2" name="テキスト ボックス 1">
            <a:extLst>
              <a:ext uri="{FF2B5EF4-FFF2-40B4-BE49-F238E27FC236}">
                <a16:creationId xmlns:a16="http://schemas.microsoft.com/office/drawing/2014/main" id="{36B6DA33-08F7-43EC-7613-0125E26AE44E}"/>
              </a:ext>
            </a:extLst>
          </p:cNvPr>
          <p:cNvSpPr txBox="1"/>
          <p:nvPr/>
        </p:nvSpPr>
        <p:spPr>
          <a:xfrm>
            <a:off x="3291532" y="1664922"/>
            <a:ext cx="4689873" cy="395621"/>
          </a:xfrm>
          <a:prstGeom prst="rect">
            <a:avLst/>
          </a:prstGeom>
          <a:noFill/>
        </p:spPr>
        <p:txBody>
          <a:bodyPr wrap="square">
            <a:spAutoFit/>
          </a:bodyPr>
          <a:lstStyle/>
          <a:p>
            <a:pPr>
              <a:lnSpc>
                <a:spcPct val="130000"/>
              </a:lnSpc>
            </a:pPr>
            <a:r>
              <a:rPr lang="ja-JP" altLang="en-US" dirty="0">
                <a:latin typeface="BIZ UDPゴシック" panose="020B0400000000000000" pitchFamily="50" charset="-128"/>
                <a:ea typeface="BIZ UDPゴシック" panose="020B0400000000000000" pitchFamily="50" charset="-128"/>
              </a:rPr>
              <a:t>押した後に、画面が切り替われば成功です</a:t>
            </a:r>
          </a:p>
        </p:txBody>
      </p:sp>
      <p:sp>
        <p:nvSpPr>
          <p:cNvPr id="4" name="テキスト ボックス 3">
            <a:extLst>
              <a:ext uri="{FF2B5EF4-FFF2-40B4-BE49-F238E27FC236}">
                <a16:creationId xmlns:a16="http://schemas.microsoft.com/office/drawing/2014/main" id="{B7EC7D5E-758E-7616-5919-D9ADA6E4A97C}"/>
              </a:ext>
            </a:extLst>
          </p:cNvPr>
          <p:cNvSpPr txBox="1"/>
          <p:nvPr/>
        </p:nvSpPr>
        <p:spPr>
          <a:xfrm>
            <a:off x="2740570" y="1592350"/>
            <a:ext cx="561650" cy="584647"/>
          </a:xfrm>
          <a:prstGeom prst="rect">
            <a:avLst/>
          </a:prstGeom>
          <a:noFill/>
        </p:spPr>
        <p:txBody>
          <a:bodyPr wrap="square" rtlCol="0">
            <a:spAutoFit/>
          </a:bodyPr>
          <a:lstStyle/>
          <a:p>
            <a:r>
              <a:rPr lang="ja-JP" altLang="en-US" sz="3199" b="1" dirty="0">
                <a:solidFill>
                  <a:srgbClr val="4472C4"/>
                </a:solidFill>
                <a:latin typeface="BIZ UDPゴシック" panose="020B0400000000000000" pitchFamily="50" charset="-128"/>
                <a:ea typeface="BIZ UDPゴシック" panose="020B0400000000000000" pitchFamily="50" charset="-128"/>
                <a:cs typeface="Meiryo" charset="-128"/>
              </a:rPr>
              <a:t>➌</a:t>
            </a:r>
            <a:endParaRPr lang="en-US" altLang="ja-JP" sz="3199" b="1" dirty="0">
              <a:solidFill>
                <a:srgbClr val="4472C4"/>
              </a:solidFill>
              <a:latin typeface="BIZ UDPゴシック" panose="020B0400000000000000" pitchFamily="50" charset="-128"/>
              <a:ea typeface="BIZ UDPゴシック" panose="020B0400000000000000" pitchFamily="50" charset="-128"/>
              <a:cs typeface="Meiryo" charset="-128"/>
            </a:endParaRPr>
          </a:p>
        </p:txBody>
      </p:sp>
    </p:spTree>
    <p:extLst>
      <p:ext uri="{BB962C8B-B14F-4D97-AF65-F5344CB8AC3E}">
        <p14:creationId xmlns:p14="http://schemas.microsoft.com/office/powerpoint/2010/main" val="61236002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6" name="タイトル 1"/>
          <p:cNvSpPr>
            <a:spLocks noGrp="1"/>
          </p:cNvSpPr>
          <p:nvPr>
            <p:ph type="ctrTitle"/>
          </p:nvPr>
        </p:nvSpPr>
        <p:spPr/>
        <p:txBody>
          <a:bodyPr vert="horz">
            <a:noAutofit/>
          </a:bodyPr>
          <a:lstStyle/>
          <a:p>
            <a:pPr>
              <a:lnSpc>
                <a:spcPct val="100000"/>
              </a:lnSpc>
            </a:pPr>
            <a:r>
              <a:rPr lang="en-US" altLang="ja-JP"/>
              <a:t>QR</a:t>
            </a:r>
            <a:r>
              <a:rPr lang="ja-JP" altLang="en-US"/>
              <a:t>コードの読み取り</a:t>
            </a:r>
          </a:p>
        </p:txBody>
      </p:sp>
      <p:sp>
        <p:nvSpPr>
          <p:cNvPr id="3" name="字幕 14">
            <a:extLst>
              <a:ext uri="{FF2B5EF4-FFF2-40B4-BE49-F238E27FC236}">
                <a16:creationId xmlns:a16="http://schemas.microsoft.com/office/drawing/2014/main" id="{3CC344B3-CA02-0D28-058B-9396C07B2EE9}"/>
              </a:ext>
            </a:extLst>
          </p:cNvPr>
          <p:cNvSpPr txBox="1">
            <a:spLocks/>
          </p:cNvSpPr>
          <p:nvPr/>
        </p:nvSpPr>
        <p:spPr>
          <a:xfrm>
            <a:off x="297144" y="1177823"/>
            <a:ext cx="5080264" cy="359962"/>
          </a:xfrm>
          <a:prstGeom prst="rect">
            <a:avLst/>
          </a:prstGeom>
        </p:spPr>
        <p:txBody>
          <a:bodyPr vert="horz" lIns="91431" tIns="45715" rIns="91431" bIns="45715" rtlCol="0">
            <a:normAutofit fontScale="92500" lnSpcReduction="10000"/>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r>
              <a:rPr lang="en-US" altLang="ja-JP" b="0" dirty="0">
                <a:solidFill>
                  <a:srgbClr val="4472C4"/>
                </a:solidFill>
                <a:latin typeface="BIZ UDPゴシック" panose="020B0400000000000000" pitchFamily="50" charset="-128"/>
                <a:ea typeface="BIZ UDPゴシック" panose="020B0400000000000000" pitchFamily="50" charset="-128"/>
              </a:rPr>
              <a:t>QR</a:t>
            </a:r>
            <a:r>
              <a:rPr lang="ja-JP" altLang="en-US" b="0" dirty="0">
                <a:solidFill>
                  <a:srgbClr val="4472C4"/>
                </a:solidFill>
                <a:latin typeface="BIZ UDPゴシック" panose="020B0400000000000000" pitchFamily="50" charset="-128"/>
                <a:ea typeface="BIZ UDPゴシック" panose="020B0400000000000000" pitchFamily="50" charset="-128"/>
              </a:rPr>
              <a:t>コードを読み取る別の方法</a:t>
            </a:r>
          </a:p>
        </p:txBody>
      </p:sp>
      <p:sp>
        <p:nvSpPr>
          <p:cNvPr id="5" name="タイトル 1">
            <a:extLst>
              <a:ext uri="{FF2B5EF4-FFF2-40B4-BE49-F238E27FC236}">
                <a16:creationId xmlns:a16="http://schemas.microsoft.com/office/drawing/2014/main" id="{B6D1D882-149F-DFA6-86AA-5293561199BD}"/>
              </a:ext>
            </a:extLst>
          </p:cNvPr>
          <p:cNvSpPr txBox="1">
            <a:spLocks noChangeAspect="1"/>
          </p:cNvSpPr>
          <p:nvPr/>
        </p:nvSpPr>
        <p:spPr>
          <a:xfrm>
            <a:off x="480" y="361"/>
            <a:ext cx="1259335" cy="894339"/>
          </a:xfrm>
          <a:prstGeom prst="rect">
            <a:avLst/>
          </a:prstGeom>
          <a:noFill/>
        </p:spPr>
        <p:txBody>
          <a:bodyPr vert="horz" wrap="none" lIns="91431" tIns="45715" rIns="91431" bIns="45715" rtlCol="0" anchor="ctr">
            <a:noAutofit/>
          </a:bodyPr>
          <a:lstStyle>
            <a:lvl1pPr algn="l" defTabSz="914400" rtl="0" eaLnBrk="1" latinLnBrk="0" hangingPunct="1">
              <a:lnSpc>
                <a:spcPct val="90000"/>
              </a:lnSpc>
              <a:spcBef>
                <a:spcPct val="0"/>
              </a:spcBef>
              <a:buNone/>
              <a:defRPr kumimoji="1" sz="2800" b="1" i="0" kern="1200">
                <a:solidFill>
                  <a:schemeClr val="bg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defTabSz="914305">
              <a:lnSpc>
                <a:spcPct val="100000"/>
              </a:lnSpc>
            </a:pPr>
            <a:r>
              <a:rPr lang="en-US" altLang="ja-JP" sz="2799">
                <a:solidFill>
                  <a:sysClr val="windowText" lastClr="000000"/>
                </a:solidFill>
              </a:rPr>
              <a:t>2-F</a:t>
            </a:r>
            <a:endParaRPr kumimoji="0" lang="ja-JP" altLang="en-US" sz="2799" kern="0">
              <a:solidFill>
                <a:sysClr val="windowText" lastClr="000000"/>
              </a:solidFill>
            </a:endParaRPr>
          </a:p>
        </p:txBody>
      </p:sp>
      <p:grpSp>
        <p:nvGrpSpPr>
          <p:cNvPr id="19" name="グループ化 18">
            <a:extLst>
              <a:ext uri="{FF2B5EF4-FFF2-40B4-BE49-F238E27FC236}">
                <a16:creationId xmlns:a16="http://schemas.microsoft.com/office/drawing/2014/main" id="{989DB555-D8ED-9D95-97B6-0F42DBA29D42}"/>
              </a:ext>
            </a:extLst>
          </p:cNvPr>
          <p:cNvGrpSpPr/>
          <p:nvPr/>
        </p:nvGrpSpPr>
        <p:grpSpPr>
          <a:xfrm>
            <a:off x="461688" y="3311961"/>
            <a:ext cx="1521456" cy="3017993"/>
            <a:chOff x="683618" y="2731317"/>
            <a:chExt cx="1666763" cy="3306227"/>
          </a:xfrm>
        </p:grpSpPr>
        <p:grpSp>
          <p:nvGrpSpPr>
            <p:cNvPr id="14" name="グループ化 13">
              <a:extLst>
                <a:ext uri="{FF2B5EF4-FFF2-40B4-BE49-F238E27FC236}">
                  <a16:creationId xmlns:a16="http://schemas.microsoft.com/office/drawing/2014/main" id="{27EA7254-1AA7-73D5-5C81-6B693C0880AA}"/>
                </a:ext>
              </a:extLst>
            </p:cNvPr>
            <p:cNvGrpSpPr/>
            <p:nvPr/>
          </p:nvGrpSpPr>
          <p:grpSpPr>
            <a:xfrm>
              <a:off x="683618" y="2731317"/>
              <a:ext cx="1666763" cy="3306227"/>
              <a:chOff x="1108042" y="2746115"/>
              <a:chExt cx="1971823" cy="3943644"/>
            </a:xfrm>
          </p:grpSpPr>
          <p:pic>
            <p:nvPicPr>
              <p:cNvPr id="15" name="図 14">
                <a:extLst>
                  <a:ext uri="{FF2B5EF4-FFF2-40B4-BE49-F238E27FC236}">
                    <a16:creationId xmlns:a16="http://schemas.microsoft.com/office/drawing/2014/main" id="{21CCE83B-A1D6-ED12-6586-9FCB066A1D9F}"/>
                  </a:ext>
                </a:extLst>
              </p:cNvPr>
              <p:cNvPicPr>
                <a:picLocks noChangeAspect="1"/>
              </p:cNvPicPr>
              <p:nvPr/>
            </p:nvPicPr>
            <p:blipFill>
              <a:blip r:embed="rId6"/>
              <a:stretch>
                <a:fillRect/>
              </a:stretch>
            </p:blipFill>
            <p:spPr>
              <a:xfrm>
                <a:off x="1108042" y="2746115"/>
                <a:ext cx="1971823" cy="3943644"/>
              </a:xfrm>
              <a:prstGeom prst="rect">
                <a:avLst/>
              </a:prstGeom>
            </p:spPr>
          </p:pic>
          <p:sp>
            <p:nvSpPr>
              <p:cNvPr id="16" name="正方形/長方形 15">
                <a:extLst>
                  <a:ext uri="{FF2B5EF4-FFF2-40B4-BE49-F238E27FC236}">
                    <a16:creationId xmlns:a16="http://schemas.microsoft.com/office/drawing/2014/main" id="{C3C8AA18-E176-9D39-E73C-7EC0902BEF96}"/>
                  </a:ext>
                </a:extLst>
              </p:cNvPr>
              <p:cNvSpPr/>
              <p:nvPr/>
            </p:nvSpPr>
            <p:spPr>
              <a:xfrm>
                <a:off x="1231899" y="3171825"/>
                <a:ext cx="1692000" cy="3047992"/>
              </a:xfrm>
              <a:prstGeom prst="rect">
                <a:avLst/>
              </a:prstGeom>
              <a:solidFill>
                <a:schemeClr val="tx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ea typeface="BIZ UDPゴシック" panose="020B0400000000000000" pitchFamily="50" charset="-128"/>
                </a:endParaRPr>
              </a:p>
            </p:txBody>
          </p:sp>
        </p:grpSp>
        <p:pic>
          <p:nvPicPr>
            <p:cNvPr id="17" name="図 16">
              <a:extLst>
                <a:ext uri="{FF2B5EF4-FFF2-40B4-BE49-F238E27FC236}">
                  <a16:creationId xmlns:a16="http://schemas.microsoft.com/office/drawing/2014/main" id="{7C970C16-FBED-8F0A-C6B6-B37755DA4DDA}"/>
                </a:ext>
              </a:extLst>
            </p:cNvPr>
            <p:cNvPicPr>
              <a:picLocks noChangeAspect="1"/>
            </p:cNvPicPr>
            <p:nvPr/>
          </p:nvPicPr>
          <p:blipFill>
            <a:blip r:embed="rId7"/>
            <a:stretch>
              <a:fillRect/>
            </a:stretch>
          </p:blipFill>
          <p:spPr>
            <a:xfrm>
              <a:off x="795417" y="3130192"/>
              <a:ext cx="1426386" cy="2538548"/>
            </a:xfrm>
            <a:prstGeom prst="rect">
              <a:avLst/>
            </a:prstGeom>
          </p:spPr>
        </p:pic>
      </p:grpSp>
      <p:sp>
        <p:nvSpPr>
          <p:cNvPr id="46" name="上矢印 41">
            <a:extLst>
              <a:ext uri="{FF2B5EF4-FFF2-40B4-BE49-F238E27FC236}">
                <a16:creationId xmlns:a16="http://schemas.microsoft.com/office/drawing/2014/main" id="{9E5C7229-8849-FC43-118E-138B22740132}"/>
              </a:ext>
            </a:extLst>
          </p:cNvPr>
          <p:cNvSpPr>
            <a:spLocks/>
          </p:cNvSpPr>
          <p:nvPr/>
        </p:nvSpPr>
        <p:spPr>
          <a:xfrm>
            <a:off x="923827" y="4365766"/>
            <a:ext cx="715968" cy="1753941"/>
          </a:xfrm>
          <a:prstGeom prst="upArrow">
            <a:avLst/>
          </a:prstGeom>
          <a:solidFill>
            <a:schemeClr val="bg1"/>
          </a:solidFill>
          <a:ln w="28575">
            <a:solidFill>
              <a:srgbClr val="FF3300"/>
            </a:solidFill>
            <a:prstDash val="sysDot"/>
          </a:ln>
          <a:effectLst>
            <a:outerShdw blurRad="50800" dist="762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62" name="テキスト ボックス 61">
            <a:extLst>
              <a:ext uri="{FF2B5EF4-FFF2-40B4-BE49-F238E27FC236}">
                <a16:creationId xmlns:a16="http://schemas.microsoft.com/office/drawing/2014/main" id="{E3DFF2DA-34C6-1F85-AC7B-4B94F9B2FA85}"/>
              </a:ext>
            </a:extLst>
          </p:cNvPr>
          <p:cNvSpPr txBox="1"/>
          <p:nvPr/>
        </p:nvSpPr>
        <p:spPr>
          <a:xfrm>
            <a:off x="4233535" y="2910531"/>
            <a:ext cx="407893" cy="348723"/>
          </a:xfrm>
          <a:prstGeom prst="rect">
            <a:avLst/>
          </a:prstGeom>
          <a:noFill/>
        </p:spPr>
        <p:txBody>
          <a:bodyPr wrap="square" rtlCol="0">
            <a:spAutoFit/>
          </a:bodyPr>
          <a:lstStyle/>
          <a:p>
            <a:r>
              <a:rPr lang="ja-JP" altLang="en-US" sz="1400" b="1">
                <a:solidFill>
                  <a:schemeClr val="bg1"/>
                </a:solidFill>
                <a:latin typeface="BIZ UDPゴシック" panose="020B0400000000000000" pitchFamily="50" charset="-128"/>
                <a:ea typeface="BIZ UDPゴシック" panose="020B0400000000000000" pitchFamily="50" charset="-128"/>
              </a:rPr>
              <a:t>右</a:t>
            </a:r>
          </a:p>
        </p:txBody>
      </p:sp>
      <p:pic>
        <p:nvPicPr>
          <p:cNvPr id="63" name="図 62" descr="ホーム画面の画像">
            <a:extLst>
              <a:ext uri="{FF2B5EF4-FFF2-40B4-BE49-F238E27FC236}">
                <a16:creationId xmlns:a16="http://schemas.microsoft.com/office/drawing/2014/main" id="{8A744AFA-6B59-7EC7-C211-FD8EA386768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13533" y="3179321"/>
            <a:ext cx="1838499" cy="3343297"/>
          </a:xfrm>
          <a:prstGeom prst="rect">
            <a:avLst/>
          </a:prstGeom>
        </p:spPr>
      </p:pic>
      <p:sp>
        <p:nvSpPr>
          <p:cNvPr id="65" name="上矢印 41">
            <a:extLst>
              <a:ext uri="{FF2B5EF4-FFF2-40B4-BE49-F238E27FC236}">
                <a16:creationId xmlns:a16="http://schemas.microsoft.com/office/drawing/2014/main" id="{EFAAFACD-692D-66E8-D1C2-8A881BB0C4DA}"/>
              </a:ext>
            </a:extLst>
          </p:cNvPr>
          <p:cNvSpPr>
            <a:spLocks/>
          </p:cNvSpPr>
          <p:nvPr/>
        </p:nvSpPr>
        <p:spPr>
          <a:xfrm flipV="1">
            <a:off x="3893880" y="3311961"/>
            <a:ext cx="507010" cy="1270932"/>
          </a:xfrm>
          <a:prstGeom prst="upArrow">
            <a:avLst/>
          </a:prstGeom>
          <a:solidFill>
            <a:schemeClr val="bg1"/>
          </a:solidFill>
          <a:ln w="28575">
            <a:solidFill>
              <a:srgbClr val="FF3300"/>
            </a:solidFill>
            <a:prstDash val="sysDot"/>
          </a:ln>
          <a:effectLst>
            <a:outerShdw blurRad="50800" dist="762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76" name="テキスト ボックス 75">
            <a:extLst>
              <a:ext uri="{FF2B5EF4-FFF2-40B4-BE49-F238E27FC236}">
                <a16:creationId xmlns:a16="http://schemas.microsoft.com/office/drawing/2014/main" id="{8FE51609-B606-270E-8DAF-EC378CDD4AAB}"/>
              </a:ext>
            </a:extLst>
          </p:cNvPr>
          <p:cNvSpPr txBox="1"/>
          <p:nvPr/>
        </p:nvSpPr>
        <p:spPr>
          <a:xfrm>
            <a:off x="0" y="2240715"/>
            <a:ext cx="2339102" cy="307777"/>
          </a:xfrm>
          <a:prstGeom prst="rect">
            <a:avLst/>
          </a:prstGeom>
          <a:noFill/>
        </p:spPr>
        <p:txBody>
          <a:bodyPr wrap="none" rtlCol="0">
            <a:spAutoFit/>
          </a:bodyPr>
          <a:lstStyle/>
          <a:p>
            <a:r>
              <a:rPr lang="en-US" altLang="ja-JP" sz="1400" b="1" dirty="0">
                <a:solidFill>
                  <a:srgbClr val="4472C4"/>
                </a:solidFill>
                <a:latin typeface="BIZ UDPゴシック" panose="020B0400000000000000" pitchFamily="50" charset="-128"/>
                <a:ea typeface="BIZ UDPゴシック" panose="020B0400000000000000" pitchFamily="50" charset="-128"/>
              </a:rPr>
              <a:t> </a:t>
            </a:r>
            <a:r>
              <a:rPr lang="ja-JP" altLang="en-US" sz="1400" b="1" dirty="0">
                <a:solidFill>
                  <a:srgbClr val="4472C4"/>
                </a:solidFill>
                <a:latin typeface="BIZ UDPゴシック" panose="020B0400000000000000" pitchFamily="50" charset="-128"/>
                <a:ea typeface="BIZ UDPゴシック" panose="020B0400000000000000" pitchFamily="50" charset="-128"/>
              </a:rPr>
              <a:t>［ホームボタンのある機種］</a:t>
            </a:r>
          </a:p>
        </p:txBody>
      </p:sp>
      <p:sp>
        <p:nvSpPr>
          <p:cNvPr id="78" name="テキスト ボックス 77">
            <a:extLst>
              <a:ext uri="{FF2B5EF4-FFF2-40B4-BE49-F238E27FC236}">
                <a16:creationId xmlns:a16="http://schemas.microsoft.com/office/drawing/2014/main" id="{6B4BE492-25CB-A841-7CD8-101BA5D8B5D0}"/>
              </a:ext>
            </a:extLst>
          </p:cNvPr>
          <p:cNvSpPr txBox="1"/>
          <p:nvPr/>
        </p:nvSpPr>
        <p:spPr>
          <a:xfrm>
            <a:off x="2472236" y="2236013"/>
            <a:ext cx="2282997" cy="307777"/>
          </a:xfrm>
          <a:prstGeom prst="rect">
            <a:avLst/>
          </a:prstGeom>
          <a:noFill/>
        </p:spPr>
        <p:txBody>
          <a:bodyPr wrap="none" rtlCol="0">
            <a:spAutoFit/>
          </a:bodyPr>
          <a:lstStyle/>
          <a:p>
            <a:r>
              <a:rPr lang="ja-JP" altLang="en-US" sz="1400" b="1" dirty="0">
                <a:solidFill>
                  <a:srgbClr val="4472C4"/>
                </a:solidFill>
                <a:latin typeface="BIZ UDPゴシック" panose="020B0400000000000000" pitchFamily="50" charset="-128"/>
                <a:ea typeface="BIZ UDPゴシック" panose="020B0400000000000000" pitchFamily="50" charset="-128"/>
              </a:rPr>
              <a:t>［ホームボタンの無い機種］</a:t>
            </a:r>
          </a:p>
        </p:txBody>
      </p:sp>
      <p:cxnSp>
        <p:nvCxnSpPr>
          <p:cNvPr id="93" name="直線コネクタ 92">
            <a:extLst>
              <a:ext uri="{FF2B5EF4-FFF2-40B4-BE49-F238E27FC236}">
                <a16:creationId xmlns:a16="http://schemas.microsoft.com/office/drawing/2014/main" id="{7C50BEB4-BE6B-0872-1B09-49B1E574DCB3}"/>
              </a:ext>
            </a:extLst>
          </p:cNvPr>
          <p:cNvCxnSpPr>
            <a:cxnSpLocks/>
          </p:cNvCxnSpPr>
          <p:nvPr/>
        </p:nvCxnSpPr>
        <p:spPr>
          <a:xfrm>
            <a:off x="2397357" y="2104571"/>
            <a:ext cx="0" cy="4470400"/>
          </a:xfrm>
          <a:prstGeom prst="line">
            <a:avLst/>
          </a:prstGeom>
          <a:ln w="15875">
            <a:solidFill>
              <a:srgbClr val="4472C4"/>
            </a:solidFill>
            <a:prstDash val="sysDot"/>
          </a:ln>
        </p:spPr>
        <p:style>
          <a:lnRef idx="1">
            <a:schemeClr val="accent1"/>
          </a:lnRef>
          <a:fillRef idx="0">
            <a:schemeClr val="accent1"/>
          </a:fillRef>
          <a:effectRef idx="0">
            <a:schemeClr val="accent1"/>
          </a:effectRef>
          <a:fontRef idx="minor">
            <a:schemeClr val="tx1"/>
          </a:fontRef>
        </p:style>
      </p:cxnSp>
      <p:sp>
        <p:nvSpPr>
          <p:cNvPr id="7" name="テキスト ボックス 6">
            <a:extLst>
              <a:ext uri="{FF2B5EF4-FFF2-40B4-BE49-F238E27FC236}">
                <a16:creationId xmlns:a16="http://schemas.microsoft.com/office/drawing/2014/main" id="{4DF849D6-8F56-D892-1E02-059E9260826C}"/>
              </a:ext>
            </a:extLst>
          </p:cNvPr>
          <p:cNvSpPr txBox="1"/>
          <p:nvPr/>
        </p:nvSpPr>
        <p:spPr>
          <a:xfrm>
            <a:off x="51529" y="2527113"/>
            <a:ext cx="2554405" cy="286232"/>
          </a:xfrm>
          <a:prstGeom prst="rect">
            <a:avLst/>
          </a:prstGeom>
          <a:noFill/>
        </p:spPr>
        <p:txBody>
          <a:bodyPr wrap="square" rtlCol="0">
            <a:spAutoFit/>
          </a:bodyPr>
          <a:lstStyle/>
          <a:p>
            <a:pPr>
              <a:lnSpc>
                <a:spcPct val="90000"/>
              </a:lnSpc>
            </a:pPr>
            <a:r>
              <a:rPr lang="ja-JP" altLang="en-US" sz="1400" dirty="0">
                <a:latin typeface="BIZ UDPゴシック" panose="020B0400000000000000" pitchFamily="50" charset="-128"/>
                <a:ea typeface="BIZ UDPゴシック" panose="020B0400000000000000" pitchFamily="50" charset="-128"/>
              </a:rPr>
              <a:t>下から上へ画面をなぞる</a:t>
            </a:r>
          </a:p>
        </p:txBody>
      </p:sp>
      <p:sp>
        <p:nvSpPr>
          <p:cNvPr id="9" name="テキスト ボックス 8">
            <a:extLst>
              <a:ext uri="{FF2B5EF4-FFF2-40B4-BE49-F238E27FC236}">
                <a16:creationId xmlns:a16="http://schemas.microsoft.com/office/drawing/2014/main" id="{0792679A-C5C2-47BE-1E83-620D6FC56C69}"/>
              </a:ext>
            </a:extLst>
          </p:cNvPr>
          <p:cNvSpPr txBox="1"/>
          <p:nvPr/>
        </p:nvSpPr>
        <p:spPr>
          <a:xfrm>
            <a:off x="2500534" y="2531234"/>
            <a:ext cx="2739123" cy="286232"/>
          </a:xfrm>
          <a:prstGeom prst="rect">
            <a:avLst/>
          </a:prstGeom>
          <a:noFill/>
        </p:spPr>
        <p:txBody>
          <a:bodyPr wrap="square" rtlCol="0">
            <a:spAutoFit/>
          </a:bodyPr>
          <a:lstStyle/>
          <a:p>
            <a:pPr>
              <a:lnSpc>
                <a:spcPct val="90000"/>
              </a:lnSpc>
            </a:pPr>
            <a:r>
              <a:rPr lang="ja-JP" altLang="en-US" sz="1400" dirty="0">
                <a:latin typeface="BIZ UDPゴシック" panose="020B0400000000000000" pitchFamily="50" charset="-128"/>
                <a:ea typeface="BIZ UDPゴシック" panose="020B0400000000000000" pitchFamily="50" charset="-128"/>
              </a:rPr>
              <a:t>右上から下へ画面をなぞる</a:t>
            </a:r>
          </a:p>
        </p:txBody>
      </p:sp>
      <p:sp>
        <p:nvSpPr>
          <p:cNvPr id="13" name="テキスト ボックス 12">
            <a:extLst>
              <a:ext uri="{FF2B5EF4-FFF2-40B4-BE49-F238E27FC236}">
                <a16:creationId xmlns:a16="http://schemas.microsoft.com/office/drawing/2014/main" id="{F306D984-6C06-8230-7C07-F6F4C6737737}"/>
              </a:ext>
            </a:extLst>
          </p:cNvPr>
          <p:cNvSpPr txBox="1"/>
          <p:nvPr/>
        </p:nvSpPr>
        <p:spPr>
          <a:xfrm>
            <a:off x="108615"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8" name="テキスト ボックス 17">
            <a:extLst>
              <a:ext uri="{FF2B5EF4-FFF2-40B4-BE49-F238E27FC236}">
                <a16:creationId xmlns:a16="http://schemas.microsoft.com/office/drawing/2014/main" id="{820EE39D-241B-DF01-6062-D6D8DA25D2D2}"/>
              </a:ext>
            </a:extLst>
          </p:cNvPr>
          <p:cNvSpPr txBox="1"/>
          <p:nvPr/>
        </p:nvSpPr>
        <p:spPr>
          <a:xfrm>
            <a:off x="631567" y="1626865"/>
            <a:ext cx="3577576" cy="395621"/>
          </a:xfrm>
          <a:prstGeom prst="rect">
            <a:avLst/>
          </a:prstGeom>
          <a:noFill/>
        </p:spPr>
        <p:txBody>
          <a:bodyPr wrap="square" lIns="91440" tIns="45720" rIns="91440" bIns="45720" rtlCol="0" anchor="t">
            <a:spAutoFit/>
          </a:bodyPr>
          <a:lstStyle/>
          <a:p>
            <a:pPr>
              <a:lnSpc>
                <a:spcPct val="130000"/>
              </a:lnSpc>
            </a:pPr>
            <a:r>
              <a:rPr lang="ja-JP" altLang="en-US" sz="1800" dirty="0">
                <a:latin typeface="BIZ UDPゴシック" panose="020B0400000000000000" pitchFamily="50" charset="-128"/>
                <a:ea typeface="BIZ UDPゴシック" panose="020B0400000000000000" pitchFamily="50" charset="-128"/>
              </a:rPr>
              <a:t>コントロールセンターを表示します</a:t>
            </a:r>
          </a:p>
        </p:txBody>
      </p:sp>
      <p:sp>
        <p:nvSpPr>
          <p:cNvPr id="21" name="テキスト ボックス 20">
            <a:extLst>
              <a:ext uri="{FF2B5EF4-FFF2-40B4-BE49-F238E27FC236}">
                <a16:creationId xmlns:a16="http://schemas.microsoft.com/office/drawing/2014/main" id="{9032D11C-7EA1-2923-FD54-1B3A2E336CD3}"/>
              </a:ext>
            </a:extLst>
          </p:cNvPr>
          <p:cNvSpPr txBox="1"/>
          <p:nvPr/>
        </p:nvSpPr>
        <p:spPr>
          <a:xfrm>
            <a:off x="5067053"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2" name="テキスト ボックス 21">
            <a:extLst>
              <a:ext uri="{FF2B5EF4-FFF2-40B4-BE49-F238E27FC236}">
                <a16:creationId xmlns:a16="http://schemas.microsoft.com/office/drawing/2014/main" id="{4337B2C3-88EC-CAB8-CE51-3E1A77523F24}"/>
              </a:ext>
            </a:extLst>
          </p:cNvPr>
          <p:cNvSpPr txBox="1"/>
          <p:nvPr/>
        </p:nvSpPr>
        <p:spPr>
          <a:xfrm>
            <a:off x="5594065" y="1556205"/>
            <a:ext cx="3549935" cy="590931"/>
          </a:xfrm>
          <a:prstGeom prst="rect">
            <a:avLst/>
          </a:prstGeom>
          <a:noFill/>
        </p:spPr>
        <p:txBody>
          <a:bodyPr wrap="square" rtlCol="0" anchor="ctr">
            <a:spAutoFit/>
          </a:bodyPr>
          <a:lstStyle/>
          <a:p>
            <a:pPr>
              <a:lnSpc>
                <a:spcPct val="90000"/>
              </a:lnSpc>
            </a:pPr>
            <a:r>
              <a:rPr lang="en-US" altLang="ja-JP" sz="1800" dirty="0">
                <a:latin typeface="BIZ UDPゴシック" panose="020B0400000000000000" pitchFamily="50" charset="-128"/>
                <a:ea typeface="BIZ UDPゴシック" panose="020B0400000000000000" pitchFamily="50" charset="-128"/>
              </a:rPr>
              <a:t>QR</a:t>
            </a:r>
            <a:r>
              <a:rPr lang="ja-JP" altLang="en-US" sz="1800" dirty="0">
                <a:latin typeface="BIZ UDPゴシック" panose="020B0400000000000000" pitchFamily="50" charset="-128"/>
                <a:ea typeface="BIZ UDPゴシック" panose="020B0400000000000000" pitchFamily="50" charset="-128"/>
              </a:rPr>
              <a:t>コードのマーク　　　を</a:t>
            </a:r>
            <a:endParaRPr lang="en-US" altLang="ja-JP" sz="1800" dirty="0">
              <a:latin typeface="BIZ UDPゴシック" panose="020B0400000000000000" pitchFamily="50" charset="-128"/>
              <a:ea typeface="BIZ UDPゴシック" panose="020B0400000000000000" pitchFamily="50" charset="-128"/>
            </a:endParaRPr>
          </a:p>
          <a:p>
            <a:pPr>
              <a:lnSpc>
                <a:spcPct val="90000"/>
              </a:lnSpc>
            </a:pPr>
            <a:r>
              <a:rPr lang="ja-JP" altLang="en-US" sz="1800" dirty="0">
                <a:latin typeface="BIZ UDPゴシック" panose="020B0400000000000000" pitchFamily="50" charset="-128"/>
                <a:ea typeface="BIZ UDPゴシック" panose="020B0400000000000000" pitchFamily="50" charset="-128"/>
              </a:rPr>
              <a:t>押します</a:t>
            </a:r>
          </a:p>
        </p:txBody>
      </p:sp>
      <p:cxnSp>
        <p:nvCxnSpPr>
          <p:cNvPr id="24" name="直線矢印コネクタ 23">
            <a:extLst>
              <a:ext uri="{FF2B5EF4-FFF2-40B4-BE49-F238E27FC236}">
                <a16:creationId xmlns:a16="http://schemas.microsoft.com/office/drawing/2014/main" id="{ACBB9AFE-3745-2BDE-59F2-A215CB295130}"/>
              </a:ext>
            </a:extLst>
          </p:cNvPr>
          <p:cNvCxnSpPr>
            <a:cxnSpLocks/>
          </p:cNvCxnSpPr>
          <p:nvPr/>
        </p:nvCxnSpPr>
        <p:spPr>
          <a:xfrm>
            <a:off x="5032863" y="4405035"/>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pic>
        <p:nvPicPr>
          <p:cNvPr id="30" name="図 29" descr="電子機器, リモコン が含まれている画像&#10;&#10;自動的に生成された説明">
            <a:extLst>
              <a:ext uri="{FF2B5EF4-FFF2-40B4-BE49-F238E27FC236}">
                <a16:creationId xmlns:a16="http://schemas.microsoft.com/office/drawing/2014/main" id="{3418202D-4BC4-777E-0664-7A38BDB29B06}"/>
              </a:ext>
            </a:extLst>
          </p:cNvPr>
          <p:cNvPicPr>
            <a:picLocks noChangeAspect="1"/>
          </p:cNvPicPr>
          <p:nvPr/>
        </p:nvPicPr>
        <p:blipFill>
          <a:blip r:embed="rId9"/>
          <a:stretch>
            <a:fillRect/>
          </a:stretch>
        </p:blipFill>
        <p:spPr>
          <a:xfrm>
            <a:off x="5698451" y="2328389"/>
            <a:ext cx="2566538" cy="4333668"/>
          </a:xfrm>
          <a:prstGeom prst="rect">
            <a:avLst/>
          </a:prstGeom>
          <a:ln>
            <a:solidFill>
              <a:schemeClr val="tx1"/>
            </a:solidFill>
          </a:ln>
        </p:spPr>
      </p:pic>
      <p:pic>
        <p:nvPicPr>
          <p:cNvPr id="31" name="図 30" descr="電子機器, リモコン が含まれている画像&#10;&#10;自動的に生成された説明">
            <a:extLst>
              <a:ext uri="{FF2B5EF4-FFF2-40B4-BE49-F238E27FC236}">
                <a16:creationId xmlns:a16="http://schemas.microsoft.com/office/drawing/2014/main" id="{C938C1FD-0E79-5CDB-DBB2-24E860F019CD}"/>
              </a:ext>
            </a:extLst>
          </p:cNvPr>
          <p:cNvPicPr>
            <a:picLocks noChangeAspect="1"/>
          </p:cNvPicPr>
          <p:nvPr/>
        </p:nvPicPr>
        <p:blipFill rotWithShape="1">
          <a:blip r:embed="rId9"/>
          <a:srcRect l="16317" t="11798" r="71212" b="85438"/>
          <a:stretch/>
        </p:blipFill>
        <p:spPr>
          <a:xfrm>
            <a:off x="6064532" y="3042048"/>
            <a:ext cx="320060" cy="119326"/>
          </a:xfrm>
          <a:prstGeom prst="rect">
            <a:avLst/>
          </a:prstGeom>
        </p:spPr>
      </p:pic>
      <p:sp>
        <p:nvSpPr>
          <p:cNvPr id="40" name="四角形: 角を丸くする 39">
            <a:extLst>
              <a:ext uri="{FF2B5EF4-FFF2-40B4-BE49-F238E27FC236}">
                <a16:creationId xmlns:a16="http://schemas.microsoft.com/office/drawing/2014/main" id="{78271F3D-0C76-7B44-3932-589380D4B8DD}"/>
              </a:ext>
            </a:extLst>
          </p:cNvPr>
          <p:cNvSpPr/>
          <p:nvPr/>
        </p:nvSpPr>
        <p:spPr>
          <a:xfrm>
            <a:off x="5784769" y="5938439"/>
            <a:ext cx="642778" cy="636532"/>
          </a:xfrm>
          <a:prstGeom prst="roundRect">
            <a:avLst>
              <a:gd name="adj" fmla="val 12069"/>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984" dirty="0">
              <a:latin typeface="BIZ UDPゴシック" panose="020B0400000000000000" pitchFamily="50" charset="-128"/>
              <a:ea typeface="BIZ UDPゴシック" panose="020B0400000000000000" pitchFamily="50" charset="-128"/>
            </a:endParaRPr>
          </a:p>
        </p:txBody>
      </p:sp>
      <p:pic>
        <p:nvPicPr>
          <p:cNvPr id="41" name="図 40" descr="電子機器, リモコン が含まれている画像&#10;&#10;自動的に生成された説明">
            <a:extLst>
              <a:ext uri="{FF2B5EF4-FFF2-40B4-BE49-F238E27FC236}">
                <a16:creationId xmlns:a16="http://schemas.microsoft.com/office/drawing/2014/main" id="{56686EFE-E4D3-2FFE-6065-9D9C4D1B9E2F}"/>
              </a:ext>
            </a:extLst>
          </p:cNvPr>
          <p:cNvPicPr>
            <a:picLocks noChangeAspect="1"/>
          </p:cNvPicPr>
          <p:nvPr/>
        </p:nvPicPr>
        <p:blipFill>
          <a:blip r:embed="rId9"/>
          <a:srcRect l="9232" t="86398" r="76512" b="5159"/>
          <a:stretch>
            <a:fillRect/>
          </a:stretch>
        </p:blipFill>
        <p:spPr>
          <a:xfrm>
            <a:off x="7603417" y="1555359"/>
            <a:ext cx="334084" cy="334084"/>
          </a:xfrm>
          <a:custGeom>
            <a:avLst/>
            <a:gdLst>
              <a:gd name="connsiteX0" fmla="*/ 96840 w 521093"/>
              <a:gd name="connsiteY0" fmla="*/ 0 h 521093"/>
              <a:gd name="connsiteX1" fmla="*/ 424254 w 521093"/>
              <a:gd name="connsiteY1" fmla="*/ 0 h 521093"/>
              <a:gd name="connsiteX2" fmla="*/ 521093 w 521093"/>
              <a:gd name="connsiteY2" fmla="*/ 96841 h 521093"/>
              <a:gd name="connsiteX3" fmla="*/ 521093 w 521093"/>
              <a:gd name="connsiteY3" fmla="*/ 424254 h 521093"/>
              <a:gd name="connsiteX4" fmla="*/ 424254 w 521093"/>
              <a:gd name="connsiteY4" fmla="*/ 521093 h 521093"/>
              <a:gd name="connsiteX5" fmla="*/ 96840 w 521093"/>
              <a:gd name="connsiteY5" fmla="*/ 521093 h 521093"/>
              <a:gd name="connsiteX6" fmla="*/ 0 w 521093"/>
              <a:gd name="connsiteY6" fmla="*/ 424254 h 521093"/>
              <a:gd name="connsiteX7" fmla="*/ 0 w 521093"/>
              <a:gd name="connsiteY7" fmla="*/ 96841 h 521093"/>
              <a:gd name="connsiteX8" fmla="*/ 96840 w 521093"/>
              <a:gd name="connsiteY8" fmla="*/ 0 h 521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1093" h="521093">
                <a:moveTo>
                  <a:pt x="96840" y="0"/>
                </a:moveTo>
                <a:lnTo>
                  <a:pt x="424254" y="0"/>
                </a:lnTo>
                <a:cubicBezTo>
                  <a:pt x="477736" y="0"/>
                  <a:pt x="521093" y="43357"/>
                  <a:pt x="521093" y="96841"/>
                </a:cubicBezTo>
                <a:lnTo>
                  <a:pt x="521093" y="424254"/>
                </a:lnTo>
                <a:cubicBezTo>
                  <a:pt x="521093" y="477736"/>
                  <a:pt x="477736" y="521093"/>
                  <a:pt x="424254" y="521093"/>
                </a:cubicBezTo>
                <a:lnTo>
                  <a:pt x="96840" y="521093"/>
                </a:lnTo>
                <a:cubicBezTo>
                  <a:pt x="43357" y="521093"/>
                  <a:pt x="0" y="477736"/>
                  <a:pt x="0" y="424254"/>
                </a:cubicBezTo>
                <a:lnTo>
                  <a:pt x="0" y="96841"/>
                </a:lnTo>
                <a:cubicBezTo>
                  <a:pt x="0" y="43357"/>
                  <a:pt x="43357" y="0"/>
                  <a:pt x="96840" y="0"/>
                </a:cubicBezTo>
                <a:close/>
              </a:path>
            </a:pathLst>
          </a:custGeom>
          <a:ln>
            <a:noFill/>
          </a:ln>
          <a:effectLst/>
        </p:spPr>
      </p:pic>
      <p:sp>
        <p:nvSpPr>
          <p:cNvPr id="42" name="テキスト ボックス 41">
            <a:extLst>
              <a:ext uri="{FF2B5EF4-FFF2-40B4-BE49-F238E27FC236}">
                <a16:creationId xmlns:a16="http://schemas.microsoft.com/office/drawing/2014/main" id="{BC2FFC97-A326-FB3A-2FA8-C87DC4FA6EE9}"/>
              </a:ext>
            </a:extLst>
          </p:cNvPr>
          <p:cNvSpPr txBox="1"/>
          <p:nvPr/>
        </p:nvSpPr>
        <p:spPr>
          <a:xfrm>
            <a:off x="4758313" y="1203915"/>
            <a:ext cx="3847619" cy="307777"/>
          </a:xfrm>
          <a:prstGeom prst="rect">
            <a:avLst/>
          </a:prstGeom>
          <a:noFill/>
        </p:spPr>
        <p:txBody>
          <a:bodyPr wrap="square" rtlCol="0">
            <a:spAutoFit/>
          </a:bodyPr>
          <a:lstStyle/>
          <a:p>
            <a:pPr algn="r"/>
            <a:r>
              <a:rPr kumimoji="1" lang="en-US" altLang="ja-JP" sz="1400" b="1" dirty="0">
                <a:solidFill>
                  <a:schemeClr val="accent1"/>
                </a:solidFill>
                <a:latin typeface="BIZ UDPゴシック" panose="020B0400000000000000" pitchFamily="50" charset="-128"/>
                <a:ea typeface="BIZ UDPゴシック" panose="020B0400000000000000" pitchFamily="50" charset="-128"/>
              </a:rPr>
              <a:t>※</a:t>
            </a:r>
            <a:r>
              <a:rPr kumimoji="1" lang="ja-JP" altLang="en-US" sz="1400" b="1" dirty="0">
                <a:solidFill>
                  <a:schemeClr val="accent1"/>
                </a:solidFill>
                <a:latin typeface="BIZ UDPゴシック" panose="020B0400000000000000" pitchFamily="50" charset="-128"/>
                <a:ea typeface="BIZ UDPゴシック" panose="020B0400000000000000" pitchFamily="50" charset="-128"/>
              </a:rPr>
              <a:t>機種によって異なる場合があります</a:t>
            </a:r>
          </a:p>
        </p:txBody>
      </p:sp>
      <p:sp>
        <p:nvSpPr>
          <p:cNvPr id="2" name="Slide Number Placeholder 5">
            <a:extLst>
              <a:ext uri="{FF2B5EF4-FFF2-40B4-BE49-F238E27FC236}">
                <a16:creationId xmlns:a16="http://schemas.microsoft.com/office/drawing/2014/main" id="{2C3684F9-D2F2-7C43-C07C-8FE698D8D902}"/>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３３</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64270616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6" name="タイトル 1"/>
          <p:cNvSpPr>
            <a:spLocks noGrp="1"/>
          </p:cNvSpPr>
          <p:nvPr>
            <p:ph type="ctrTitle"/>
          </p:nvPr>
        </p:nvSpPr>
        <p:spPr/>
        <p:txBody>
          <a:bodyPr vert="horz">
            <a:noAutofit/>
          </a:bodyPr>
          <a:lstStyle/>
          <a:p>
            <a:pPr>
              <a:lnSpc>
                <a:spcPct val="100000"/>
              </a:lnSpc>
            </a:pPr>
            <a:r>
              <a:rPr lang="en-US" altLang="ja-JP"/>
              <a:t>QR</a:t>
            </a:r>
            <a:r>
              <a:rPr lang="ja-JP" altLang="en-US"/>
              <a:t>コードの読み取り</a:t>
            </a:r>
          </a:p>
        </p:txBody>
      </p:sp>
      <p:pic>
        <p:nvPicPr>
          <p:cNvPr id="75" name="図 74" descr="テキスト が含まれている画像&#10;&#10;自動的に生成された説明">
            <a:extLst>
              <a:ext uri="{FF2B5EF4-FFF2-40B4-BE49-F238E27FC236}">
                <a16:creationId xmlns:a16="http://schemas.microsoft.com/office/drawing/2014/main" id="{C19A74F9-C54F-5E73-3D5E-258A99957746}"/>
              </a:ext>
            </a:extLst>
          </p:cNvPr>
          <p:cNvPicPr>
            <a:picLocks noChangeAspect="1"/>
          </p:cNvPicPr>
          <p:nvPr/>
        </p:nvPicPr>
        <p:blipFill>
          <a:blip r:embed="rId6"/>
          <a:stretch>
            <a:fillRect/>
          </a:stretch>
        </p:blipFill>
        <p:spPr>
          <a:xfrm>
            <a:off x="1205264" y="2382699"/>
            <a:ext cx="2389615" cy="4250329"/>
          </a:xfrm>
          <a:prstGeom prst="rect">
            <a:avLst/>
          </a:prstGeom>
        </p:spPr>
      </p:pic>
      <p:sp>
        <p:nvSpPr>
          <p:cNvPr id="2" name="タイトル 1">
            <a:extLst>
              <a:ext uri="{FF2B5EF4-FFF2-40B4-BE49-F238E27FC236}">
                <a16:creationId xmlns:a16="http://schemas.microsoft.com/office/drawing/2014/main" id="{F04EF7B1-5DE4-7A6A-6BAB-9D96F6870581}"/>
              </a:ext>
            </a:extLst>
          </p:cNvPr>
          <p:cNvSpPr txBox="1">
            <a:spLocks noChangeAspect="1"/>
          </p:cNvSpPr>
          <p:nvPr/>
        </p:nvSpPr>
        <p:spPr>
          <a:xfrm>
            <a:off x="480" y="361"/>
            <a:ext cx="1259335" cy="894339"/>
          </a:xfrm>
          <a:prstGeom prst="rect">
            <a:avLst/>
          </a:prstGeom>
          <a:noFill/>
        </p:spPr>
        <p:txBody>
          <a:bodyPr vert="horz" wrap="none" lIns="91431" tIns="45715" rIns="91431" bIns="45715" rtlCol="0" anchor="ctr">
            <a:noAutofit/>
          </a:bodyPr>
          <a:lstStyle>
            <a:lvl1pPr algn="l" defTabSz="914400" rtl="0" eaLnBrk="1" latinLnBrk="0" hangingPunct="1">
              <a:lnSpc>
                <a:spcPct val="90000"/>
              </a:lnSpc>
              <a:spcBef>
                <a:spcPct val="0"/>
              </a:spcBef>
              <a:buNone/>
              <a:defRPr kumimoji="1" sz="2800" b="1" i="0" kern="1200">
                <a:solidFill>
                  <a:schemeClr val="bg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defTabSz="914305">
              <a:lnSpc>
                <a:spcPct val="100000"/>
              </a:lnSpc>
            </a:pPr>
            <a:r>
              <a:rPr lang="en-US" altLang="ja-JP" sz="2799">
                <a:solidFill>
                  <a:sysClr val="windowText" lastClr="000000"/>
                </a:solidFill>
              </a:rPr>
              <a:t>2-F</a:t>
            </a:r>
            <a:endParaRPr kumimoji="0" lang="ja-JP" altLang="en-US" sz="2799" kern="0">
              <a:solidFill>
                <a:sysClr val="windowText" lastClr="000000"/>
              </a:solidFill>
            </a:endParaRPr>
          </a:p>
        </p:txBody>
      </p:sp>
      <p:sp>
        <p:nvSpPr>
          <p:cNvPr id="3" name="字幕 14">
            <a:extLst>
              <a:ext uri="{FF2B5EF4-FFF2-40B4-BE49-F238E27FC236}">
                <a16:creationId xmlns:a16="http://schemas.microsoft.com/office/drawing/2014/main" id="{4B83BB97-0030-8FEC-8BDB-2E5DCCCB9C8D}"/>
              </a:ext>
            </a:extLst>
          </p:cNvPr>
          <p:cNvSpPr txBox="1">
            <a:spLocks/>
          </p:cNvSpPr>
          <p:nvPr/>
        </p:nvSpPr>
        <p:spPr>
          <a:xfrm>
            <a:off x="297144" y="1177823"/>
            <a:ext cx="5080264" cy="359962"/>
          </a:xfrm>
          <a:prstGeom prst="rect">
            <a:avLst/>
          </a:prstGeom>
        </p:spPr>
        <p:txBody>
          <a:bodyPr vert="horz" lIns="91431" tIns="45715" rIns="91431" bIns="45715" rtlCol="0">
            <a:normAutofit fontScale="92500" lnSpcReduction="10000"/>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r>
              <a:rPr lang="en-US" altLang="ja-JP" b="0" dirty="0">
                <a:solidFill>
                  <a:srgbClr val="4472C4"/>
                </a:solidFill>
                <a:latin typeface="BIZ UDPゴシック" panose="020B0400000000000000" pitchFamily="50" charset="-128"/>
                <a:ea typeface="BIZ UDPゴシック" panose="020B0400000000000000" pitchFamily="50" charset="-128"/>
              </a:rPr>
              <a:t>QR</a:t>
            </a:r>
            <a:r>
              <a:rPr lang="ja-JP" altLang="en-US" b="0" dirty="0">
                <a:solidFill>
                  <a:srgbClr val="4472C4"/>
                </a:solidFill>
                <a:latin typeface="BIZ UDPゴシック" panose="020B0400000000000000" pitchFamily="50" charset="-128"/>
                <a:ea typeface="BIZ UDPゴシック" panose="020B0400000000000000" pitchFamily="50" charset="-128"/>
              </a:rPr>
              <a:t>コードを読み取る別の方法</a:t>
            </a:r>
          </a:p>
        </p:txBody>
      </p:sp>
      <p:pic>
        <p:nvPicPr>
          <p:cNvPr id="7" name="図 6">
            <a:extLst>
              <a:ext uri="{FF2B5EF4-FFF2-40B4-BE49-F238E27FC236}">
                <a16:creationId xmlns:a16="http://schemas.microsoft.com/office/drawing/2014/main" id="{38256639-5088-675C-9112-279075033110}"/>
              </a:ext>
            </a:extLst>
          </p:cNvPr>
          <p:cNvPicPr>
            <a:picLocks noChangeAspect="1"/>
          </p:cNvPicPr>
          <p:nvPr/>
        </p:nvPicPr>
        <p:blipFill rotWithShape="1">
          <a:blip r:embed="rId7"/>
          <a:srcRect b="3704"/>
          <a:stretch/>
        </p:blipFill>
        <p:spPr>
          <a:xfrm>
            <a:off x="5350863" y="2378938"/>
            <a:ext cx="2036907" cy="4247227"/>
          </a:xfrm>
          <a:prstGeom prst="rect">
            <a:avLst/>
          </a:prstGeom>
          <a:ln>
            <a:solidFill>
              <a:schemeClr val="tx1"/>
            </a:solidFill>
          </a:ln>
        </p:spPr>
      </p:pic>
      <p:cxnSp>
        <p:nvCxnSpPr>
          <p:cNvPr id="10" name="直線矢印コネクタ 9">
            <a:extLst>
              <a:ext uri="{FF2B5EF4-FFF2-40B4-BE49-F238E27FC236}">
                <a16:creationId xmlns:a16="http://schemas.microsoft.com/office/drawing/2014/main" id="{FB60E347-AF6C-C8B3-5928-3C445D5A2B93}"/>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1" name="テキスト ボックス 10">
            <a:extLst>
              <a:ext uri="{FF2B5EF4-FFF2-40B4-BE49-F238E27FC236}">
                <a16:creationId xmlns:a16="http://schemas.microsoft.com/office/drawing/2014/main" id="{26CFF27E-F674-D4F7-D951-C5EC0988456E}"/>
              </a:ext>
            </a:extLst>
          </p:cNvPr>
          <p:cNvSpPr txBox="1"/>
          <p:nvPr/>
        </p:nvSpPr>
        <p:spPr>
          <a:xfrm>
            <a:off x="602101"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2" name="テキスト ボックス 11">
            <a:extLst>
              <a:ext uri="{FF2B5EF4-FFF2-40B4-BE49-F238E27FC236}">
                <a16:creationId xmlns:a16="http://schemas.microsoft.com/office/drawing/2014/main" id="{D3F4935F-81A2-6993-A372-70289BD9F703}"/>
              </a:ext>
            </a:extLst>
          </p:cNvPr>
          <p:cNvSpPr txBox="1"/>
          <p:nvPr/>
        </p:nvSpPr>
        <p:spPr>
          <a:xfrm>
            <a:off x="1125053" y="1512998"/>
            <a:ext cx="3216714" cy="755720"/>
          </a:xfrm>
          <a:prstGeom prst="rect">
            <a:avLst/>
          </a:prstGeom>
          <a:noFill/>
        </p:spPr>
        <p:txBody>
          <a:bodyPr wrap="square" lIns="91440" tIns="45720" rIns="91440" bIns="45720" rtlCol="0" anchor="t">
            <a:spAutoFit/>
          </a:bodyPr>
          <a:lstStyle/>
          <a:p>
            <a:pPr>
              <a:lnSpc>
                <a:spcPct val="130000"/>
              </a:lnSpc>
            </a:pPr>
            <a:r>
              <a:rPr lang="ja-JP" altLang="en-US" sz="1800" dirty="0">
                <a:latin typeface="BIZ UDPゴシック" panose="020B0400000000000000" pitchFamily="50" charset="-128"/>
                <a:ea typeface="BIZ UDPゴシック" panose="020B0400000000000000" pitchFamily="50" charset="-128"/>
              </a:rPr>
              <a:t>画面中央の白枠の中に</a:t>
            </a:r>
            <a:endParaRPr lang="en-US" altLang="ja-JP" sz="1800" dirty="0">
              <a:latin typeface="BIZ UDPゴシック" panose="020B0400000000000000" pitchFamily="50" charset="-128"/>
              <a:ea typeface="BIZ UDPゴシック" panose="020B0400000000000000" pitchFamily="50" charset="-128"/>
            </a:endParaRPr>
          </a:p>
          <a:p>
            <a:pPr>
              <a:lnSpc>
                <a:spcPct val="130000"/>
              </a:lnSpc>
            </a:pPr>
            <a:r>
              <a:rPr lang="en-US" altLang="ja-JP" sz="1800" dirty="0">
                <a:latin typeface="BIZ UDPゴシック" panose="020B0400000000000000" pitchFamily="50" charset="-128"/>
                <a:ea typeface="BIZ UDPゴシック" panose="020B0400000000000000" pitchFamily="50" charset="-128"/>
              </a:rPr>
              <a:t>QR</a:t>
            </a:r>
            <a:r>
              <a:rPr lang="ja-JP" altLang="en-US" sz="1800" dirty="0">
                <a:latin typeface="BIZ UDPゴシック" panose="020B0400000000000000" pitchFamily="50" charset="-128"/>
                <a:ea typeface="BIZ UDPゴシック" panose="020B0400000000000000" pitchFamily="50" charset="-128"/>
              </a:rPr>
              <a:t>コードを合わせます</a:t>
            </a:r>
          </a:p>
        </p:txBody>
      </p:sp>
      <p:sp>
        <p:nvSpPr>
          <p:cNvPr id="13" name="テキスト ボックス 12">
            <a:extLst>
              <a:ext uri="{FF2B5EF4-FFF2-40B4-BE49-F238E27FC236}">
                <a16:creationId xmlns:a16="http://schemas.microsoft.com/office/drawing/2014/main" id="{B553EF6F-9043-0B6B-3148-19240D9E2D42}"/>
              </a:ext>
            </a:extLst>
          </p:cNvPr>
          <p:cNvSpPr txBox="1"/>
          <p:nvPr/>
        </p:nvSpPr>
        <p:spPr>
          <a:xfrm>
            <a:off x="472741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4" name="テキスト ボックス 13">
            <a:extLst>
              <a:ext uri="{FF2B5EF4-FFF2-40B4-BE49-F238E27FC236}">
                <a16:creationId xmlns:a16="http://schemas.microsoft.com/office/drawing/2014/main" id="{C52CEFA1-A610-A9B2-00FD-F11A7DCB109C}"/>
              </a:ext>
            </a:extLst>
          </p:cNvPr>
          <p:cNvSpPr txBox="1"/>
          <p:nvPr/>
        </p:nvSpPr>
        <p:spPr>
          <a:xfrm>
            <a:off x="5254430" y="1473810"/>
            <a:ext cx="3549935" cy="755720"/>
          </a:xfrm>
          <a:prstGeom prst="rect">
            <a:avLst/>
          </a:prstGeom>
          <a:noFill/>
        </p:spPr>
        <p:txBody>
          <a:bodyPr wrap="square" rtlCol="0" anchor="ctr">
            <a:spAutoFit/>
          </a:bodyPr>
          <a:lstStyle/>
          <a:p>
            <a:pPr>
              <a:lnSpc>
                <a:spcPct val="130000"/>
              </a:lnSpc>
            </a:pPr>
            <a:r>
              <a:rPr lang="ja-JP" altLang="en-US" sz="1800" dirty="0">
                <a:latin typeface="BIZ UDPゴシック" panose="020B0400000000000000" pitchFamily="50" charset="-128"/>
                <a:ea typeface="BIZ UDPゴシック" panose="020B0400000000000000" pitchFamily="50" charset="-128"/>
              </a:rPr>
              <a:t>読み取りが成功すると自動で</a:t>
            </a:r>
          </a:p>
          <a:p>
            <a:pPr>
              <a:lnSpc>
                <a:spcPct val="130000"/>
              </a:lnSpc>
            </a:pPr>
            <a:r>
              <a:rPr lang="ja-JP" altLang="en-US" sz="1800" dirty="0">
                <a:latin typeface="BIZ UDPゴシック" panose="020B0400000000000000" pitchFamily="50" charset="-128"/>
                <a:ea typeface="BIZ UDPゴシック" panose="020B0400000000000000" pitchFamily="50" charset="-128"/>
              </a:rPr>
              <a:t>ページが移動します</a:t>
            </a:r>
          </a:p>
        </p:txBody>
      </p:sp>
      <p:sp>
        <p:nvSpPr>
          <p:cNvPr id="18" name="四角形: 角を丸くする 17">
            <a:extLst>
              <a:ext uri="{FF2B5EF4-FFF2-40B4-BE49-F238E27FC236}">
                <a16:creationId xmlns:a16="http://schemas.microsoft.com/office/drawing/2014/main" id="{AE571E9E-2208-BE32-92BD-166E6B653492}"/>
              </a:ext>
            </a:extLst>
          </p:cNvPr>
          <p:cNvSpPr/>
          <p:nvPr/>
        </p:nvSpPr>
        <p:spPr>
          <a:xfrm>
            <a:off x="1393199" y="3540578"/>
            <a:ext cx="2017657" cy="1960336"/>
          </a:xfrm>
          <a:prstGeom prst="roundRect">
            <a:avLst>
              <a:gd name="adj" fmla="val 8528"/>
            </a:avLst>
          </a:prstGeom>
          <a:noFill/>
          <a:ln w="28575">
            <a:solidFill>
              <a:srgbClr val="F0592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984" dirty="0">
              <a:latin typeface="BIZ UDPゴシック" panose="020B0400000000000000" pitchFamily="50" charset="-128"/>
              <a:ea typeface="BIZ UDPゴシック" panose="020B0400000000000000" pitchFamily="50" charset="-128"/>
            </a:endParaRPr>
          </a:p>
        </p:txBody>
      </p:sp>
      <p:sp>
        <p:nvSpPr>
          <p:cNvPr id="4" name="Slide Number Placeholder 5">
            <a:extLst>
              <a:ext uri="{FF2B5EF4-FFF2-40B4-BE49-F238E27FC236}">
                <a16:creationId xmlns:a16="http://schemas.microsoft.com/office/drawing/2014/main" id="{4E628A67-E7A1-68D3-E77B-900A042078E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３４</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pic>
        <p:nvPicPr>
          <p:cNvPr id="6" name="図 5" descr="QR コード&#10;&#10;自動的に生成された説明">
            <a:extLst>
              <a:ext uri="{FF2B5EF4-FFF2-40B4-BE49-F238E27FC236}">
                <a16:creationId xmlns:a16="http://schemas.microsoft.com/office/drawing/2014/main" id="{E70D0DA8-ADBF-752B-1557-15962670AD6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892384" y="3994365"/>
            <a:ext cx="1015374" cy="1015374"/>
          </a:xfrm>
          <a:prstGeom prst="rect">
            <a:avLst/>
          </a:prstGeom>
        </p:spPr>
      </p:pic>
    </p:spTree>
    <p:extLst>
      <p:ext uri="{BB962C8B-B14F-4D97-AF65-F5344CB8AC3E}">
        <p14:creationId xmlns:p14="http://schemas.microsoft.com/office/powerpoint/2010/main" val="404806609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1144552" y="858712"/>
          <a:ext cx="1190" cy="1190"/>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5"/>
                      <a:stretch>
                        <a:fillRect/>
                      </a:stretch>
                    </p:blipFill>
                    <p:spPr>
                      <a:xfrm>
                        <a:off x="1144552" y="858712"/>
                        <a:ext cx="1190" cy="1190"/>
                      </a:xfrm>
                      <a:prstGeom prst="rect">
                        <a:avLst/>
                      </a:prstGeom>
                    </p:spPr>
                  </p:pic>
                </p:oleObj>
              </mc:Fallback>
            </mc:AlternateContent>
          </a:graphicData>
        </a:graphic>
      </p:graphicFrame>
      <p:sp>
        <p:nvSpPr>
          <p:cNvPr id="9" name="タイトル 1">
            <a:extLst>
              <a:ext uri="{FF2B5EF4-FFF2-40B4-BE49-F238E27FC236}">
                <a16:creationId xmlns:a16="http://schemas.microsoft.com/office/drawing/2014/main" id="{57F2F444-9081-FC04-8C9A-DF33CA458058}"/>
              </a:ext>
            </a:extLst>
          </p:cNvPr>
          <p:cNvSpPr txBox="1">
            <a:spLocks noChangeAspect="1"/>
          </p:cNvSpPr>
          <p:nvPr/>
        </p:nvSpPr>
        <p:spPr>
          <a:xfrm>
            <a:off x="1259816" y="179986"/>
            <a:ext cx="7753672" cy="510767"/>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400" dirty="0">
                <a:solidFill>
                  <a:srgbClr val="4472C4"/>
                </a:solidFill>
              </a:rPr>
              <a:t>総務省デジタル活用支援推進事業　教材一覧（基本講座）　</a:t>
            </a:r>
          </a:p>
        </p:txBody>
      </p:sp>
      <p:sp>
        <p:nvSpPr>
          <p:cNvPr id="5" name="正方形/長方形 4">
            <a:extLst>
              <a:ext uri="{FF2B5EF4-FFF2-40B4-BE49-F238E27FC236}">
                <a16:creationId xmlns:a16="http://schemas.microsoft.com/office/drawing/2014/main" id="{AB9006FF-D333-7DAD-1C6D-3941B45C622B}"/>
              </a:ext>
            </a:extLst>
          </p:cNvPr>
          <p:cNvSpPr/>
          <p:nvPr/>
        </p:nvSpPr>
        <p:spPr>
          <a:xfrm>
            <a:off x="4646907" y="1053737"/>
            <a:ext cx="4356000" cy="2736000"/>
          </a:xfrm>
          <a:prstGeom prst="rect">
            <a:avLst/>
          </a:prstGeom>
          <a:solidFill>
            <a:srgbClr val="8FC320"/>
          </a:solidFill>
          <a:ln>
            <a:solidFill>
              <a:srgbClr val="8FC32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a:extLst>
              <a:ext uri="{FF2B5EF4-FFF2-40B4-BE49-F238E27FC236}">
                <a16:creationId xmlns:a16="http://schemas.microsoft.com/office/drawing/2014/main" id="{2683E27C-CE98-D206-0313-0AEEA6E2E14D}"/>
              </a:ext>
            </a:extLst>
          </p:cNvPr>
          <p:cNvSpPr/>
          <p:nvPr/>
        </p:nvSpPr>
        <p:spPr>
          <a:xfrm>
            <a:off x="4646907" y="3949333"/>
            <a:ext cx="4356000" cy="2736000"/>
          </a:xfrm>
          <a:prstGeom prst="rect">
            <a:avLst/>
          </a:prstGeom>
          <a:solidFill>
            <a:srgbClr val="F18101"/>
          </a:solidFill>
          <a:ln>
            <a:solidFill>
              <a:srgbClr val="F1810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a:extLst>
              <a:ext uri="{FF2B5EF4-FFF2-40B4-BE49-F238E27FC236}">
                <a16:creationId xmlns:a16="http://schemas.microsoft.com/office/drawing/2014/main" id="{B008618F-C8E3-E5F0-8669-0772CF30D072}"/>
              </a:ext>
            </a:extLst>
          </p:cNvPr>
          <p:cNvSpPr/>
          <p:nvPr/>
        </p:nvSpPr>
        <p:spPr>
          <a:xfrm>
            <a:off x="139334" y="3949333"/>
            <a:ext cx="4356000" cy="2736000"/>
          </a:xfrm>
          <a:prstGeom prst="rect">
            <a:avLst/>
          </a:prstGeom>
          <a:solidFill>
            <a:srgbClr val="008CD7"/>
          </a:solidFill>
          <a:ln>
            <a:solidFill>
              <a:srgbClr val="008CD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a:extLst>
              <a:ext uri="{FF2B5EF4-FFF2-40B4-BE49-F238E27FC236}">
                <a16:creationId xmlns:a16="http://schemas.microsoft.com/office/drawing/2014/main" id="{5850CDAF-F44A-69AD-9248-A826381B276F}"/>
              </a:ext>
            </a:extLst>
          </p:cNvPr>
          <p:cNvSpPr/>
          <p:nvPr/>
        </p:nvSpPr>
        <p:spPr>
          <a:xfrm>
            <a:off x="139332" y="1053737"/>
            <a:ext cx="4356000" cy="2736000"/>
          </a:xfrm>
          <a:prstGeom prst="rect">
            <a:avLst/>
          </a:prstGeom>
          <a:solidFill>
            <a:srgbClr val="FABD00"/>
          </a:solidFill>
          <a:ln>
            <a:solidFill>
              <a:srgbClr val="FABD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四角形: 角を丸くする 11">
            <a:extLst>
              <a:ext uri="{FF2B5EF4-FFF2-40B4-BE49-F238E27FC236}">
                <a16:creationId xmlns:a16="http://schemas.microsoft.com/office/drawing/2014/main" id="{0621A0D3-D9E4-FF6D-CAC0-86D486AD5356}"/>
              </a:ext>
            </a:extLst>
          </p:cNvPr>
          <p:cNvSpPr/>
          <p:nvPr/>
        </p:nvSpPr>
        <p:spPr>
          <a:xfrm>
            <a:off x="326571" y="1207269"/>
            <a:ext cx="8490858" cy="5324532"/>
          </a:xfrm>
          <a:prstGeom prst="roundRect">
            <a:avLst>
              <a:gd name="adj" fmla="val 19138"/>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66825"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2200" b="0" i="0" u="none" strike="noStrike" kern="1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cs typeface="ＭＳ.昇"/>
              </a:rPr>
              <a:t>●電源の入れ方・ボタン操作の仕方を知ろう</a:t>
            </a:r>
            <a:r>
              <a:rPr kumimoji="1" lang="ja-JP" altLang="ja-JP" sz="2200" b="0" i="0" u="none" strike="noStrike" kern="1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cs typeface="ＭＳ.昇"/>
              </a:rPr>
              <a:t> </a:t>
            </a:r>
          </a:p>
          <a:p>
            <a:pPr marL="66825"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2200" b="0" i="0" u="none" strike="noStrike" kern="1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cs typeface="ＭＳ.昇"/>
              </a:rPr>
              <a:t>●電話・カメラを使おう</a:t>
            </a:r>
            <a:r>
              <a:rPr kumimoji="1" lang="ja-JP" altLang="ja-JP" sz="2200" b="0" i="0" u="none" strike="noStrike" kern="1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cs typeface="ＭＳ.昇"/>
              </a:rPr>
              <a:t> </a:t>
            </a:r>
          </a:p>
          <a:p>
            <a:pPr marL="66825"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2200" b="0" i="0" u="none" strike="noStrike" kern="1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cs typeface="ＭＳ.昇"/>
              </a:rPr>
              <a:t>●新しくアプリをインストールしてみよう</a:t>
            </a:r>
            <a:r>
              <a:rPr kumimoji="1" lang="ja-JP" altLang="ja-JP" sz="2200" b="0" i="0" u="none" strike="noStrike" kern="1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cs typeface="ＭＳ.昇"/>
              </a:rPr>
              <a:t> </a:t>
            </a:r>
          </a:p>
          <a:p>
            <a:pPr marL="66825"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2200" b="0" i="0" u="none" strike="noStrike" kern="1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cs typeface="ＭＳ.昇"/>
              </a:rPr>
              <a:t>●インターネットを使ってみよう</a:t>
            </a:r>
            <a:r>
              <a:rPr kumimoji="1" lang="ja-JP" altLang="ja-JP" sz="2200" b="0" i="0" u="none" strike="noStrike" kern="1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cs typeface="ＭＳ.昇"/>
              </a:rPr>
              <a:t> </a:t>
            </a:r>
          </a:p>
          <a:p>
            <a:pPr marL="66825"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2200" b="0" i="0" u="none" strike="noStrike" kern="1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cs typeface="ＭＳ.昇"/>
              </a:rPr>
              <a:t>●メールをしてみよう</a:t>
            </a:r>
            <a:r>
              <a:rPr kumimoji="1" lang="ja-JP" altLang="ja-JP" sz="2200" b="0" i="0" u="none" strike="noStrike" kern="1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cs typeface="ＭＳ.昇"/>
              </a:rPr>
              <a:t> </a:t>
            </a:r>
          </a:p>
          <a:p>
            <a:pPr marL="66825"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2200" b="0" i="0" u="none" strike="noStrike" kern="1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cs typeface="ＭＳ.昇"/>
              </a:rPr>
              <a:t>●地図アプリを使おう</a:t>
            </a:r>
            <a:endParaRPr kumimoji="1" lang="en-US" altLang="ja-JP" sz="2200" b="0" i="0" u="none" strike="noStrike" kern="1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cs typeface="ＭＳ.昇"/>
            </a:endParaRPr>
          </a:p>
          <a:p>
            <a:pPr marL="66825"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2200" b="0" i="0" u="none" strike="noStrike" kern="1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●メッセージアプリを使おう</a:t>
            </a:r>
            <a:endParaRPr kumimoji="1" lang="en-US" altLang="ja-JP" sz="2200" b="0" i="0" u="none" strike="noStrike" kern="1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marL="66825"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2200" b="0" i="0" u="none" strike="noStrike" kern="1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●スマートフォンを安全に使うための基本的なポイントを知ろう</a:t>
            </a:r>
            <a:endParaRPr kumimoji="1" lang="en-US" altLang="ja-JP" sz="2200" b="0" i="0" u="none" strike="noStrike" kern="1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marL="66825"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2200" b="0" i="0" u="none" strike="noStrike" kern="1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●オンライン会議アプリを使ってみよう</a:t>
            </a:r>
            <a:endParaRPr kumimoji="1" lang="ja-JP" altLang="ja-JP" sz="2200" b="0" i="0" u="none" strike="noStrike" kern="1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Tree>
    <p:extLst>
      <p:ext uri="{BB962C8B-B14F-4D97-AF65-F5344CB8AC3E}">
        <p14:creationId xmlns:p14="http://schemas.microsoft.com/office/powerpoint/2010/main" val="329078702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1144552" y="858712"/>
          <a:ext cx="1190" cy="1190"/>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5"/>
                      <a:stretch>
                        <a:fillRect/>
                      </a:stretch>
                    </p:blipFill>
                    <p:spPr>
                      <a:xfrm>
                        <a:off x="1144552" y="858712"/>
                        <a:ext cx="1190" cy="1190"/>
                      </a:xfrm>
                      <a:prstGeom prst="rect">
                        <a:avLst/>
                      </a:prstGeom>
                    </p:spPr>
                  </p:pic>
                </p:oleObj>
              </mc:Fallback>
            </mc:AlternateContent>
          </a:graphicData>
        </a:graphic>
      </p:graphicFrame>
      <p:grpSp>
        <p:nvGrpSpPr>
          <p:cNvPr id="4" name="グループ化 3">
            <a:extLst>
              <a:ext uri="{FF2B5EF4-FFF2-40B4-BE49-F238E27FC236}">
                <a16:creationId xmlns:a16="http://schemas.microsoft.com/office/drawing/2014/main" id="{6DD88778-B0FA-03B1-B3BF-D4F7FEE30D9E}"/>
              </a:ext>
            </a:extLst>
          </p:cNvPr>
          <p:cNvGrpSpPr>
            <a:grpSpLocks noChangeAspect="1"/>
          </p:cNvGrpSpPr>
          <p:nvPr/>
        </p:nvGrpSpPr>
        <p:grpSpPr>
          <a:xfrm>
            <a:off x="130510" y="782484"/>
            <a:ext cx="8882979" cy="6188295"/>
            <a:chOff x="261021" y="799121"/>
            <a:chExt cx="8621956" cy="6006454"/>
          </a:xfrm>
        </p:grpSpPr>
        <p:sp>
          <p:nvSpPr>
            <p:cNvPr id="12" name="正方形/長方形 11">
              <a:extLst>
                <a:ext uri="{FF2B5EF4-FFF2-40B4-BE49-F238E27FC236}">
                  <a16:creationId xmlns:a16="http://schemas.microsoft.com/office/drawing/2014/main" id="{74BD9289-6328-445D-AAB7-8B7F74985256}"/>
                </a:ext>
              </a:extLst>
            </p:cNvPr>
            <p:cNvSpPr/>
            <p:nvPr/>
          </p:nvSpPr>
          <p:spPr>
            <a:xfrm>
              <a:off x="4659286" y="3873107"/>
              <a:ext cx="4223690" cy="2771962"/>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r"/>
              <a:r>
                <a:rPr lang="ja-JP" altLang="en-US"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●生成</a:t>
              </a:r>
              <a:r>
                <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AI</a:t>
              </a:r>
              <a:r>
                <a:rPr lang="ja-JP" altLang="en-US"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を</a:t>
              </a: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gn="r"/>
              <a:r>
                <a:rPr lang="ja-JP" altLang="en-US"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使ってみよう</a:t>
              </a: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gn="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●文字表示電話サービス</a:t>
              </a: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（ヨメテル）を使ってみよう</a:t>
              </a: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●スマホで年金の情報を</a:t>
              </a: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確認しよう（ねんきんネット）</a:t>
              </a: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buClrTx/>
                <a:buSzTx/>
              </a:pPr>
              <a:r>
                <a:rPr lang="ja-JP" altLang="en-US"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●デジタルリテラシーを身につけて</a:t>
              </a: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buClrTx/>
                <a:buSzTx/>
              </a:pPr>
              <a:r>
                <a:rPr lang="ja-JP" altLang="en-US"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安心・安全にインターネットを楽しもう</a:t>
              </a: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11" name="正方形/長方形 10">
              <a:extLst>
                <a:ext uri="{FF2B5EF4-FFF2-40B4-BE49-F238E27FC236}">
                  <a16:creationId xmlns:a16="http://schemas.microsoft.com/office/drawing/2014/main" id="{92E7EAB9-1C29-0136-A54E-FB425C86A56E}"/>
                </a:ext>
              </a:extLst>
            </p:cNvPr>
            <p:cNvSpPr/>
            <p:nvPr/>
          </p:nvSpPr>
          <p:spPr>
            <a:xfrm>
              <a:off x="4659286" y="961253"/>
              <a:ext cx="4223691" cy="2778166"/>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●ハザードマップポータルサイトで</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様々な災害のリスクを確認しよう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●浸水ナビを使って</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水害シミュレーションを</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見てみよう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●地理院地図を使って</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身近な土地の</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情報を知ろう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10" name="正方形/長方形 9">
              <a:extLst>
                <a:ext uri="{FF2B5EF4-FFF2-40B4-BE49-F238E27FC236}">
                  <a16:creationId xmlns:a16="http://schemas.microsoft.com/office/drawing/2014/main" id="{0F035351-EEAB-3FA4-6200-2E1DFE3623E2}"/>
                </a:ext>
              </a:extLst>
            </p:cNvPr>
            <p:cNvSpPr/>
            <p:nvPr/>
          </p:nvSpPr>
          <p:spPr>
            <a:xfrm>
              <a:off x="261021" y="3873106"/>
              <a:ext cx="4223693" cy="2771963"/>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buClrTx/>
                <a:buSzTx/>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●オンライン診療を</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buClrTx/>
                <a:buSzTx/>
              </a:pPr>
              <a:r>
                <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使ってみよう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buClrTx/>
                <a:buSzTx/>
              </a:pPr>
              <a:endParaRPr lang="ja-JP" altLang="en-US" sz="1400" dirty="0">
                <a:latin typeface="BIZ UDPゴシック" panose="020B0400000000000000" pitchFamily="50" charset="-128"/>
                <a:ea typeface="BIZ UDPゴシック" panose="020B0400000000000000" pitchFamily="50" charset="-128"/>
              </a:endParaRPr>
            </a:p>
            <a:p>
              <a:pPr lvl="0">
                <a:buClrTx/>
                <a:buSzTx/>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FUN</a:t>
              </a: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WALK</a:t>
              </a: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アプリを</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buClrTx/>
                <a:buSzTx/>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使って楽しく歩こう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buClrTx/>
                <a:buSzTx/>
              </a:pP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buClrTx/>
                <a:buSzTx/>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●全国版救急受診アプリ（</a:t>
              </a:r>
              <a:r>
                <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Q</a:t>
              </a: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助）で</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buClrTx/>
                <a:buSzTx/>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病気やけがの緊急度を </a:t>
              </a:r>
              <a:endParaRPr lang="ja-JP" altLang="en-US" sz="1400" dirty="0">
                <a:latin typeface="BIZ UDPゴシック" panose="020B0400000000000000" pitchFamily="50" charset="-128"/>
                <a:ea typeface="BIZ UDPゴシック" panose="020B0400000000000000" pitchFamily="50" charset="-128"/>
              </a:endParaRPr>
            </a:p>
            <a:p>
              <a:pPr lvl="0"/>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判定しよう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9" name="正方形/長方形 8">
              <a:extLst>
                <a:ext uri="{FF2B5EF4-FFF2-40B4-BE49-F238E27FC236}">
                  <a16:creationId xmlns:a16="http://schemas.microsoft.com/office/drawing/2014/main" id="{788A9A97-85C4-93C7-0405-C68F559B1D73}"/>
                </a:ext>
              </a:extLst>
            </p:cNvPr>
            <p:cNvSpPr/>
            <p:nvPr/>
          </p:nvSpPr>
          <p:spPr>
            <a:xfrm>
              <a:off x="261022" y="967457"/>
              <a:ext cx="4223693" cy="277196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nSpc>
                  <a:spcPct val="130000"/>
                </a:lnSpc>
                <a:buClrTx/>
                <a:buSzTx/>
                <a:buFont typeface="+mj-ea"/>
                <a:buNone/>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●マイナンバーカードを健康保険証として利用しよう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nSpc>
                  <a:spcPct val="130000"/>
                </a:lnSpc>
                <a:buClrTx/>
                <a:buSzTx/>
                <a:buFont typeface="+mj-ea"/>
                <a:buNone/>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・公金受取口座の登録をしよう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●マイナンバーカードを申請しよう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nSpc>
                  <a:spcPct val="130000"/>
                </a:lnSpc>
                <a:buClrTx/>
                <a:buSzTx/>
                <a:buFont typeface="+mj-ea"/>
                <a:buNone/>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●スマートフォン用電子証明書を</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nSpc>
                  <a:spcPct val="130000"/>
                </a:lnSpc>
                <a:buClrTx/>
                <a:buSzTx/>
                <a:buFont typeface="+mj-ea"/>
                <a:buNone/>
              </a:pPr>
              <a:r>
                <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スマートフォンに搭載しよう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●マイナポータルを</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活用しよう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nSpc>
                  <a:spcPct val="130000"/>
                </a:lnSpc>
                <a:buClrTx/>
                <a:buSzTx/>
                <a:buFont typeface="+mj-ea"/>
                <a:buNone/>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●スマートフォンで</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nSpc>
                  <a:spcPct val="130000"/>
                </a:lnSpc>
                <a:buClrTx/>
                <a:buSzTx/>
                <a:buFont typeface="+mj-ea"/>
                <a:buNone/>
              </a:pPr>
              <a:r>
                <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確定申告（</a:t>
              </a:r>
              <a:r>
                <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e-tax</a:t>
              </a: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）を</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nSpc>
                  <a:spcPct val="130000"/>
                </a:lnSpc>
                <a:buClrTx/>
                <a:buSzTx/>
                <a:buFont typeface="+mj-ea"/>
                <a:buNone/>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しよう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graphicFrame>
          <p:nvGraphicFramePr>
            <p:cNvPr id="6" name="図表 5">
              <a:extLst>
                <a:ext uri="{FF2B5EF4-FFF2-40B4-BE49-F238E27FC236}">
                  <a16:creationId xmlns:a16="http://schemas.microsoft.com/office/drawing/2014/main" id="{BA57ECB6-A371-66EC-B3EE-831BA1DFDC85}"/>
                </a:ext>
              </a:extLst>
            </p:cNvPr>
            <p:cNvGraphicFramePr/>
            <p:nvPr/>
          </p:nvGraphicFramePr>
          <p:xfrm>
            <a:off x="955537" y="799121"/>
            <a:ext cx="7232926" cy="6006454"/>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3" name="テキスト ボックス 12">
              <a:extLst>
                <a:ext uri="{FF2B5EF4-FFF2-40B4-BE49-F238E27FC236}">
                  <a16:creationId xmlns:a16="http://schemas.microsoft.com/office/drawing/2014/main" id="{BF5A9CB1-1328-D801-4858-10AE60383FF2}"/>
                </a:ext>
              </a:extLst>
            </p:cNvPr>
            <p:cNvSpPr txBox="1"/>
            <p:nvPr/>
          </p:nvSpPr>
          <p:spPr>
            <a:xfrm>
              <a:off x="2439812" y="2334859"/>
              <a:ext cx="2105063" cy="830997"/>
            </a:xfrm>
            <a:prstGeom prst="rect">
              <a:avLst/>
            </a:prstGeom>
            <a:noFill/>
          </p:spPr>
          <p:txBody>
            <a:bodyPr wrap="none" rtlCol="0">
              <a:spAutoFit/>
            </a:bodyPr>
            <a:lstStyle/>
            <a:p>
              <a:pPr algn="ct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スマホを使って</a:t>
              </a:r>
              <a:endParaRPr kumimoji="1" lang="en-US" altLang="ja-JP"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algn="ct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マイナンバーカードを</a:t>
              </a:r>
              <a:endParaRPr kumimoji="1" lang="en-US" altLang="ja-JP"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algn="ct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活用しましょう</a:t>
              </a:r>
              <a:endParaRPr kumimoji="1" lang="ja-JP" altLang="en-US" sz="1600" dirty="0">
                <a:latin typeface="BIZ UDPゴシック" panose="020B0400000000000000" pitchFamily="50" charset="-128"/>
                <a:ea typeface="BIZ UDPゴシック" panose="020B0400000000000000" pitchFamily="50" charset="-128"/>
              </a:endParaRPr>
            </a:p>
          </p:txBody>
        </p:sp>
        <p:sp>
          <p:nvSpPr>
            <p:cNvPr id="15" name="テキスト ボックス 14">
              <a:extLst>
                <a:ext uri="{FF2B5EF4-FFF2-40B4-BE49-F238E27FC236}">
                  <a16:creationId xmlns:a16="http://schemas.microsoft.com/office/drawing/2014/main" id="{51542712-16CD-03A9-552B-36FCA42964B0}"/>
                </a:ext>
              </a:extLst>
            </p:cNvPr>
            <p:cNvSpPr txBox="1"/>
            <p:nvPr/>
          </p:nvSpPr>
          <p:spPr>
            <a:xfrm>
              <a:off x="4752912" y="2336747"/>
              <a:ext cx="1925527" cy="830997"/>
            </a:xfrm>
            <a:prstGeom prst="rect">
              <a:avLst/>
            </a:prstGeom>
            <a:noFill/>
          </p:spPr>
          <p:txBody>
            <a:bodyPr wrap="none" rtlCol="0">
              <a:spAutoFit/>
            </a:bodyPr>
            <a:lstStyle/>
            <a:p>
              <a:pPr lvl="0" algn="ctr">
                <a:lnSpc>
                  <a:spcPct val="100000"/>
                </a:lnSpc>
              </a:pP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スマホ</a:t>
              </a:r>
              <a:r>
                <a:rPr lang="ja-JP" altLang="en-US" sz="1600" b="1"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で</a:t>
              </a:r>
              <a:endParaRPr lang="en-US" altLang="ja-JP" sz="1600" b="1"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ctr">
                <a:lnSpc>
                  <a:spcPct val="100000"/>
                </a:lnSpc>
              </a:pPr>
              <a:r>
                <a:rPr lang="ja-JP" altLang="en-US" sz="1600" b="1"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防災・地域について</a:t>
              </a:r>
              <a:endParaRPr lang="en-US" altLang="ja-JP" sz="1600" b="1"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ctr">
                <a:lnSpc>
                  <a:spcPct val="100000"/>
                </a:lnSpc>
              </a:pPr>
              <a:r>
                <a:rPr lang="ja-JP" altLang="en-US" sz="1600" b="1"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知りましょう</a:t>
              </a:r>
              <a:endParaRPr kumimoji="1" lang="ja-JP" altLang="en-US" sz="1600" dirty="0">
                <a:latin typeface="BIZ UDPゴシック" panose="020B0400000000000000" pitchFamily="50" charset="-128"/>
                <a:ea typeface="BIZ UDPゴシック" panose="020B0400000000000000" pitchFamily="50" charset="-128"/>
              </a:endParaRPr>
            </a:p>
          </p:txBody>
        </p:sp>
        <p:sp>
          <p:nvSpPr>
            <p:cNvPr id="16" name="テキスト ボックス 15">
              <a:extLst>
                <a:ext uri="{FF2B5EF4-FFF2-40B4-BE49-F238E27FC236}">
                  <a16:creationId xmlns:a16="http://schemas.microsoft.com/office/drawing/2014/main" id="{7DC05E15-E796-EAC2-5E1E-CDD992AB4DFB}"/>
                </a:ext>
              </a:extLst>
            </p:cNvPr>
            <p:cNvSpPr txBox="1"/>
            <p:nvPr/>
          </p:nvSpPr>
          <p:spPr>
            <a:xfrm>
              <a:off x="4802606" y="4340626"/>
              <a:ext cx="1826141" cy="1077218"/>
            </a:xfrm>
            <a:prstGeom prst="rect">
              <a:avLst/>
            </a:prstGeom>
            <a:noFill/>
          </p:spPr>
          <p:txBody>
            <a:bodyPr wrap="none" rtlCol="0">
              <a:spAutoFit/>
            </a:bodyPr>
            <a:lstStyle/>
            <a:p>
              <a:pPr lvl="0" algn="ctr">
                <a:lnSpc>
                  <a:spcPct val="100000"/>
                </a:lnSpc>
              </a:pP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様々な活用方法で</a:t>
              </a:r>
              <a:endParaRPr kumimoji="1" lang="en-US" altLang="ja-JP"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ctr">
                <a:lnSpc>
                  <a:spcPct val="100000"/>
                </a:lnSpc>
              </a:pP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スマホを</a:t>
              </a:r>
              <a:endParaRPr kumimoji="1" lang="en-US" altLang="ja-JP"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ctr">
                <a:lnSpc>
                  <a:spcPct val="100000"/>
                </a:lnSpc>
              </a:pP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使いこなして</a:t>
              </a:r>
              <a:endParaRPr kumimoji="1" lang="en-US" altLang="ja-JP"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ctr">
                <a:lnSpc>
                  <a:spcPct val="100000"/>
                </a:lnSpc>
              </a:pP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みましょう</a:t>
              </a:r>
              <a:endParaRPr kumimoji="1" lang="ja-JP" altLang="en-US" sz="1600" dirty="0">
                <a:latin typeface="BIZ UDPゴシック" panose="020B0400000000000000" pitchFamily="50" charset="-128"/>
                <a:ea typeface="BIZ UDPゴシック" panose="020B0400000000000000" pitchFamily="50" charset="-128"/>
              </a:endParaRPr>
            </a:p>
          </p:txBody>
        </p:sp>
        <p:sp>
          <p:nvSpPr>
            <p:cNvPr id="18" name="テキスト ボックス 17">
              <a:extLst>
                <a:ext uri="{FF2B5EF4-FFF2-40B4-BE49-F238E27FC236}">
                  <a16:creationId xmlns:a16="http://schemas.microsoft.com/office/drawing/2014/main" id="{7C0C2301-FB72-37F2-A06E-6F80224A7C69}"/>
                </a:ext>
              </a:extLst>
            </p:cNvPr>
            <p:cNvSpPr txBox="1"/>
            <p:nvPr/>
          </p:nvSpPr>
          <p:spPr>
            <a:xfrm>
              <a:off x="2531985" y="4346829"/>
              <a:ext cx="1920719" cy="830997"/>
            </a:xfrm>
            <a:prstGeom prst="rect">
              <a:avLst/>
            </a:prstGeom>
            <a:noFill/>
          </p:spPr>
          <p:txBody>
            <a:bodyPr wrap="none" rtlCol="0">
              <a:spAutoFit/>
            </a:bodyPr>
            <a:lstStyle/>
            <a:p>
              <a:pPr lvl="0" algn="ctr">
                <a:lnSpc>
                  <a:spcPct val="100000"/>
                </a:lnSpc>
              </a:pP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スマホを</a:t>
              </a:r>
              <a:endParaRPr kumimoji="1" lang="en-US" altLang="ja-JP"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ctr">
                <a:lnSpc>
                  <a:spcPct val="100000"/>
                </a:lnSpc>
              </a:pP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健康や医療に</a:t>
              </a:r>
              <a:endParaRPr kumimoji="1" lang="en-US" altLang="ja-JP"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ctr">
                <a:lnSpc>
                  <a:spcPct val="100000"/>
                </a:lnSpc>
              </a:pP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活用してみましょう</a:t>
              </a:r>
              <a:endParaRPr kumimoji="1" lang="ja-JP" altLang="en-US" sz="1600" dirty="0">
                <a:latin typeface="BIZ UDPゴシック" panose="020B0400000000000000" pitchFamily="50" charset="-128"/>
                <a:ea typeface="BIZ UDPゴシック" panose="020B0400000000000000" pitchFamily="50" charset="-128"/>
              </a:endParaRPr>
            </a:p>
          </p:txBody>
        </p:sp>
      </p:grpSp>
      <p:sp>
        <p:nvSpPr>
          <p:cNvPr id="3" name="タイトル 1">
            <a:extLst>
              <a:ext uri="{FF2B5EF4-FFF2-40B4-BE49-F238E27FC236}">
                <a16:creationId xmlns:a16="http://schemas.microsoft.com/office/drawing/2014/main" id="{C952A7DD-EB53-87E3-49ED-4BCE9D901DB8}"/>
              </a:ext>
            </a:extLst>
          </p:cNvPr>
          <p:cNvSpPr txBox="1">
            <a:spLocks noChangeAspect="1"/>
          </p:cNvSpPr>
          <p:nvPr/>
        </p:nvSpPr>
        <p:spPr>
          <a:xfrm>
            <a:off x="1259816" y="179986"/>
            <a:ext cx="7753672" cy="510767"/>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400" dirty="0">
                <a:solidFill>
                  <a:srgbClr val="4472C4"/>
                </a:solidFill>
              </a:rPr>
              <a:t>総務省デジタル活用支援推進事業　教材一覧（応用講座）　</a:t>
            </a:r>
          </a:p>
        </p:txBody>
      </p:sp>
    </p:spTree>
    <p:extLst>
      <p:ext uri="{BB962C8B-B14F-4D97-AF65-F5344CB8AC3E}">
        <p14:creationId xmlns:p14="http://schemas.microsoft.com/office/powerpoint/2010/main" val="4498409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正方形/長方形 20">
            <a:extLst>
              <a:ext uri="{FF2B5EF4-FFF2-40B4-BE49-F238E27FC236}">
                <a16:creationId xmlns:a16="http://schemas.microsoft.com/office/drawing/2014/main" id="{DA91041B-E05C-5CFD-7658-5F0736DBAA32}"/>
              </a:ext>
            </a:extLst>
          </p:cNvPr>
          <p:cNvSpPr/>
          <p:nvPr/>
        </p:nvSpPr>
        <p:spPr>
          <a:xfrm>
            <a:off x="1286360" y="2399289"/>
            <a:ext cx="2359330" cy="4282498"/>
          </a:xfrm>
          <a:prstGeom prst="rect">
            <a:avLst/>
          </a:prstGeom>
          <a:solidFill>
            <a:schemeClr val="tx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ea typeface="BIZ UDPゴシック" panose="020B0400000000000000" pitchFamily="50" charset="-128"/>
            </a:endParaRPr>
          </a:p>
        </p:txBody>
      </p:sp>
      <p:pic>
        <p:nvPicPr>
          <p:cNvPr id="15" name="図 14">
            <a:extLst>
              <a:ext uri="{FF2B5EF4-FFF2-40B4-BE49-F238E27FC236}">
                <a16:creationId xmlns:a16="http://schemas.microsoft.com/office/drawing/2014/main" id="{1F8EC597-F74E-B772-4C49-9AC0DB519A59}"/>
              </a:ext>
            </a:extLst>
          </p:cNvPr>
          <p:cNvPicPr>
            <a:picLocks noChangeAspect="1"/>
          </p:cNvPicPr>
          <p:nvPr/>
        </p:nvPicPr>
        <p:blipFill>
          <a:blip r:embed="rId4"/>
          <a:stretch>
            <a:fillRect/>
          </a:stretch>
        </p:blipFill>
        <p:spPr>
          <a:xfrm>
            <a:off x="1267336" y="2399291"/>
            <a:ext cx="2406296" cy="4282498"/>
          </a:xfrm>
          <a:prstGeom prst="rect">
            <a:avLst/>
          </a:prstGeom>
          <a:ln>
            <a:solidFill>
              <a:schemeClr val="tx1"/>
            </a:solidFill>
          </a:ln>
        </p:spPr>
      </p:pic>
      <p:sp>
        <p:nvSpPr>
          <p:cNvPr id="16" name="四角形: 角を丸くする 15">
            <a:extLst>
              <a:ext uri="{FF2B5EF4-FFF2-40B4-BE49-F238E27FC236}">
                <a16:creationId xmlns:a16="http://schemas.microsoft.com/office/drawing/2014/main" id="{6C8ED477-7141-CFFC-45F7-235357C7AADE}"/>
              </a:ext>
            </a:extLst>
          </p:cNvPr>
          <p:cNvSpPr/>
          <p:nvPr/>
        </p:nvSpPr>
        <p:spPr>
          <a:xfrm>
            <a:off x="1342395" y="6118448"/>
            <a:ext cx="584395" cy="502537"/>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grpSp>
        <p:nvGrpSpPr>
          <p:cNvPr id="22" name="グループ化 21">
            <a:extLst>
              <a:ext uri="{FF2B5EF4-FFF2-40B4-BE49-F238E27FC236}">
                <a16:creationId xmlns:a16="http://schemas.microsoft.com/office/drawing/2014/main" id="{D03ABFE9-443D-162E-D62F-1D509E7BCCA3}"/>
              </a:ext>
            </a:extLst>
          </p:cNvPr>
          <p:cNvGrpSpPr>
            <a:grpSpLocks noChangeAspect="1"/>
          </p:cNvGrpSpPr>
          <p:nvPr/>
        </p:nvGrpSpPr>
        <p:grpSpPr>
          <a:xfrm>
            <a:off x="5437938" y="2399289"/>
            <a:ext cx="2406296" cy="4321380"/>
            <a:chOff x="3584724" y="2685760"/>
            <a:chExt cx="1812621" cy="3248295"/>
          </a:xfrm>
        </p:grpSpPr>
        <p:pic>
          <p:nvPicPr>
            <p:cNvPr id="23" name="図 22">
              <a:extLst>
                <a:ext uri="{FF2B5EF4-FFF2-40B4-BE49-F238E27FC236}">
                  <a16:creationId xmlns:a16="http://schemas.microsoft.com/office/drawing/2014/main" id="{790EF270-44C4-4D83-C3B6-9BC896A2257D}"/>
                </a:ext>
              </a:extLst>
            </p:cNvPr>
            <p:cNvPicPr>
              <a:picLocks noChangeAspect="1"/>
            </p:cNvPicPr>
            <p:nvPr/>
          </p:nvPicPr>
          <p:blipFill>
            <a:blip r:embed="rId5"/>
            <a:stretch>
              <a:fillRect/>
            </a:stretch>
          </p:blipFill>
          <p:spPr>
            <a:xfrm>
              <a:off x="3584724" y="2685760"/>
              <a:ext cx="1812621" cy="3224049"/>
            </a:xfrm>
            <a:prstGeom prst="rect">
              <a:avLst/>
            </a:prstGeom>
            <a:ln>
              <a:solidFill>
                <a:schemeClr val="tx1"/>
              </a:solidFill>
            </a:ln>
          </p:spPr>
        </p:pic>
        <p:sp>
          <p:nvSpPr>
            <p:cNvPr id="24" name="四角形: 角を丸くする 23">
              <a:extLst>
                <a:ext uri="{FF2B5EF4-FFF2-40B4-BE49-F238E27FC236}">
                  <a16:creationId xmlns:a16="http://schemas.microsoft.com/office/drawing/2014/main" id="{2D8B1DB3-0FA9-C54A-E2B6-865A9E1DD73D}"/>
                </a:ext>
              </a:extLst>
            </p:cNvPr>
            <p:cNvSpPr/>
            <p:nvPr/>
          </p:nvSpPr>
          <p:spPr>
            <a:xfrm>
              <a:off x="4678268" y="5610394"/>
              <a:ext cx="346413" cy="323661"/>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grpSp>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7"/>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a:solidFill>
                  <a:sysClr val="windowText" lastClr="000000"/>
                </a:solidFill>
              </a:rPr>
              <a:t>1-A</a:t>
            </a:r>
            <a:endParaRPr kumimoji="0" lang="ja-JP" altLang="en-US" kern="0">
              <a:solidFill>
                <a:sysClr val="windowText" lastClr="000000"/>
              </a:solidFill>
            </a:endParaRPr>
          </a:p>
        </p:txBody>
      </p:sp>
      <p:sp>
        <p:nvSpPr>
          <p:cNvPr id="12" name="テキスト ボックス 11">
            <a:extLst>
              <a:ext uri="{FF2B5EF4-FFF2-40B4-BE49-F238E27FC236}">
                <a16:creationId xmlns:a16="http://schemas.microsoft.com/office/drawing/2014/main" id="{30624574-8244-ACEC-E6C3-BC0E20648230}"/>
              </a:ext>
            </a:extLst>
          </p:cNvPr>
          <p:cNvSpPr txBox="1"/>
          <p:nvPr/>
        </p:nvSpPr>
        <p:spPr>
          <a:xfrm>
            <a:off x="7207215" y="293078"/>
            <a:ext cx="1881034" cy="468141"/>
          </a:xfrm>
          <a:prstGeom prst="rect">
            <a:avLst/>
          </a:prstGeom>
          <a:noFill/>
        </p:spPr>
        <p:txBody>
          <a:bodyPr wrap="square" rtlCol="0">
            <a:spAutoFit/>
          </a:bodyPr>
          <a:lstStyle/>
          <a:p>
            <a:pPr>
              <a:lnSpc>
                <a:spcPct val="120000"/>
              </a:lnSpc>
            </a:pPr>
            <a:r>
              <a:rPr lang="ja-JP" altLang="en-US" sz="1100">
                <a:solidFill>
                  <a:srgbClr val="4472C4"/>
                </a:solidFill>
                <a:latin typeface="BIZ UDPゴシック" panose="020B0400000000000000" pitchFamily="50" charset="-128"/>
                <a:ea typeface="BIZ UDPゴシック" panose="020B0400000000000000" pitchFamily="50" charset="-128"/>
              </a:rPr>
              <a:t>掲載機種：</a:t>
            </a:r>
            <a:r>
              <a:rPr lang="en-US" altLang="ja-JP" sz="1100">
                <a:solidFill>
                  <a:srgbClr val="4472C4"/>
                </a:solidFill>
                <a:latin typeface="BIZ UDPゴシック" panose="020B0400000000000000" pitchFamily="50" charset="-128"/>
                <a:ea typeface="BIZ UDPゴシック" panose="020B0400000000000000" pitchFamily="50" charset="-128"/>
              </a:rPr>
              <a:t>iPhone 12</a:t>
            </a:r>
          </a:p>
          <a:p>
            <a:pPr>
              <a:lnSpc>
                <a:spcPct val="120000"/>
              </a:lnSpc>
            </a:pPr>
            <a:r>
              <a:rPr lang="ja-JP" altLang="en-US" sz="1100">
                <a:solidFill>
                  <a:srgbClr val="4472C4"/>
                </a:solidFill>
                <a:latin typeface="BIZ UDPゴシック" panose="020B0400000000000000" pitchFamily="50" charset="-128"/>
                <a:ea typeface="BIZ UDPゴシック" panose="020B0400000000000000" pitchFamily="50" charset="-128"/>
              </a:rPr>
              <a:t>対応</a:t>
            </a:r>
            <a:r>
              <a:rPr lang="en-US" altLang="ja-JP" sz="1100">
                <a:solidFill>
                  <a:srgbClr val="4472C4"/>
                </a:solidFill>
                <a:latin typeface="BIZ UDPゴシック" panose="020B0400000000000000" pitchFamily="50" charset="-128"/>
                <a:ea typeface="BIZ UDPゴシック" panose="020B0400000000000000" pitchFamily="50" charset="-128"/>
              </a:rPr>
              <a:t>OS</a:t>
            </a:r>
            <a:r>
              <a:rPr lang="ja-JP" altLang="en-US" sz="1100">
                <a:solidFill>
                  <a:srgbClr val="4472C4"/>
                </a:solidFill>
                <a:latin typeface="BIZ UDPゴシック" panose="020B0400000000000000" pitchFamily="50" charset="-128"/>
                <a:ea typeface="BIZ UDPゴシック" panose="020B0400000000000000" pitchFamily="50" charset="-128"/>
              </a:rPr>
              <a:t>：</a:t>
            </a:r>
            <a:r>
              <a:rPr lang="en-US" altLang="ja-JP" sz="1100">
                <a:solidFill>
                  <a:srgbClr val="4472C4"/>
                </a:solidFill>
                <a:latin typeface="BIZ UDPゴシック" panose="020B0400000000000000" pitchFamily="50" charset="-128"/>
                <a:ea typeface="BIZ UDPゴシック" panose="020B0400000000000000" pitchFamily="50" charset="-128"/>
              </a:rPr>
              <a:t>iOS 16</a:t>
            </a:r>
          </a:p>
        </p:txBody>
      </p:sp>
      <p:sp>
        <p:nvSpPr>
          <p:cNvPr id="17" name="タイトル 1">
            <a:extLst>
              <a:ext uri="{FF2B5EF4-FFF2-40B4-BE49-F238E27FC236}">
                <a16:creationId xmlns:a16="http://schemas.microsoft.com/office/drawing/2014/main" id="{592BA316-D6C0-047C-5797-F4C091D1B66F}"/>
              </a:ext>
            </a:extLst>
          </p:cNvPr>
          <p:cNvSpPr txBox="1">
            <a:spLocks noChangeAspect="1"/>
          </p:cNvSpPr>
          <p:nvPr/>
        </p:nvSpPr>
        <p:spPr>
          <a:xfrm>
            <a:off x="1403288" y="155154"/>
            <a:ext cx="5340407"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799">
                <a:solidFill>
                  <a:srgbClr val="4472C4"/>
                </a:solidFill>
              </a:rPr>
              <a:t>電話番号を直接入力してかける</a:t>
            </a: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cxnSp>
        <p:nvCxnSpPr>
          <p:cNvPr id="28" name="直線コネクタ 27">
            <a:extLst>
              <a:ext uri="{FF2B5EF4-FFF2-40B4-BE49-F238E27FC236}">
                <a16:creationId xmlns:a16="http://schemas.microsoft.com/office/drawing/2014/main" id="{54B219DE-9C50-44B5-D296-073EE31830AF}"/>
              </a:ext>
            </a:extLst>
          </p:cNvPr>
          <p:cNvCxnSpPr/>
          <p:nvPr/>
        </p:nvCxnSpPr>
        <p:spPr>
          <a:xfrm>
            <a:off x="-36028" y="883895"/>
            <a:ext cx="917954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5" name="直線矢印コネクタ 164">
            <a:extLst>
              <a:ext uri="{FF2B5EF4-FFF2-40B4-BE49-F238E27FC236}">
                <a16:creationId xmlns:a16="http://schemas.microsoft.com/office/drawing/2014/main" id="{80D24B56-9B24-6A87-7FED-89F6A8806CAB}"/>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3" name="字幕 14">
            <a:extLst>
              <a:ext uri="{FF2B5EF4-FFF2-40B4-BE49-F238E27FC236}">
                <a16:creationId xmlns:a16="http://schemas.microsoft.com/office/drawing/2014/main" id="{B378FA9F-F83F-FFF3-FF4A-694EC07E66A8}"/>
              </a:ext>
            </a:extLst>
          </p:cNvPr>
          <p:cNvSpPr txBox="1">
            <a:spLocks/>
          </p:cNvSpPr>
          <p:nvPr/>
        </p:nvSpPr>
        <p:spPr>
          <a:xfrm>
            <a:off x="470619" y="1046460"/>
            <a:ext cx="8385175" cy="35877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defTabSz="914305">
              <a:buNone/>
            </a:pPr>
            <a:r>
              <a:rPr lang="ja-JP" altLang="en-US" sz="2200">
                <a:solidFill>
                  <a:schemeClr val="accent1"/>
                </a:solidFill>
                <a:latin typeface="BIZ UDPゴシック" panose="020B0400000000000000" pitchFamily="50" charset="-128"/>
                <a:ea typeface="BIZ UDPゴシック" panose="020B0400000000000000" pitchFamily="50" charset="-128"/>
              </a:rPr>
              <a:t>相手の電話番号を入力して電話をかける方法</a:t>
            </a:r>
          </a:p>
        </p:txBody>
      </p:sp>
      <p:sp>
        <p:nvSpPr>
          <p:cNvPr id="4" name="テキスト ボックス 3">
            <a:extLst>
              <a:ext uri="{FF2B5EF4-FFF2-40B4-BE49-F238E27FC236}">
                <a16:creationId xmlns:a16="http://schemas.microsoft.com/office/drawing/2014/main" id="{E64C16D7-5A7E-5C0F-3AD3-78519DF76603}"/>
              </a:ext>
            </a:extLst>
          </p:cNvPr>
          <p:cNvSpPr txBox="1"/>
          <p:nvPr/>
        </p:nvSpPr>
        <p:spPr>
          <a:xfrm>
            <a:off x="657256" y="1512998"/>
            <a:ext cx="464796" cy="584775"/>
          </a:xfrm>
          <a:prstGeom prst="rect">
            <a:avLst/>
          </a:prstGeom>
          <a:noFill/>
        </p:spPr>
        <p:txBody>
          <a:bodyPr wrap="square" rtlCol="0">
            <a:spAutoFit/>
          </a:bodyPr>
          <a:lstStyle/>
          <a:p>
            <a:r>
              <a:rPr lang="ja-JP" altLang="en-US" sz="320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6" name="テキスト ボックス 5">
            <a:extLst>
              <a:ext uri="{FF2B5EF4-FFF2-40B4-BE49-F238E27FC236}">
                <a16:creationId xmlns:a16="http://schemas.microsoft.com/office/drawing/2014/main" id="{AE1F18DB-386F-FA55-A05C-D67AD37DE02A}"/>
              </a:ext>
            </a:extLst>
          </p:cNvPr>
          <p:cNvSpPr txBox="1"/>
          <p:nvPr/>
        </p:nvSpPr>
        <p:spPr>
          <a:xfrm>
            <a:off x="5093178" y="1512998"/>
            <a:ext cx="540000" cy="584775"/>
          </a:xfrm>
          <a:prstGeom prst="rect">
            <a:avLst/>
          </a:prstGeom>
          <a:noFill/>
        </p:spPr>
        <p:txBody>
          <a:bodyPr wrap="square" rtlCol="0">
            <a:spAutoFit/>
          </a:bodyPr>
          <a:lstStyle/>
          <a:p>
            <a:r>
              <a:rPr lang="ja-JP" altLang="en-US" sz="320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7" name="テキスト ボックス 6">
            <a:extLst>
              <a:ext uri="{FF2B5EF4-FFF2-40B4-BE49-F238E27FC236}">
                <a16:creationId xmlns:a16="http://schemas.microsoft.com/office/drawing/2014/main" id="{E62AECA1-48DA-933D-A3EE-C7453D906516}"/>
              </a:ext>
            </a:extLst>
          </p:cNvPr>
          <p:cNvSpPr txBox="1"/>
          <p:nvPr/>
        </p:nvSpPr>
        <p:spPr>
          <a:xfrm>
            <a:off x="5607128" y="1512998"/>
            <a:ext cx="2986681" cy="755720"/>
          </a:xfrm>
          <a:prstGeom prst="rect">
            <a:avLst/>
          </a:prstGeom>
          <a:noFill/>
        </p:spPr>
        <p:txBody>
          <a:bodyPr wrap="square" rtlCol="0" anchor="ctr">
            <a:spAutoFit/>
          </a:bodyPr>
          <a:lstStyle/>
          <a:p>
            <a:pPr>
              <a:lnSpc>
                <a:spcPct val="130000"/>
              </a:lnSpc>
            </a:pPr>
            <a:r>
              <a:rPr lang="ja-JP" altLang="en-US" sz="1800">
                <a:solidFill>
                  <a:prstClr val="black"/>
                </a:solidFill>
                <a:latin typeface="BIZ UDPゴシック" panose="020B0400000000000000" pitchFamily="50" charset="-128"/>
                <a:ea typeface="BIZ UDPゴシック" panose="020B0400000000000000" pitchFamily="50" charset="-128"/>
              </a:rPr>
              <a:t>画面下部に出てくる</a:t>
            </a:r>
            <a:endParaRPr lang="en-US" altLang="ja-JP" sz="1800">
              <a:solidFill>
                <a:prstClr val="black"/>
              </a:solidFill>
              <a:latin typeface="BIZ UDPゴシック" panose="020B0400000000000000" pitchFamily="50" charset="-128"/>
              <a:ea typeface="BIZ UDPゴシック" panose="020B0400000000000000" pitchFamily="50" charset="-128"/>
            </a:endParaRPr>
          </a:p>
          <a:p>
            <a:pPr>
              <a:lnSpc>
                <a:spcPct val="130000"/>
              </a:lnSpc>
            </a:pPr>
            <a:r>
              <a:rPr lang="ja-JP" altLang="en-US" sz="1800">
                <a:solidFill>
                  <a:prstClr val="black"/>
                </a:solidFill>
                <a:latin typeface="BIZ UDPゴシック" panose="020B0400000000000000" pitchFamily="50" charset="-128"/>
                <a:ea typeface="BIZ UDPゴシック" panose="020B0400000000000000" pitchFamily="50" charset="-128"/>
              </a:rPr>
              <a:t>キーパッド 　　を押します</a:t>
            </a:r>
            <a:endParaRPr lang="en-US" altLang="ja-JP" sz="1800">
              <a:solidFill>
                <a:prstClr val="black"/>
              </a:solidFill>
              <a:latin typeface="BIZ UDPゴシック" panose="020B0400000000000000" pitchFamily="50" charset="-128"/>
              <a:ea typeface="BIZ UDPゴシック" panose="020B0400000000000000" pitchFamily="50" charset="-128"/>
            </a:endParaRPr>
          </a:p>
        </p:txBody>
      </p:sp>
      <p:pic>
        <p:nvPicPr>
          <p:cNvPr id="182" name="図 181">
            <a:extLst>
              <a:ext uri="{FF2B5EF4-FFF2-40B4-BE49-F238E27FC236}">
                <a16:creationId xmlns:a16="http://schemas.microsoft.com/office/drawing/2014/main" id="{2FDE2080-E81F-9AEB-1DDC-59F3EE9EDF48}"/>
              </a:ext>
            </a:extLst>
          </p:cNvPr>
          <p:cNvPicPr>
            <a:picLocks noChangeAspect="1"/>
          </p:cNvPicPr>
          <p:nvPr/>
        </p:nvPicPr>
        <p:blipFill rotWithShape="1">
          <a:blip r:embed="rId5"/>
          <a:srcRect l="62153" t="91607" r="22216"/>
          <a:stretch/>
        </p:blipFill>
        <p:spPr>
          <a:xfrm>
            <a:off x="6814045" y="1976034"/>
            <a:ext cx="266680" cy="255245"/>
          </a:xfrm>
          <a:prstGeom prst="rect">
            <a:avLst/>
          </a:prstGeom>
          <a:ln>
            <a:noFill/>
          </a:ln>
          <a:effectLst/>
        </p:spPr>
      </p:pic>
      <p:pic>
        <p:nvPicPr>
          <p:cNvPr id="8" name="図 7">
            <a:extLst>
              <a:ext uri="{FF2B5EF4-FFF2-40B4-BE49-F238E27FC236}">
                <a16:creationId xmlns:a16="http://schemas.microsoft.com/office/drawing/2014/main" id="{3136E980-453F-B8B7-FADE-CF72BBDB8457}"/>
              </a:ext>
            </a:extLst>
          </p:cNvPr>
          <p:cNvPicPr>
            <a:picLocks noChangeAspect="1"/>
          </p:cNvPicPr>
          <p:nvPr/>
        </p:nvPicPr>
        <p:blipFill rotWithShape="1">
          <a:blip r:embed="rId4"/>
          <a:srcRect l="7451" t="88692" r="77079" b="2615"/>
          <a:stretch/>
        </p:blipFill>
        <p:spPr>
          <a:xfrm>
            <a:off x="2650671" y="1624692"/>
            <a:ext cx="378279" cy="378279"/>
          </a:xfrm>
          <a:custGeom>
            <a:avLst/>
            <a:gdLst>
              <a:gd name="connsiteX0" fmla="*/ 173410 w 717550"/>
              <a:gd name="connsiteY0" fmla="*/ 0 h 717550"/>
              <a:gd name="connsiteX1" fmla="*/ 544140 w 717550"/>
              <a:gd name="connsiteY1" fmla="*/ 0 h 717550"/>
              <a:gd name="connsiteX2" fmla="*/ 717550 w 717550"/>
              <a:gd name="connsiteY2" fmla="*/ 173410 h 717550"/>
              <a:gd name="connsiteX3" fmla="*/ 717550 w 717550"/>
              <a:gd name="connsiteY3" fmla="*/ 544140 h 717550"/>
              <a:gd name="connsiteX4" fmla="*/ 544140 w 717550"/>
              <a:gd name="connsiteY4" fmla="*/ 717550 h 717550"/>
              <a:gd name="connsiteX5" fmla="*/ 173410 w 717550"/>
              <a:gd name="connsiteY5" fmla="*/ 717550 h 717550"/>
              <a:gd name="connsiteX6" fmla="*/ 0 w 717550"/>
              <a:gd name="connsiteY6" fmla="*/ 544140 h 717550"/>
              <a:gd name="connsiteX7" fmla="*/ 0 w 717550"/>
              <a:gd name="connsiteY7" fmla="*/ 173410 h 717550"/>
              <a:gd name="connsiteX8" fmla="*/ 173410 w 717550"/>
              <a:gd name="connsiteY8"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7550" h="717550">
                <a:moveTo>
                  <a:pt x="173410" y="0"/>
                </a:moveTo>
                <a:lnTo>
                  <a:pt x="544140" y="0"/>
                </a:lnTo>
                <a:cubicBezTo>
                  <a:pt x="639912" y="0"/>
                  <a:pt x="717550" y="77638"/>
                  <a:pt x="717550" y="173410"/>
                </a:cubicBezTo>
                <a:lnTo>
                  <a:pt x="717550" y="544140"/>
                </a:lnTo>
                <a:cubicBezTo>
                  <a:pt x="717550" y="639912"/>
                  <a:pt x="639912" y="717550"/>
                  <a:pt x="544140" y="717550"/>
                </a:cubicBezTo>
                <a:lnTo>
                  <a:pt x="173410" y="717550"/>
                </a:lnTo>
                <a:cubicBezTo>
                  <a:pt x="77638" y="717550"/>
                  <a:pt x="0" y="639912"/>
                  <a:pt x="0" y="544140"/>
                </a:cubicBezTo>
                <a:lnTo>
                  <a:pt x="0" y="173410"/>
                </a:lnTo>
                <a:cubicBezTo>
                  <a:pt x="0" y="77638"/>
                  <a:pt x="77638" y="0"/>
                  <a:pt x="173410" y="0"/>
                </a:cubicBezTo>
                <a:close/>
              </a:path>
            </a:pathLst>
          </a:custGeom>
          <a:ln>
            <a:noFill/>
          </a:ln>
          <a:effectLst/>
        </p:spPr>
      </p:pic>
      <p:sp>
        <p:nvSpPr>
          <p:cNvPr id="9" name="テキスト ボックス 8">
            <a:extLst>
              <a:ext uri="{FF2B5EF4-FFF2-40B4-BE49-F238E27FC236}">
                <a16:creationId xmlns:a16="http://schemas.microsoft.com/office/drawing/2014/main" id="{EE35A577-F5C7-E9AC-9F48-C52BD4934A4F}"/>
              </a:ext>
            </a:extLst>
          </p:cNvPr>
          <p:cNvSpPr txBox="1"/>
          <p:nvPr/>
        </p:nvSpPr>
        <p:spPr>
          <a:xfrm>
            <a:off x="1205958" y="1590111"/>
            <a:ext cx="3355155" cy="395621"/>
          </a:xfrm>
          <a:prstGeom prst="rect">
            <a:avLst/>
          </a:prstGeom>
          <a:noFill/>
        </p:spPr>
        <p:txBody>
          <a:bodyPr wrap="square" lIns="91440" tIns="45720" rIns="91440" bIns="45720" rtlCol="0" anchor="t">
            <a:spAutoFit/>
          </a:bodyPr>
          <a:lstStyle/>
          <a:p>
            <a:pPr>
              <a:lnSpc>
                <a:spcPct val="130000"/>
              </a:lnSpc>
            </a:pPr>
            <a:r>
              <a:rPr lang="ja-JP" altLang="en-US" spc="-80" dirty="0">
                <a:latin typeface="BIZ UDPゴシック" panose="020B0400000000000000" pitchFamily="50" charset="-128"/>
                <a:ea typeface="BIZ UDPゴシック" panose="020B0400000000000000" pitchFamily="50" charset="-128"/>
                <a:cs typeface="IPAexGothic"/>
              </a:rPr>
              <a:t>受話器マーク　　　　を押します</a:t>
            </a:r>
            <a:endParaRPr lang="ja-JP" altLang="en-US" dirty="0">
              <a:latin typeface="BIZ UDPゴシック" panose="020B0400000000000000" pitchFamily="50" charset="-128"/>
              <a:ea typeface="BIZ UDPゴシック" panose="020B0400000000000000" pitchFamily="50" charset="-128"/>
              <a:cs typeface="IPAexGothic"/>
            </a:endParaRPr>
          </a:p>
        </p:txBody>
      </p:sp>
      <p:sp>
        <p:nvSpPr>
          <p:cNvPr id="13" name="Slide Number Placeholder 5">
            <a:extLst>
              <a:ext uri="{FF2B5EF4-FFF2-40B4-BE49-F238E27FC236}">
                <a16:creationId xmlns:a16="http://schemas.microsoft.com/office/drawing/2014/main" id="{DD32D3A2-B131-106B-8649-A1298F381C61}"/>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a:solidFill>
                  <a:schemeClr val="accent1"/>
                </a:solidFill>
                <a:latin typeface="BIZ UDPゴシック" panose="020B0400000000000000" pitchFamily="50" charset="-128"/>
                <a:ea typeface="BIZ UDPゴシック" panose="020B0400000000000000" pitchFamily="50" charset="-128"/>
              </a:rPr>
              <a:t>2</a:t>
            </a:r>
          </a:p>
        </p:txBody>
      </p:sp>
    </p:spTree>
    <p:extLst>
      <p:ext uri="{BB962C8B-B14F-4D97-AF65-F5344CB8AC3E}">
        <p14:creationId xmlns:p14="http://schemas.microsoft.com/office/powerpoint/2010/main" val="24796169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5"/>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a:solidFill>
                  <a:sysClr val="windowText" lastClr="000000"/>
                </a:solidFill>
              </a:rPr>
              <a:t>1-A</a:t>
            </a:r>
            <a:endParaRPr kumimoji="0" lang="ja-JP" altLang="en-US" kern="0">
              <a:solidFill>
                <a:sysClr val="windowText" lastClr="000000"/>
              </a:solidFill>
            </a:endParaRPr>
          </a:p>
        </p:txBody>
      </p:sp>
      <p:sp>
        <p:nvSpPr>
          <p:cNvPr id="17" name="タイトル 1">
            <a:extLst>
              <a:ext uri="{FF2B5EF4-FFF2-40B4-BE49-F238E27FC236}">
                <a16:creationId xmlns:a16="http://schemas.microsoft.com/office/drawing/2014/main" id="{592BA316-D6C0-047C-5797-F4C091D1B66F}"/>
              </a:ext>
            </a:extLst>
          </p:cNvPr>
          <p:cNvSpPr txBox="1">
            <a:spLocks noChangeAspect="1"/>
          </p:cNvSpPr>
          <p:nvPr/>
        </p:nvSpPr>
        <p:spPr>
          <a:xfrm>
            <a:off x="1403289" y="155154"/>
            <a:ext cx="5714484"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799">
                <a:solidFill>
                  <a:srgbClr val="4472C4"/>
                </a:solidFill>
              </a:rPr>
              <a:t>電話番号を直接入力してかける</a:t>
            </a: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cxnSp>
        <p:nvCxnSpPr>
          <p:cNvPr id="28" name="直線コネクタ 27">
            <a:extLst>
              <a:ext uri="{FF2B5EF4-FFF2-40B4-BE49-F238E27FC236}">
                <a16:creationId xmlns:a16="http://schemas.microsoft.com/office/drawing/2014/main" id="{54B219DE-9C50-44B5-D296-073EE31830AF}"/>
              </a:ext>
            </a:extLst>
          </p:cNvPr>
          <p:cNvCxnSpPr/>
          <p:nvPr/>
        </p:nvCxnSpPr>
        <p:spPr>
          <a:xfrm>
            <a:off x="-36028" y="883895"/>
            <a:ext cx="917954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9" name="グループ化 8">
            <a:extLst>
              <a:ext uri="{FF2B5EF4-FFF2-40B4-BE49-F238E27FC236}">
                <a16:creationId xmlns:a16="http://schemas.microsoft.com/office/drawing/2014/main" id="{C7A36392-0790-ECBA-6A67-F8025D93DB87}"/>
              </a:ext>
            </a:extLst>
          </p:cNvPr>
          <p:cNvGrpSpPr>
            <a:grpSpLocks noChangeAspect="1"/>
          </p:cNvGrpSpPr>
          <p:nvPr/>
        </p:nvGrpSpPr>
        <p:grpSpPr>
          <a:xfrm>
            <a:off x="1259815" y="2406595"/>
            <a:ext cx="2406297" cy="4282172"/>
            <a:chOff x="6564187" y="2709483"/>
            <a:chExt cx="1800000" cy="3203224"/>
          </a:xfrm>
        </p:grpSpPr>
        <p:grpSp>
          <p:nvGrpSpPr>
            <p:cNvPr id="10" name="グループ化 9">
              <a:extLst>
                <a:ext uri="{FF2B5EF4-FFF2-40B4-BE49-F238E27FC236}">
                  <a16:creationId xmlns:a16="http://schemas.microsoft.com/office/drawing/2014/main" id="{F682A3C7-42A5-D16D-139D-8C49CD5E0CC1}"/>
                </a:ext>
              </a:extLst>
            </p:cNvPr>
            <p:cNvGrpSpPr/>
            <p:nvPr/>
          </p:nvGrpSpPr>
          <p:grpSpPr>
            <a:xfrm>
              <a:off x="6564187" y="2711108"/>
              <a:ext cx="1800000" cy="3201599"/>
              <a:chOff x="6564187" y="2711108"/>
              <a:chExt cx="1800000" cy="3201599"/>
            </a:xfrm>
          </p:grpSpPr>
          <p:pic>
            <p:nvPicPr>
              <p:cNvPr id="21" name="図 20" descr="白い背景と黒い文字&#10;&#10;中程度の精度で自動的に生成された説明">
                <a:extLst>
                  <a:ext uri="{FF2B5EF4-FFF2-40B4-BE49-F238E27FC236}">
                    <a16:creationId xmlns:a16="http://schemas.microsoft.com/office/drawing/2014/main" id="{3112ADAA-4A40-F6ED-394D-A925DBC1289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64187" y="2711108"/>
                <a:ext cx="1800000" cy="3201599"/>
              </a:xfrm>
              <a:prstGeom prst="rect">
                <a:avLst/>
              </a:prstGeom>
              <a:ln w="9525">
                <a:solidFill>
                  <a:schemeClr val="tx1">
                    <a:lumMod val="50000"/>
                    <a:lumOff val="50000"/>
                  </a:schemeClr>
                </a:solidFill>
              </a:ln>
            </p:spPr>
          </p:pic>
          <p:pic>
            <p:nvPicPr>
              <p:cNvPr id="22" name="図 21">
                <a:extLst>
                  <a:ext uri="{FF2B5EF4-FFF2-40B4-BE49-F238E27FC236}">
                    <a16:creationId xmlns:a16="http://schemas.microsoft.com/office/drawing/2014/main" id="{03744264-F30C-4F8E-4F9C-B2833A317151}"/>
                  </a:ext>
                </a:extLst>
              </p:cNvPr>
              <p:cNvPicPr>
                <a:picLocks noChangeAspect="1"/>
              </p:cNvPicPr>
              <p:nvPr/>
            </p:nvPicPr>
            <p:blipFill rotWithShape="1">
              <a:blip r:embed="rId7"/>
              <a:srcRect l="697" r="1242" b="96784"/>
              <a:stretch/>
            </p:blipFill>
            <p:spPr>
              <a:xfrm>
                <a:off x="6575900" y="2721969"/>
                <a:ext cx="1777488" cy="103701"/>
              </a:xfrm>
              <a:prstGeom prst="rect">
                <a:avLst/>
              </a:prstGeom>
              <a:ln>
                <a:noFill/>
              </a:ln>
            </p:spPr>
          </p:pic>
        </p:grpSp>
        <p:sp>
          <p:nvSpPr>
            <p:cNvPr id="11" name="object 24">
              <a:extLst>
                <a:ext uri="{FF2B5EF4-FFF2-40B4-BE49-F238E27FC236}">
                  <a16:creationId xmlns:a16="http://schemas.microsoft.com/office/drawing/2014/main" id="{5CB874E3-7DE3-C606-F1B9-E845D3044059}"/>
                </a:ext>
              </a:extLst>
            </p:cNvPr>
            <p:cNvSpPr/>
            <p:nvPr/>
          </p:nvSpPr>
          <p:spPr>
            <a:xfrm>
              <a:off x="6659813" y="3307065"/>
              <a:ext cx="678661" cy="132143"/>
            </a:xfrm>
            <a:prstGeom prst="rect">
              <a:avLst/>
            </a:prstGeom>
            <a:blipFill>
              <a:blip r:embed="rId8" cstate="print"/>
              <a:stretch>
                <a:fillRect/>
              </a:stretch>
            </a:blipFill>
          </p:spPr>
          <p:txBody>
            <a:bodyPr wrap="square" lIns="0" tIns="0" rIns="0" bIns="0" rtlCol="0"/>
            <a:lstStyle/>
            <a:p>
              <a:endParaRPr/>
            </a:p>
          </p:txBody>
        </p:sp>
        <p:sp>
          <p:nvSpPr>
            <p:cNvPr id="13" name="正方形/長方形 12">
              <a:extLst>
                <a:ext uri="{FF2B5EF4-FFF2-40B4-BE49-F238E27FC236}">
                  <a16:creationId xmlns:a16="http://schemas.microsoft.com/office/drawing/2014/main" id="{388DCEA2-2C35-F5C8-4486-3092D7590DF4}"/>
                </a:ext>
              </a:extLst>
            </p:cNvPr>
            <p:cNvSpPr/>
            <p:nvPr/>
          </p:nvSpPr>
          <p:spPr>
            <a:xfrm>
              <a:off x="6701796" y="2721538"/>
              <a:ext cx="74227" cy="787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ea typeface="BIZ UDPゴシック" panose="020B0400000000000000" pitchFamily="50" charset="-128"/>
              </a:endParaRPr>
            </a:p>
          </p:txBody>
        </p:sp>
        <p:grpSp>
          <p:nvGrpSpPr>
            <p:cNvPr id="14" name="グループ化 13">
              <a:extLst>
                <a:ext uri="{FF2B5EF4-FFF2-40B4-BE49-F238E27FC236}">
                  <a16:creationId xmlns:a16="http://schemas.microsoft.com/office/drawing/2014/main" id="{F9A3F98B-41BC-6844-BDE6-5A7F2D377E1D}"/>
                </a:ext>
              </a:extLst>
            </p:cNvPr>
            <p:cNvGrpSpPr/>
            <p:nvPr/>
          </p:nvGrpSpPr>
          <p:grpSpPr>
            <a:xfrm>
              <a:off x="6679284" y="2709483"/>
              <a:ext cx="1662421" cy="103699"/>
              <a:chOff x="3665599" y="2744475"/>
              <a:chExt cx="1662421" cy="103699"/>
            </a:xfrm>
          </p:grpSpPr>
          <p:pic>
            <p:nvPicPr>
              <p:cNvPr id="16" name="図 15" descr="グラフ が含まれている画像&#10;&#10;自動的に生成された説明">
                <a:extLst>
                  <a:ext uri="{FF2B5EF4-FFF2-40B4-BE49-F238E27FC236}">
                    <a16:creationId xmlns:a16="http://schemas.microsoft.com/office/drawing/2014/main" id="{7EA9EE1F-2A9E-9DDC-4740-D5288425B2E9}"/>
                  </a:ext>
                </a:extLst>
              </p:cNvPr>
              <p:cNvPicPr>
                <a:picLocks noChangeAspect="1"/>
              </p:cNvPicPr>
              <p:nvPr/>
            </p:nvPicPr>
            <p:blipFill rotWithShape="1">
              <a:blip r:embed="rId9"/>
              <a:srcRect l="6447" t="-283" b="97002"/>
              <a:stretch/>
            </p:blipFill>
            <p:spPr>
              <a:xfrm>
                <a:off x="3665599" y="2744475"/>
                <a:ext cx="1662421" cy="103699"/>
              </a:xfrm>
              <a:prstGeom prst="rect">
                <a:avLst/>
              </a:prstGeom>
              <a:ln>
                <a:noFill/>
              </a:ln>
            </p:spPr>
          </p:pic>
          <p:sp>
            <p:nvSpPr>
              <p:cNvPr id="18" name="正方形/長方形 17">
                <a:extLst>
                  <a:ext uri="{FF2B5EF4-FFF2-40B4-BE49-F238E27FC236}">
                    <a16:creationId xmlns:a16="http://schemas.microsoft.com/office/drawing/2014/main" id="{AE0057CB-F531-5596-6B60-6F85C464C80D}"/>
                  </a:ext>
                </a:extLst>
              </p:cNvPr>
              <p:cNvSpPr/>
              <p:nvPr/>
            </p:nvSpPr>
            <p:spPr>
              <a:xfrm>
                <a:off x="3665600" y="2769451"/>
                <a:ext cx="184608" cy="787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ea typeface="BIZ UDPゴシック" panose="020B0400000000000000" pitchFamily="50" charset="-128"/>
                </a:endParaRPr>
              </a:p>
            </p:txBody>
          </p:sp>
        </p:grpSp>
        <p:sp>
          <p:nvSpPr>
            <p:cNvPr id="15" name="四角形: 角を丸くする 14">
              <a:extLst>
                <a:ext uri="{FF2B5EF4-FFF2-40B4-BE49-F238E27FC236}">
                  <a16:creationId xmlns:a16="http://schemas.microsoft.com/office/drawing/2014/main" id="{8D6F4B92-7ECA-54BE-E0DD-847C6EC02562}"/>
                </a:ext>
              </a:extLst>
            </p:cNvPr>
            <p:cNvSpPr/>
            <p:nvPr/>
          </p:nvSpPr>
          <p:spPr>
            <a:xfrm>
              <a:off x="7252625" y="5121550"/>
              <a:ext cx="434629" cy="425549"/>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grpSp>
      <p:sp>
        <p:nvSpPr>
          <p:cNvPr id="24" name="テキスト ボックス 23">
            <a:extLst>
              <a:ext uri="{FF2B5EF4-FFF2-40B4-BE49-F238E27FC236}">
                <a16:creationId xmlns:a16="http://schemas.microsoft.com/office/drawing/2014/main" id="{ED9F408F-8031-2966-88E9-C7437C7E401E}"/>
              </a:ext>
            </a:extLst>
          </p:cNvPr>
          <p:cNvSpPr txBox="1"/>
          <p:nvPr/>
        </p:nvSpPr>
        <p:spPr>
          <a:xfrm>
            <a:off x="7207215" y="293078"/>
            <a:ext cx="1881034" cy="468141"/>
          </a:xfrm>
          <a:prstGeom prst="rect">
            <a:avLst/>
          </a:prstGeom>
          <a:noFill/>
        </p:spPr>
        <p:txBody>
          <a:bodyPr wrap="square" rtlCol="0">
            <a:spAutoFit/>
          </a:bodyPr>
          <a:lstStyle/>
          <a:p>
            <a:pPr>
              <a:lnSpc>
                <a:spcPct val="120000"/>
              </a:lnSpc>
            </a:pPr>
            <a:r>
              <a:rPr lang="ja-JP" altLang="en-US" sz="1100">
                <a:solidFill>
                  <a:srgbClr val="4472C4"/>
                </a:solidFill>
                <a:latin typeface="BIZ UDPゴシック" panose="020B0400000000000000" pitchFamily="50" charset="-128"/>
                <a:ea typeface="BIZ UDPゴシック" panose="020B0400000000000000" pitchFamily="50" charset="-128"/>
              </a:rPr>
              <a:t>掲載機種：</a:t>
            </a:r>
            <a:r>
              <a:rPr lang="en-US" altLang="ja-JP" sz="1100">
                <a:solidFill>
                  <a:srgbClr val="4472C4"/>
                </a:solidFill>
                <a:latin typeface="BIZ UDPゴシック" panose="020B0400000000000000" pitchFamily="50" charset="-128"/>
                <a:ea typeface="BIZ UDPゴシック" panose="020B0400000000000000" pitchFamily="50" charset="-128"/>
              </a:rPr>
              <a:t>iPhone 12</a:t>
            </a:r>
          </a:p>
          <a:p>
            <a:pPr>
              <a:lnSpc>
                <a:spcPct val="120000"/>
              </a:lnSpc>
            </a:pPr>
            <a:r>
              <a:rPr lang="ja-JP" altLang="en-US" sz="1100">
                <a:solidFill>
                  <a:srgbClr val="4472C4"/>
                </a:solidFill>
                <a:latin typeface="BIZ UDPゴシック" panose="020B0400000000000000" pitchFamily="50" charset="-128"/>
                <a:ea typeface="BIZ UDPゴシック" panose="020B0400000000000000" pitchFamily="50" charset="-128"/>
              </a:rPr>
              <a:t>対応</a:t>
            </a:r>
            <a:r>
              <a:rPr lang="en-US" altLang="ja-JP" sz="1100">
                <a:solidFill>
                  <a:srgbClr val="4472C4"/>
                </a:solidFill>
                <a:latin typeface="BIZ UDPゴシック" panose="020B0400000000000000" pitchFamily="50" charset="-128"/>
                <a:ea typeface="BIZ UDPゴシック" panose="020B0400000000000000" pitchFamily="50" charset="-128"/>
              </a:rPr>
              <a:t>OS</a:t>
            </a:r>
            <a:r>
              <a:rPr lang="ja-JP" altLang="en-US" sz="1100">
                <a:solidFill>
                  <a:srgbClr val="4472C4"/>
                </a:solidFill>
                <a:latin typeface="BIZ UDPゴシック" panose="020B0400000000000000" pitchFamily="50" charset="-128"/>
                <a:ea typeface="BIZ UDPゴシック" panose="020B0400000000000000" pitchFamily="50" charset="-128"/>
              </a:rPr>
              <a:t>：</a:t>
            </a:r>
            <a:r>
              <a:rPr lang="en-US" altLang="ja-JP" sz="1100">
                <a:solidFill>
                  <a:srgbClr val="4472C4"/>
                </a:solidFill>
                <a:latin typeface="BIZ UDPゴシック" panose="020B0400000000000000" pitchFamily="50" charset="-128"/>
                <a:ea typeface="BIZ UDPゴシック" panose="020B0400000000000000" pitchFamily="50" charset="-128"/>
              </a:rPr>
              <a:t>iOS 16</a:t>
            </a:r>
          </a:p>
        </p:txBody>
      </p:sp>
      <p:pic>
        <p:nvPicPr>
          <p:cNvPr id="30" name="図 29">
            <a:extLst>
              <a:ext uri="{FF2B5EF4-FFF2-40B4-BE49-F238E27FC236}">
                <a16:creationId xmlns:a16="http://schemas.microsoft.com/office/drawing/2014/main" id="{0FA895FB-E909-6D07-C5FA-AE23B2905251}"/>
              </a:ext>
            </a:extLst>
          </p:cNvPr>
          <p:cNvPicPr>
            <a:picLocks noChangeAspect="1"/>
          </p:cNvPicPr>
          <p:nvPr/>
        </p:nvPicPr>
        <p:blipFill>
          <a:blip r:embed="rId10"/>
          <a:stretch>
            <a:fillRect/>
          </a:stretch>
        </p:blipFill>
        <p:spPr>
          <a:xfrm>
            <a:off x="5446984" y="2406595"/>
            <a:ext cx="2397249" cy="4280000"/>
          </a:xfrm>
          <a:prstGeom prst="rect">
            <a:avLst/>
          </a:prstGeom>
          <a:ln>
            <a:solidFill>
              <a:schemeClr val="tx1"/>
            </a:solidFill>
          </a:ln>
        </p:spPr>
      </p:pic>
      <p:sp>
        <p:nvSpPr>
          <p:cNvPr id="31" name="テキスト ボックス 30">
            <a:extLst>
              <a:ext uri="{FF2B5EF4-FFF2-40B4-BE49-F238E27FC236}">
                <a16:creationId xmlns:a16="http://schemas.microsoft.com/office/drawing/2014/main" id="{3EE4F6AD-1F07-9008-3BB5-97394D32DB2F}"/>
              </a:ext>
            </a:extLst>
          </p:cNvPr>
          <p:cNvSpPr txBox="1"/>
          <p:nvPr/>
        </p:nvSpPr>
        <p:spPr>
          <a:xfrm>
            <a:off x="5437937" y="2976529"/>
            <a:ext cx="2391159" cy="276999"/>
          </a:xfrm>
          <a:prstGeom prst="rect">
            <a:avLst/>
          </a:prstGeom>
          <a:noFill/>
        </p:spPr>
        <p:txBody>
          <a:bodyPr wrap="square" rtlCol="0">
            <a:spAutoFit/>
          </a:bodyPr>
          <a:lstStyle/>
          <a:p>
            <a:pPr algn="ctr"/>
            <a:r>
              <a:rPr kumimoji="1" lang="en-US" altLang="ja-JP" sz="1200" dirty="0">
                <a:solidFill>
                  <a:schemeClr val="bg1"/>
                </a:solidFill>
                <a:latin typeface="Arial" panose="020B0604020202020204" pitchFamily="34" charset="0"/>
                <a:ea typeface="BIZ UDPゴシック" panose="020B0400000000000000" pitchFamily="50" charset="-128"/>
                <a:cs typeface="Arial" panose="020B0604020202020204" pitchFamily="34" charset="0"/>
              </a:rPr>
              <a:t>03</a:t>
            </a:r>
            <a:r>
              <a:rPr kumimoji="1" lang="ja-JP" altLang="en-US" sz="1200" dirty="0">
                <a:solidFill>
                  <a:schemeClr val="bg1"/>
                </a:solidFill>
                <a:latin typeface="Arial" panose="020B0604020202020204" pitchFamily="34" charset="0"/>
                <a:ea typeface="BIZ UDPゴシック" panose="020B0400000000000000" pitchFamily="50" charset="-128"/>
                <a:cs typeface="Arial" panose="020B0604020202020204" pitchFamily="34" charset="0"/>
              </a:rPr>
              <a:t> </a:t>
            </a:r>
            <a:r>
              <a:rPr kumimoji="1" lang="en-US" altLang="ja-JP" sz="1200" dirty="0">
                <a:solidFill>
                  <a:schemeClr val="bg1"/>
                </a:solidFill>
                <a:latin typeface="Arial" panose="020B0604020202020204" pitchFamily="34" charset="0"/>
                <a:ea typeface="BIZ UDPゴシック" panose="020B0400000000000000" pitchFamily="50" charset="-128"/>
                <a:cs typeface="Arial" panose="020B0604020202020204" pitchFamily="34" charset="0"/>
              </a:rPr>
              <a:t>1234</a:t>
            </a:r>
            <a:r>
              <a:rPr kumimoji="1" lang="ja-JP" altLang="en-US" sz="1200" dirty="0">
                <a:solidFill>
                  <a:schemeClr val="bg1"/>
                </a:solidFill>
                <a:latin typeface="Arial" panose="020B0604020202020204" pitchFamily="34" charset="0"/>
                <a:ea typeface="BIZ UDPゴシック" panose="020B0400000000000000" pitchFamily="50" charset="-128"/>
                <a:cs typeface="Arial" panose="020B0604020202020204" pitchFamily="34" charset="0"/>
              </a:rPr>
              <a:t> </a:t>
            </a:r>
            <a:r>
              <a:rPr kumimoji="1" lang="en-US" altLang="ja-JP" sz="1200" dirty="0">
                <a:solidFill>
                  <a:schemeClr val="bg1"/>
                </a:solidFill>
                <a:latin typeface="Arial" panose="020B0604020202020204" pitchFamily="34" charset="0"/>
                <a:ea typeface="BIZ UDPゴシック" panose="020B0400000000000000" pitchFamily="50" charset="-128"/>
                <a:cs typeface="Arial" panose="020B0604020202020204" pitchFamily="34" charset="0"/>
              </a:rPr>
              <a:t>5678</a:t>
            </a:r>
            <a:endParaRPr kumimoji="1" lang="ja-JP" altLang="en-US" sz="1200" dirty="0">
              <a:solidFill>
                <a:schemeClr val="bg1"/>
              </a:solidFill>
              <a:latin typeface="Arial" panose="020B0604020202020204" pitchFamily="34" charset="0"/>
              <a:ea typeface="BIZ UDPゴシック" panose="020B0400000000000000" pitchFamily="50" charset="-128"/>
              <a:cs typeface="Arial" panose="020B0604020202020204" pitchFamily="34" charset="0"/>
            </a:endParaRPr>
          </a:p>
        </p:txBody>
      </p:sp>
      <p:sp>
        <p:nvSpPr>
          <p:cNvPr id="36" name="四角形: 角を丸くする 35">
            <a:extLst>
              <a:ext uri="{FF2B5EF4-FFF2-40B4-BE49-F238E27FC236}">
                <a16:creationId xmlns:a16="http://schemas.microsoft.com/office/drawing/2014/main" id="{03F4B220-CDDF-2F44-D07F-D3D85E42A207}"/>
              </a:ext>
            </a:extLst>
          </p:cNvPr>
          <p:cNvSpPr/>
          <p:nvPr/>
        </p:nvSpPr>
        <p:spPr>
          <a:xfrm>
            <a:off x="6223724" y="2754069"/>
            <a:ext cx="861524" cy="279452"/>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cxnSp>
        <p:nvCxnSpPr>
          <p:cNvPr id="38" name="直線矢印コネクタ 37">
            <a:extLst>
              <a:ext uri="{FF2B5EF4-FFF2-40B4-BE49-F238E27FC236}">
                <a16:creationId xmlns:a16="http://schemas.microsoft.com/office/drawing/2014/main" id="{442F5A72-D212-11AC-2819-D2A70FA87CF6}"/>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39" name="テキスト ボックス 38">
            <a:extLst>
              <a:ext uri="{FF2B5EF4-FFF2-40B4-BE49-F238E27FC236}">
                <a16:creationId xmlns:a16="http://schemas.microsoft.com/office/drawing/2014/main" id="{CD458009-775E-9564-A562-88DE0A14691E}"/>
              </a:ext>
            </a:extLst>
          </p:cNvPr>
          <p:cNvSpPr txBox="1"/>
          <p:nvPr/>
        </p:nvSpPr>
        <p:spPr>
          <a:xfrm>
            <a:off x="889484" y="1512998"/>
            <a:ext cx="464796" cy="584775"/>
          </a:xfrm>
          <a:prstGeom prst="rect">
            <a:avLst/>
          </a:prstGeom>
          <a:noFill/>
        </p:spPr>
        <p:txBody>
          <a:bodyPr wrap="square" rtlCol="0">
            <a:spAutoFit/>
          </a:bodyPr>
          <a:lstStyle/>
          <a:p>
            <a:r>
              <a:rPr lang="ja-JP" altLang="en-US" sz="320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40" name="テキスト ボックス 39">
            <a:extLst>
              <a:ext uri="{FF2B5EF4-FFF2-40B4-BE49-F238E27FC236}">
                <a16:creationId xmlns:a16="http://schemas.microsoft.com/office/drawing/2014/main" id="{C92C8B84-95B7-B6E5-071F-C7649D9A0574}"/>
              </a:ext>
            </a:extLst>
          </p:cNvPr>
          <p:cNvSpPr txBox="1"/>
          <p:nvPr/>
        </p:nvSpPr>
        <p:spPr>
          <a:xfrm>
            <a:off x="1412435" y="1512998"/>
            <a:ext cx="3345969" cy="755720"/>
          </a:xfrm>
          <a:prstGeom prst="rect">
            <a:avLst/>
          </a:prstGeom>
          <a:noFill/>
        </p:spPr>
        <p:txBody>
          <a:bodyPr wrap="square" lIns="91440" tIns="45720" rIns="91440" bIns="45720" rtlCol="0" anchor="t">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電話番号を入力し、緑色の</a:t>
            </a:r>
            <a:endParaRPr lang="en-US" altLang="ja-JP" sz="1800" dirty="0">
              <a:solidFill>
                <a:prstClr val="black"/>
              </a:solidFill>
              <a:latin typeface="BIZ UDPゴシック" panose="020B0400000000000000" pitchFamily="50" charset="-128"/>
              <a:ea typeface="BIZ UDPゴシック" panose="020B0400000000000000" pitchFamily="50" charset="-128"/>
            </a:endParaRPr>
          </a:p>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受話器マーク　　 　で発信します</a:t>
            </a:r>
          </a:p>
        </p:txBody>
      </p:sp>
      <p:sp>
        <p:nvSpPr>
          <p:cNvPr id="41" name="テキスト ボックス 40">
            <a:extLst>
              <a:ext uri="{FF2B5EF4-FFF2-40B4-BE49-F238E27FC236}">
                <a16:creationId xmlns:a16="http://schemas.microsoft.com/office/drawing/2014/main" id="{E6115426-C55C-C9BE-C47F-851965A520C6}"/>
              </a:ext>
            </a:extLst>
          </p:cNvPr>
          <p:cNvSpPr txBox="1"/>
          <p:nvPr/>
        </p:nvSpPr>
        <p:spPr>
          <a:xfrm>
            <a:off x="5093178" y="1512998"/>
            <a:ext cx="540000" cy="584775"/>
          </a:xfrm>
          <a:prstGeom prst="rect">
            <a:avLst/>
          </a:prstGeom>
          <a:noFill/>
        </p:spPr>
        <p:txBody>
          <a:bodyPr wrap="square" rtlCol="0">
            <a:spAutoFit/>
          </a:bodyPr>
          <a:lstStyle/>
          <a:p>
            <a:r>
              <a:rPr lang="ja-JP" altLang="en-US" sz="320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42" name="テキスト ボックス 41">
            <a:extLst>
              <a:ext uri="{FF2B5EF4-FFF2-40B4-BE49-F238E27FC236}">
                <a16:creationId xmlns:a16="http://schemas.microsoft.com/office/drawing/2014/main" id="{4E8BA8E3-0374-36DE-142B-28D4D5F2D7CE}"/>
              </a:ext>
            </a:extLst>
          </p:cNvPr>
          <p:cNvSpPr txBox="1"/>
          <p:nvPr/>
        </p:nvSpPr>
        <p:spPr>
          <a:xfrm>
            <a:off x="5607129" y="1520490"/>
            <a:ext cx="3052406" cy="395621"/>
          </a:xfrm>
          <a:prstGeom prst="rect">
            <a:avLst/>
          </a:prstGeom>
          <a:noFill/>
        </p:spPr>
        <p:txBody>
          <a:bodyPr wrap="square" rtlCol="0" anchor="ctr">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「発信中」と表示されます</a:t>
            </a:r>
          </a:p>
        </p:txBody>
      </p:sp>
      <p:sp>
        <p:nvSpPr>
          <p:cNvPr id="44" name="字幕 14">
            <a:extLst>
              <a:ext uri="{FF2B5EF4-FFF2-40B4-BE49-F238E27FC236}">
                <a16:creationId xmlns:a16="http://schemas.microsoft.com/office/drawing/2014/main" id="{D9F56CC8-6326-74D6-18D6-8FFDD05D2E3A}"/>
              </a:ext>
            </a:extLst>
          </p:cNvPr>
          <p:cNvSpPr txBox="1">
            <a:spLocks/>
          </p:cNvSpPr>
          <p:nvPr/>
        </p:nvSpPr>
        <p:spPr>
          <a:xfrm>
            <a:off x="470619" y="1046460"/>
            <a:ext cx="8385175" cy="35877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defTabSz="914305">
              <a:buNone/>
            </a:pPr>
            <a:r>
              <a:rPr lang="ja-JP" altLang="en-US" sz="2200">
                <a:solidFill>
                  <a:schemeClr val="accent1"/>
                </a:solidFill>
                <a:latin typeface="BIZ UDPゴシック" panose="020B0400000000000000" pitchFamily="50" charset="-128"/>
                <a:ea typeface="BIZ UDPゴシック" panose="020B0400000000000000" pitchFamily="50" charset="-128"/>
              </a:rPr>
              <a:t>相手の電話番号を入力して電話をかける方法</a:t>
            </a:r>
          </a:p>
        </p:txBody>
      </p:sp>
      <p:pic>
        <p:nvPicPr>
          <p:cNvPr id="3" name="図 2">
            <a:extLst>
              <a:ext uri="{FF2B5EF4-FFF2-40B4-BE49-F238E27FC236}">
                <a16:creationId xmlns:a16="http://schemas.microsoft.com/office/drawing/2014/main" id="{F3D25217-8CFF-B587-0FD0-7783D02F8643}"/>
              </a:ext>
            </a:extLst>
          </p:cNvPr>
          <p:cNvPicPr>
            <a:picLocks noChangeAspect="1"/>
          </p:cNvPicPr>
          <p:nvPr/>
        </p:nvPicPr>
        <p:blipFill>
          <a:blip r:embed="rId11"/>
          <a:srcRect l="83173" t="6133" r="6568" b="88134"/>
          <a:stretch>
            <a:fillRect/>
          </a:stretch>
        </p:blipFill>
        <p:spPr>
          <a:xfrm>
            <a:off x="2928092" y="1919846"/>
            <a:ext cx="329870" cy="329870"/>
          </a:xfrm>
          <a:custGeom>
            <a:avLst/>
            <a:gdLst>
              <a:gd name="connsiteX0" fmla="*/ 187216 w 374432"/>
              <a:gd name="connsiteY0" fmla="*/ 0 h 374432"/>
              <a:gd name="connsiteX1" fmla="*/ 374432 w 374432"/>
              <a:gd name="connsiteY1" fmla="*/ 187216 h 374432"/>
              <a:gd name="connsiteX2" fmla="*/ 187216 w 374432"/>
              <a:gd name="connsiteY2" fmla="*/ 374432 h 374432"/>
              <a:gd name="connsiteX3" fmla="*/ 0 w 374432"/>
              <a:gd name="connsiteY3" fmla="*/ 187216 h 374432"/>
              <a:gd name="connsiteX4" fmla="*/ 187216 w 374432"/>
              <a:gd name="connsiteY4" fmla="*/ 0 h 374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432" h="374432">
                <a:moveTo>
                  <a:pt x="187216" y="0"/>
                </a:moveTo>
                <a:cubicBezTo>
                  <a:pt x="290613" y="0"/>
                  <a:pt x="374432" y="83819"/>
                  <a:pt x="374432" y="187216"/>
                </a:cubicBezTo>
                <a:cubicBezTo>
                  <a:pt x="374432" y="290613"/>
                  <a:pt x="290613" y="374432"/>
                  <a:pt x="187216" y="374432"/>
                </a:cubicBezTo>
                <a:cubicBezTo>
                  <a:pt x="83819" y="374432"/>
                  <a:pt x="0" y="290613"/>
                  <a:pt x="0" y="187216"/>
                </a:cubicBezTo>
                <a:cubicBezTo>
                  <a:pt x="0" y="83819"/>
                  <a:pt x="83819" y="0"/>
                  <a:pt x="187216" y="0"/>
                </a:cubicBezTo>
                <a:close/>
              </a:path>
            </a:pathLst>
          </a:custGeom>
          <a:ln>
            <a:noFill/>
          </a:ln>
          <a:effectLst/>
        </p:spPr>
      </p:pic>
      <p:sp>
        <p:nvSpPr>
          <p:cNvPr id="4" name="Slide Number Placeholder 5">
            <a:extLst>
              <a:ext uri="{FF2B5EF4-FFF2-40B4-BE49-F238E27FC236}">
                <a16:creationId xmlns:a16="http://schemas.microsoft.com/office/drawing/2014/main" id="{DD32D3A2-B131-106B-8649-A1298F381C61}"/>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a:solidFill>
                  <a:schemeClr val="accent1"/>
                </a:solidFill>
                <a:latin typeface="BIZ UDPゴシック" panose="020B0400000000000000" pitchFamily="50" charset="-128"/>
                <a:ea typeface="BIZ UDPゴシック" panose="020B0400000000000000" pitchFamily="50" charset="-128"/>
              </a:rPr>
              <a:t>3</a:t>
            </a:r>
          </a:p>
        </p:txBody>
      </p:sp>
    </p:spTree>
    <p:extLst>
      <p:ext uri="{BB962C8B-B14F-4D97-AF65-F5344CB8AC3E}">
        <p14:creationId xmlns:p14="http://schemas.microsoft.com/office/powerpoint/2010/main" val="4468504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24BA2918-0A50-FBA8-7E31-25C0A4B1FB93}"/>
              </a:ext>
            </a:extLst>
          </p:cNvPr>
          <p:cNvPicPr>
            <a:picLocks noChangeAspect="1"/>
          </p:cNvPicPr>
          <p:nvPr/>
        </p:nvPicPr>
        <p:blipFill>
          <a:blip r:embed="rId4"/>
          <a:stretch>
            <a:fillRect/>
          </a:stretch>
        </p:blipFill>
        <p:spPr>
          <a:xfrm>
            <a:off x="1256185" y="2394280"/>
            <a:ext cx="2414225" cy="4279763"/>
          </a:xfrm>
          <a:prstGeom prst="rect">
            <a:avLst/>
          </a:prstGeom>
        </p:spPr>
      </p:pic>
      <p:grpSp>
        <p:nvGrpSpPr>
          <p:cNvPr id="34" name="グループ化 33">
            <a:extLst>
              <a:ext uri="{FF2B5EF4-FFF2-40B4-BE49-F238E27FC236}">
                <a16:creationId xmlns:a16="http://schemas.microsoft.com/office/drawing/2014/main" id="{BD4376DB-3F39-1999-9EAC-AB6C39752444}"/>
              </a:ext>
            </a:extLst>
          </p:cNvPr>
          <p:cNvGrpSpPr>
            <a:grpSpLocks noChangeAspect="1"/>
          </p:cNvGrpSpPr>
          <p:nvPr/>
        </p:nvGrpSpPr>
        <p:grpSpPr>
          <a:xfrm>
            <a:off x="5431179" y="2406592"/>
            <a:ext cx="2415377" cy="4280000"/>
            <a:chOff x="6554751" y="2723066"/>
            <a:chExt cx="1816450" cy="3218714"/>
          </a:xfrm>
        </p:grpSpPr>
        <p:grpSp>
          <p:nvGrpSpPr>
            <p:cNvPr id="26" name="グループ化 25">
              <a:extLst>
                <a:ext uri="{FF2B5EF4-FFF2-40B4-BE49-F238E27FC236}">
                  <a16:creationId xmlns:a16="http://schemas.microsoft.com/office/drawing/2014/main" id="{E2A4E1BC-9F33-356B-7E2F-1154F2A2B969}"/>
                </a:ext>
              </a:extLst>
            </p:cNvPr>
            <p:cNvGrpSpPr/>
            <p:nvPr/>
          </p:nvGrpSpPr>
          <p:grpSpPr>
            <a:xfrm>
              <a:off x="6554751" y="2723066"/>
              <a:ext cx="1816450" cy="3218714"/>
              <a:chOff x="-1355423" y="2683292"/>
              <a:chExt cx="1800453" cy="3190367"/>
            </a:xfrm>
          </p:grpSpPr>
          <p:pic>
            <p:nvPicPr>
              <p:cNvPr id="27" name="図 26">
                <a:extLst>
                  <a:ext uri="{FF2B5EF4-FFF2-40B4-BE49-F238E27FC236}">
                    <a16:creationId xmlns:a16="http://schemas.microsoft.com/office/drawing/2014/main" id="{0003FA9B-9D6E-3D24-6F87-B69F05FC6EAD}"/>
                  </a:ext>
                </a:extLst>
              </p:cNvPr>
              <p:cNvPicPr>
                <a:picLocks noChangeAspect="1"/>
              </p:cNvPicPr>
              <p:nvPr/>
            </p:nvPicPr>
            <p:blipFill>
              <a:blip r:embed="rId5"/>
              <a:stretch>
                <a:fillRect/>
              </a:stretch>
            </p:blipFill>
            <p:spPr>
              <a:xfrm>
                <a:off x="-1348654" y="2683292"/>
                <a:ext cx="1793684" cy="3190367"/>
              </a:xfrm>
              <a:prstGeom prst="rect">
                <a:avLst/>
              </a:prstGeom>
            </p:spPr>
          </p:pic>
          <p:sp>
            <p:nvSpPr>
              <p:cNvPr id="32" name="テキスト ボックス 31">
                <a:extLst>
                  <a:ext uri="{FF2B5EF4-FFF2-40B4-BE49-F238E27FC236}">
                    <a16:creationId xmlns:a16="http://schemas.microsoft.com/office/drawing/2014/main" id="{F90ADB4F-F5AB-DE13-9C6C-9AF83590F8AB}"/>
                  </a:ext>
                </a:extLst>
              </p:cNvPr>
              <p:cNvSpPr txBox="1"/>
              <p:nvPr/>
            </p:nvSpPr>
            <p:spPr>
              <a:xfrm>
                <a:off x="-1355423" y="3084748"/>
                <a:ext cx="1789127" cy="206479"/>
              </a:xfrm>
              <a:prstGeom prst="rect">
                <a:avLst/>
              </a:prstGeom>
              <a:noFill/>
            </p:spPr>
            <p:txBody>
              <a:bodyPr wrap="square" rtlCol="0">
                <a:spAutoFit/>
              </a:bodyPr>
              <a:lstStyle/>
              <a:p>
                <a:pPr algn="ctr"/>
                <a:r>
                  <a:rPr kumimoji="1" lang="en-US" altLang="ja-JP" sz="1200" dirty="0">
                    <a:solidFill>
                      <a:schemeClr val="bg1"/>
                    </a:solidFill>
                    <a:latin typeface="Arial" panose="020B0604020202020204" pitchFamily="34" charset="0"/>
                    <a:ea typeface="BIZ UDPゴシック" panose="020B0400000000000000" pitchFamily="50" charset="-128"/>
                    <a:cs typeface="Arial" panose="020B0604020202020204" pitchFamily="34" charset="0"/>
                  </a:rPr>
                  <a:t>03</a:t>
                </a:r>
                <a:r>
                  <a:rPr kumimoji="1" lang="ja-JP" altLang="en-US" sz="1200" dirty="0">
                    <a:solidFill>
                      <a:schemeClr val="bg1"/>
                    </a:solidFill>
                    <a:latin typeface="Arial" panose="020B0604020202020204" pitchFamily="34" charset="0"/>
                    <a:ea typeface="BIZ UDPゴシック" panose="020B0400000000000000" pitchFamily="50" charset="-128"/>
                    <a:cs typeface="Arial" panose="020B0604020202020204" pitchFamily="34" charset="0"/>
                  </a:rPr>
                  <a:t> </a:t>
                </a:r>
                <a:r>
                  <a:rPr kumimoji="1" lang="en-US" altLang="ja-JP" sz="1200" dirty="0">
                    <a:solidFill>
                      <a:schemeClr val="bg1"/>
                    </a:solidFill>
                    <a:latin typeface="Arial" panose="020B0604020202020204" pitchFamily="34" charset="0"/>
                    <a:ea typeface="BIZ UDPゴシック" panose="020B0400000000000000" pitchFamily="50" charset="-128"/>
                    <a:cs typeface="Arial" panose="020B0604020202020204" pitchFamily="34" charset="0"/>
                  </a:rPr>
                  <a:t>1234</a:t>
                </a:r>
                <a:r>
                  <a:rPr kumimoji="1" lang="ja-JP" altLang="en-US" sz="1200" dirty="0">
                    <a:solidFill>
                      <a:schemeClr val="bg1"/>
                    </a:solidFill>
                    <a:latin typeface="Arial" panose="020B0604020202020204" pitchFamily="34" charset="0"/>
                    <a:ea typeface="BIZ UDPゴシック" panose="020B0400000000000000" pitchFamily="50" charset="-128"/>
                    <a:cs typeface="Arial" panose="020B0604020202020204" pitchFamily="34" charset="0"/>
                  </a:rPr>
                  <a:t> </a:t>
                </a:r>
                <a:r>
                  <a:rPr kumimoji="1" lang="en-US" altLang="ja-JP" sz="1200" dirty="0">
                    <a:solidFill>
                      <a:schemeClr val="bg1"/>
                    </a:solidFill>
                    <a:latin typeface="Arial" panose="020B0604020202020204" pitchFamily="34" charset="0"/>
                    <a:ea typeface="BIZ UDPゴシック" panose="020B0400000000000000" pitchFamily="50" charset="-128"/>
                    <a:cs typeface="Arial" panose="020B0604020202020204" pitchFamily="34" charset="0"/>
                  </a:rPr>
                  <a:t>5678</a:t>
                </a:r>
                <a:endParaRPr kumimoji="1" lang="ja-JP" altLang="en-US" sz="1200" dirty="0">
                  <a:solidFill>
                    <a:schemeClr val="bg1"/>
                  </a:solidFill>
                  <a:latin typeface="Arial" panose="020B0604020202020204" pitchFamily="34" charset="0"/>
                  <a:ea typeface="BIZ UDPゴシック" panose="020B0400000000000000" pitchFamily="50" charset="-128"/>
                  <a:cs typeface="Arial" panose="020B0604020202020204" pitchFamily="34" charset="0"/>
                </a:endParaRPr>
              </a:p>
            </p:txBody>
          </p:sp>
        </p:grpSp>
        <p:sp>
          <p:nvSpPr>
            <p:cNvPr id="33" name="四角形: 角を丸くする 32">
              <a:extLst>
                <a:ext uri="{FF2B5EF4-FFF2-40B4-BE49-F238E27FC236}">
                  <a16:creationId xmlns:a16="http://schemas.microsoft.com/office/drawing/2014/main" id="{35141914-9CEB-1BE7-D633-24746C179B5C}"/>
                </a:ext>
              </a:extLst>
            </p:cNvPr>
            <p:cNvSpPr/>
            <p:nvPr/>
          </p:nvSpPr>
          <p:spPr>
            <a:xfrm>
              <a:off x="7191375" y="5314947"/>
              <a:ext cx="539747" cy="587058"/>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grpSp>
      <p:sp>
        <p:nvSpPr>
          <p:cNvPr id="6" name="四角形: 角を丸くする 5">
            <a:extLst>
              <a:ext uri="{FF2B5EF4-FFF2-40B4-BE49-F238E27FC236}">
                <a16:creationId xmlns:a16="http://schemas.microsoft.com/office/drawing/2014/main" id="{B55BA8BA-357E-B69F-81B9-0C364E6353E4}"/>
              </a:ext>
            </a:extLst>
          </p:cNvPr>
          <p:cNvSpPr/>
          <p:nvPr/>
        </p:nvSpPr>
        <p:spPr>
          <a:xfrm>
            <a:off x="1410755" y="5110160"/>
            <a:ext cx="676686" cy="780610"/>
          </a:xfrm>
          <a:prstGeom prst="roundRect">
            <a:avLst>
              <a:gd name="adj" fmla="val 8244"/>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7"/>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a:solidFill>
                  <a:sysClr val="windowText" lastClr="000000"/>
                </a:solidFill>
              </a:rPr>
              <a:t>1-A</a:t>
            </a:r>
            <a:endParaRPr kumimoji="0" lang="ja-JP" altLang="en-US" kern="0">
              <a:solidFill>
                <a:sysClr val="windowText" lastClr="000000"/>
              </a:solidFill>
            </a:endParaRPr>
          </a:p>
        </p:txBody>
      </p:sp>
      <p:sp>
        <p:nvSpPr>
          <p:cNvPr id="17" name="タイトル 1">
            <a:extLst>
              <a:ext uri="{FF2B5EF4-FFF2-40B4-BE49-F238E27FC236}">
                <a16:creationId xmlns:a16="http://schemas.microsoft.com/office/drawing/2014/main" id="{592BA316-D6C0-047C-5797-F4C091D1B66F}"/>
              </a:ext>
            </a:extLst>
          </p:cNvPr>
          <p:cNvSpPr txBox="1">
            <a:spLocks noChangeAspect="1"/>
          </p:cNvSpPr>
          <p:nvPr/>
        </p:nvSpPr>
        <p:spPr>
          <a:xfrm>
            <a:off x="1403289" y="155154"/>
            <a:ext cx="5714484"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799">
                <a:solidFill>
                  <a:srgbClr val="4472C4"/>
                </a:solidFill>
              </a:rPr>
              <a:t>電話番号を直接入力してかける</a:t>
            </a: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cxnSp>
        <p:nvCxnSpPr>
          <p:cNvPr id="28" name="直線コネクタ 27">
            <a:extLst>
              <a:ext uri="{FF2B5EF4-FFF2-40B4-BE49-F238E27FC236}">
                <a16:creationId xmlns:a16="http://schemas.microsoft.com/office/drawing/2014/main" id="{54B219DE-9C50-44B5-D296-073EE31830AF}"/>
              </a:ext>
            </a:extLst>
          </p:cNvPr>
          <p:cNvCxnSpPr/>
          <p:nvPr/>
        </p:nvCxnSpPr>
        <p:spPr>
          <a:xfrm>
            <a:off x="-36028" y="883895"/>
            <a:ext cx="917954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テキスト ボックス 23">
            <a:extLst>
              <a:ext uri="{FF2B5EF4-FFF2-40B4-BE49-F238E27FC236}">
                <a16:creationId xmlns:a16="http://schemas.microsoft.com/office/drawing/2014/main" id="{ED9F408F-8031-2966-88E9-C7437C7E401E}"/>
              </a:ext>
            </a:extLst>
          </p:cNvPr>
          <p:cNvSpPr txBox="1"/>
          <p:nvPr/>
        </p:nvSpPr>
        <p:spPr>
          <a:xfrm>
            <a:off x="7207215" y="293078"/>
            <a:ext cx="1881034" cy="468141"/>
          </a:xfrm>
          <a:prstGeom prst="rect">
            <a:avLst/>
          </a:prstGeom>
          <a:noFill/>
        </p:spPr>
        <p:txBody>
          <a:bodyPr wrap="square" rtlCol="0">
            <a:spAutoFit/>
          </a:bodyPr>
          <a:lstStyle/>
          <a:p>
            <a:pPr>
              <a:lnSpc>
                <a:spcPct val="120000"/>
              </a:lnSpc>
            </a:pPr>
            <a:r>
              <a:rPr lang="ja-JP" altLang="en-US" sz="1100" dirty="0">
                <a:solidFill>
                  <a:srgbClr val="4472C4"/>
                </a:solidFill>
                <a:latin typeface="BIZ UDPゴシック" panose="020B0400000000000000" pitchFamily="50" charset="-128"/>
                <a:ea typeface="BIZ UDPゴシック" panose="020B0400000000000000" pitchFamily="50" charset="-128"/>
              </a:rPr>
              <a:t>掲載機種：</a:t>
            </a:r>
            <a:r>
              <a:rPr lang="en-US" altLang="ja-JP" sz="1100" dirty="0">
                <a:solidFill>
                  <a:srgbClr val="4472C4"/>
                </a:solidFill>
                <a:latin typeface="BIZ UDPゴシック" panose="020B0400000000000000" pitchFamily="50" charset="-128"/>
                <a:ea typeface="BIZ UDPゴシック" panose="020B0400000000000000" pitchFamily="50" charset="-128"/>
              </a:rPr>
              <a:t>iPhone 12</a:t>
            </a:r>
          </a:p>
          <a:p>
            <a:pPr>
              <a:lnSpc>
                <a:spcPct val="120000"/>
              </a:lnSpc>
            </a:pPr>
            <a:r>
              <a:rPr lang="ja-JP" altLang="en-US" sz="1100" dirty="0">
                <a:solidFill>
                  <a:srgbClr val="4472C4"/>
                </a:solidFill>
                <a:latin typeface="BIZ UDPゴシック" panose="020B0400000000000000" pitchFamily="50" charset="-128"/>
                <a:ea typeface="BIZ UDPゴシック" panose="020B0400000000000000" pitchFamily="50" charset="-128"/>
              </a:rPr>
              <a:t>対応</a:t>
            </a:r>
            <a:r>
              <a:rPr lang="en-US" altLang="ja-JP" sz="1100" dirty="0">
                <a:solidFill>
                  <a:srgbClr val="4472C4"/>
                </a:solidFill>
                <a:latin typeface="BIZ UDPゴシック" panose="020B0400000000000000" pitchFamily="50" charset="-128"/>
                <a:ea typeface="BIZ UDPゴシック" panose="020B0400000000000000" pitchFamily="50" charset="-128"/>
              </a:rPr>
              <a:t>OS</a:t>
            </a:r>
            <a:r>
              <a:rPr lang="ja-JP" altLang="en-US" sz="1100" dirty="0">
                <a:solidFill>
                  <a:srgbClr val="4472C4"/>
                </a:solidFill>
                <a:latin typeface="BIZ UDPゴシック" panose="020B0400000000000000" pitchFamily="50" charset="-128"/>
                <a:ea typeface="BIZ UDPゴシック" panose="020B0400000000000000" pitchFamily="50" charset="-128"/>
              </a:rPr>
              <a:t>：</a:t>
            </a:r>
            <a:r>
              <a:rPr lang="en-US" altLang="ja-JP" sz="1100" dirty="0">
                <a:solidFill>
                  <a:srgbClr val="4472C4"/>
                </a:solidFill>
                <a:latin typeface="BIZ UDPゴシック" panose="020B0400000000000000" pitchFamily="50" charset="-128"/>
                <a:ea typeface="BIZ UDPゴシック" panose="020B0400000000000000" pitchFamily="50" charset="-128"/>
              </a:rPr>
              <a:t>iOS 16</a:t>
            </a:r>
          </a:p>
        </p:txBody>
      </p:sp>
      <p:cxnSp>
        <p:nvCxnSpPr>
          <p:cNvPr id="38" name="直線矢印コネクタ 37">
            <a:extLst>
              <a:ext uri="{FF2B5EF4-FFF2-40B4-BE49-F238E27FC236}">
                <a16:creationId xmlns:a16="http://schemas.microsoft.com/office/drawing/2014/main" id="{442F5A72-D212-11AC-2819-D2A70FA87CF6}"/>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39" name="テキスト ボックス 38">
            <a:extLst>
              <a:ext uri="{FF2B5EF4-FFF2-40B4-BE49-F238E27FC236}">
                <a16:creationId xmlns:a16="http://schemas.microsoft.com/office/drawing/2014/main" id="{CD458009-775E-9564-A562-88DE0A14691E}"/>
              </a:ext>
            </a:extLst>
          </p:cNvPr>
          <p:cNvSpPr txBox="1"/>
          <p:nvPr/>
        </p:nvSpPr>
        <p:spPr>
          <a:xfrm>
            <a:off x="889484" y="1512998"/>
            <a:ext cx="464796" cy="584775"/>
          </a:xfrm>
          <a:prstGeom prst="rect">
            <a:avLst/>
          </a:prstGeom>
          <a:noFill/>
        </p:spPr>
        <p:txBody>
          <a:bodyPr wrap="square" rtlCol="0">
            <a:spAutoFit/>
          </a:bodyPr>
          <a:lstStyle/>
          <a:p>
            <a:r>
              <a:rPr lang="ja-JP" altLang="en-US" sz="3200">
                <a:solidFill>
                  <a:schemeClr val="accent1"/>
                </a:solidFill>
                <a:latin typeface="BIZ UDPゴシック" panose="020B0400000000000000" pitchFamily="50" charset="-128"/>
                <a:ea typeface="BIZ UDPゴシック" panose="020B0400000000000000" pitchFamily="50" charset="-128"/>
                <a:cs typeface="Meiryo" charset="-128"/>
              </a:rPr>
              <a:t>❺</a:t>
            </a:r>
            <a:endParaRPr lang="en-US" altLang="ja-JP" sz="320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40" name="テキスト ボックス 39">
            <a:extLst>
              <a:ext uri="{FF2B5EF4-FFF2-40B4-BE49-F238E27FC236}">
                <a16:creationId xmlns:a16="http://schemas.microsoft.com/office/drawing/2014/main" id="{C92C8B84-95B7-B6E5-071F-C7649D9A0574}"/>
              </a:ext>
            </a:extLst>
          </p:cNvPr>
          <p:cNvSpPr txBox="1"/>
          <p:nvPr/>
        </p:nvSpPr>
        <p:spPr>
          <a:xfrm>
            <a:off x="1412435" y="1512998"/>
            <a:ext cx="2854643"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電話が繋がると</a:t>
            </a:r>
            <a:endPar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通話時間が表示されます</a:t>
            </a:r>
          </a:p>
        </p:txBody>
      </p:sp>
      <p:sp>
        <p:nvSpPr>
          <p:cNvPr id="41" name="テキスト ボックス 40">
            <a:extLst>
              <a:ext uri="{FF2B5EF4-FFF2-40B4-BE49-F238E27FC236}">
                <a16:creationId xmlns:a16="http://schemas.microsoft.com/office/drawing/2014/main" id="{E6115426-C55C-C9BE-C47F-851965A520C6}"/>
              </a:ext>
            </a:extLst>
          </p:cNvPr>
          <p:cNvSpPr txBox="1"/>
          <p:nvPr/>
        </p:nvSpPr>
        <p:spPr>
          <a:xfrm>
            <a:off x="5093178" y="1512998"/>
            <a:ext cx="540000" cy="584775"/>
          </a:xfrm>
          <a:prstGeom prst="rect">
            <a:avLst/>
          </a:prstGeom>
          <a:noFill/>
        </p:spPr>
        <p:txBody>
          <a:bodyPr wrap="square" rtlCol="0">
            <a:spAutoFit/>
          </a:bodyPr>
          <a:lstStyle/>
          <a:p>
            <a:r>
              <a:rPr lang="ja-JP" altLang="en-US" sz="3200">
                <a:solidFill>
                  <a:schemeClr val="accent1"/>
                </a:solidFill>
                <a:latin typeface="BIZ UDPゴシック" panose="020B0400000000000000" pitchFamily="50" charset="-128"/>
                <a:ea typeface="BIZ UDPゴシック" panose="020B0400000000000000" pitchFamily="50" charset="-128"/>
                <a:cs typeface="Meiryo" charset="-128"/>
              </a:rPr>
              <a:t>❻</a:t>
            </a:r>
            <a:endParaRPr lang="en-US" altLang="ja-JP" sz="320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42" name="テキスト ボックス 41">
            <a:extLst>
              <a:ext uri="{FF2B5EF4-FFF2-40B4-BE49-F238E27FC236}">
                <a16:creationId xmlns:a16="http://schemas.microsoft.com/office/drawing/2014/main" id="{4E8BA8E3-0374-36DE-142B-28D4D5F2D7CE}"/>
              </a:ext>
            </a:extLst>
          </p:cNvPr>
          <p:cNvSpPr txBox="1"/>
          <p:nvPr/>
        </p:nvSpPr>
        <p:spPr>
          <a:xfrm>
            <a:off x="5607129" y="1512998"/>
            <a:ext cx="3192520" cy="755720"/>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電話を切る時は赤色の受話器</a:t>
            </a:r>
            <a:endParaRPr lang="en-US" altLang="ja-JP" sz="1800" dirty="0">
              <a:solidFill>
                <a:prstClr val="black"/>
              </a:solidFill>
              <a:latin typeface="BIZ UDPゴシック" panose="020B0400000000000000" pitchFamily="50" charset="-128"/>
              <a:ea typeface="BIZ UDPゴシック" panose="020B0400000000000000" pitchFamily="50" charset="-128"/>
            </a:endParaRPr>
          </a:p>
          <a:p>
            <a:pPr>
              <a:lnSpc>
                <a:spcPct val="130000"/>
              </a:lnSpc>
            </a:pPr>
            <a:r>
              <a:rPr lang="ja-JP" altLang="en-US" dirty="0">
                <a:solidFill>
                  <a:prstClr val="black"/>
                </a:solidFill>
                <a:latin typeface="BIZ UDPゴシック" panose="020B0400000000000000" pitchFamily="50" charset="-128"/>
                <a:ea typeface="BIZ UDPゴシック" panose="020B0400000000000000" pitchFamily="50" charset="-128"/>
              </a:rPr>
              <a:t>マーク　　　を押します</a:t>
            </a:r>
            <a:endParaRPr lang="ja-JP" altLang="en-US" sz="1800" dirty="0">
              <a:solidFill>
                <a:prstClr val="black"/>
              </a:solidFill>
              <a:latin typeface="BIZ UDPゴシック" panose="020B0400000000000000" pitchFamily="50" charset="-128"/>
              <a:ea typeface="BIZ UDPゴシック" panose="020B0400000000000000" pitchFamily="50" charset="-128"/>
            </a:endParaRPr>
          </a:p>
        </p:txBody>
      </p:sp>
      <p:sp>
        <p:nvSpPr>
          <p:cNvPr id="44" name="字幕 14">
            <a:extLst>
              <a:ext uri="{FF2B5EF4-FFF2-40B4-BE49-F238E27FC236}">
                <a16:creationId xmlns:a16="http://schemas.microsoft.com/office/drawing/2014/main" id="{D9F56CC8-6326-74D6-18D6-8FFDD05D2E3A}"/>
              </a:ext>
            </a:extLst>
          </p:cNvPr>
          <p:cNvSpPr txBox="1">
            <a:spLocks/>
          </p:cNvSpPr>
          <p:nvPr/>
        </p:nvSpPr>
        <p:spPr>
          <a:xfrm>
            <a:off x="470619" y="1046460"/>
            <a:ext cx="8385175" cy="35877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defTabSz="914305">
              <a:buNone/>
            </a:pPr>
            <a:r>
              <a:rPr lang="ja-JP" altLang="en-US" sz="2200">
                <a:solidFill>
                  <a:schemeClr val="accent1"/>
                </a:solidFill>
                <a:latin typeface="BIZ UDPゴシック" panose="020B0400000000000000" pitchFamily="50" charset="-128"/>
                <a:ea typeface="BIZ UDPゴシック" panose="020B0400000000000000" pitchFamily="50" charset="-128"/>
              </a:rPr>
              <a:t>相手の電話番号を入力して電話をかける方法</a:t>
            </a:r>
          </a:p>
        </p:txBody>
      </p:sp>
      <p:sp>
        <p:nvSpPr>
          <p:cNvPr id="37" name="テキスト ボックス 36">
            <a:extLst>
              <a:ext uri="{FF2B5EF4-FFF2-40B4-BE49-F238E27FC236}">
                <a16:creationId xmlns:a16="http://schemas.microsoft.com/office/drawing/2014/main" id="{13BF033F-A559-E715-9BEF-F3193EC40862}"/>
              </a:ext>
            </a:extLst>
          </p:cNvPr>
          <p:cNvSpPr txBox="1"/>
          <p:nvPr/>
        </p:nvSpPr>
        <p:spPr>
          <a:xfrm>
            <a:off x="0" y="3521791"/>
            <a:ext cx="1209473" cy="3128998"/>
          </a:xfrm>
          <a:prstGeom prst="rect">
            <a:avLst/>
          </a:prstGeom>
          <a:noFill/>
        </p:spPr>
        <p:txBody>
          <a:bodyPr wrap="square" rtlCol="0">
            <a:spAutoFit/>
          </a:bodyPr>
          <a:lstStyle/>
          <a:p>
            <a:pPr>
              <a:lnSpc>
                <a:spcPct val="130000"/>
              </a:lnSpc>
            </a:pPr>
            <a:r>
              <a:rPr lang="en-US" altLang="ja-JP" sz="1400" dirty="0">
                <a:solidFill>
                  <a:srgbClr val="FF3300"/>
                </a:solidFill>
                <a:latin typeface="BIZ UDPゴシック" panose="020B0400000000000000" pitchFamily="50" charset="-128"/>
                <a:ea typeface="BIZ UDPゴシック" panose="020B0400000000000000" pitchFamily="50" charset="-128"/>
              </a:rPr>
              <a:t>※</a:t>
            </a:r>
            <a:r>
              <a:rPr lang="ja-JP" altLang="en-US" sz="1400" dirty="0">
                <a:solidFill>
                  <a:srgbClr val="FF3300"/>
                </a:solidFill>
                <a:latin typeface="BIZ UDPゴシック" panose="020B0400000000000000" pitchFamily="50" charset="-128"/>
                <a:ea typeface="BIZ UDPゴシック" panose="020B0400000000000000" pitchFamily="50" charset="-128"/>
              </a:rPr>
              <a:t>スピーカーモードにすると音が本体下部のスピーカーから出るようになるため、スマートフォンから耳を離して通話ができます。</a:t>
            </a:r>
          </a:p>
        </p:txBody>
      </p:sp>
      <p:pic>
        <p:nvPicPr>
          <p:cNvPr id="9" name="図 8">
            <a:extLst>
              <a:ext uri="{FF2B5EF4-FFF2-40B4-BE49-F238E27FC236}">
                <a16:creationId xmlns:a16="http://schemas.microsoft.com/office/drawing/2014/main" id="{2E3E84DA-5670-791B-C823-99BD59684C9A}"/>
              </a:ext>
            </a:extLst>
          </p:cNvPr>
          <p:cNvPicPr>
            <a:picLocks noChangeAspect="1"/>
          </p:cNvPicPr>
          <p:nvPr/>
        </p:nvPicPr>
        <p:blipFill>
          <a:blip r:embed="rId5"/>
          <a:srcRect l="41531" t="82866" r="41322" b="7493"/>
          <a:stretch>
            <a:fillRect/>
          </a:stretch>
        </p:blipFill>
        <p:spPr>
          <a:xfrm>
            <a:off x="6409966" y="1940844"/>
            <a:ext cx="306958" cy="306958"/>
          </a:xfrm>
          <a:custGeom>
            <a:avLst/>
            <a:gdLst>
              <a:gd name="connsiteX0" fmla="*/ 206304 w 412608"/>
              <a:gd name="connsiteY0" fmla="*/ 0 h 412608"/>
              <a:gd name="connsiteX1" fmla="*/ 412608 w 412608"/>
              <a:gd name="connsiteY1" fmla="*/ 206304 h 412608"/>
              <a:gd name="connsiteX2" fmla="*/ 206304 w 412608"/>
              <a:gd name="connsiteY2" fmla="*/ 412608 h 412608"/>
              <a:gd name="connsiteX3" fmla="*/ 0 w 412608"/>
              <a:gd name="connsiteY3" fmla="*/ 206304 h 412608"/>
              <a:gd name="connsiteX4" fmla="*/ 206304 w 412608"/>
              <a:gd name="connsiteY4" fmla="*/ 0 h 4126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2608" h="412608">
                <a:moveTo>
                  <a:pt x="206304" y="0"/>
                </a:moveTo>
                <a:cubicBezTo>
                  <a:pt x="320243" y="0"/>
                  <a:pt x="412608" y="92365"/>
                  <a:pt x="412608" y="206304"/>
                </a:cubicBezTo>
                <a:cubicBezTo>
                  <a:pt x="412608" y="320243"/>
                  <a:pt x="320243" y="412608"/>
                  <a:pt x="206304" y="412608"/>
                </a:cubicBezTo>
                <a:cubicBezTo>
                  <a:pt x="92365" y="412608"/>
                  <a:pt x="0" y="320243"/>
                  <a:pt x="0" y="206304"/>
                </a:cubicBezTo>
                <a:cubicBezTo>
                  <a:pt x="0" y="92365"/>
                  <a:pt x="92365" y="0"/>
                  <a:pt x="206304" y="0"/>
                </a:cubicBezTo>
                <a:close/>
              </a:path>
            </a:pathLst>
          </a:custGeom>
          <a:ln>
            <a:noFill/>
          </a:ln>
          <a:effectLst/>
        </p:spPr>
      </p:pic>
      <p:sp>
        <p:nvSpPr>
          <p:cNvPr id="10" name="Slide Number Placeholder 5">
            <a:extLst>
              <a:ext uri="{FF2B5EF4-FFF2-40B4-BE49-F238E27FC236}">
                <a16:creationId xmlns:a16="http://schemas.microsoft.com/office/drawing/2014/main" id="{644A8B9C-608C-C5A7-4EAD-EF431042BAA7}"/>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a:solidFill>
                  <a:schemeClr val="accent1"/>
                </a:solidFill>
                <a:latin typeface="BIZ UDPゴシック" panose="020B0400000000000000" pitchFamily="50" charset="-128"/>
                <a:ea typeface="BIZ UDPゴシック" panose="020B0400000000000000" pitchFamily="50" charset="-128"/>
              </a:rPr>
              <a:t>4</a:t>
            </a:r>
          </a:p>
        </p:txBody>
      </p:sp>
      <p:cxnSp>
        <p:nvCxnSpPr>
          <p:cNvPr id="43" name="直線コネクタ 42">
            <a:extLst>
              <a:ext uri="{FF2B5EF4-FFF2-40B4-BE49-F238E27FC236}">
                <a16:creationId xmlns:a16="http://schemas.microsoft.com/office/drawing/2014/main" id="{DB86CC42-0DA8-F415-0002-911C8D552968}"/>
              </a:ext>
            </a:extLst>
          </p:cNvPr>
          <p:cNvCxnSpPr>
            <a:stCxn id="6" idx="1"/>
          </p:cNvCxnSpPr>
          <p:nvPr/>
        </p:nvCxnSpPr>
        <p:spPr>
          <a:xfrm flipH="1">
            <a:off x="1121882" y="5500465"/>
            <a:ext cx="288873" cy="0"/>
          </a:xfrm>
          <a:prstGeom prst="line">
            <a:avLst/>
          </a:prstGeom>
          <a:ln w="28575">
            <a:solidFill>
              <a:srgbClr val="FF3300"/>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489872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図 24">
            <a:extLst>
              <a:ext uri="{FF2B5EF4-FFF2-40B4-BE49-F238E27FC236}">
                <a16:creationId xmlns:a16="http://schemas.microsoft.com/office/drawing/2014/main" id="{5F50F775-B42E-5635-3266-E041ECBAA65E}"/>
              </a:ext>
            </a:extLst>
          </p:cNvPr>
          <p:cNvPicPr>
            <a:picLocks noChangeAspect="1"/>
          </p:cNvPicPr>
          <p:nvPr/>
        </p:nvPicPr>
        <p:blipFill>
          <a:blip r:embed="rId4"/>
          <a:stretch>
            <a:fillRect/>
          </a:stretch>
        </p:blipFill>
        <p:spPr>
          <a:xfrm>
            <a:off x="5431719" y="2397068"/>
            <a:ext cx="2406295" cy="4279999"/>
          </a:xfrm>
          <a:prstGeom prst="rect">
            <a:avLst/>
          </a:prstGeom>
          <a:ln>
            <a:solidFill>
              <a:schemeClr val="tx1"/>
            </a:solidFill>
          </a:ln>
        </p:spPr>
      </p:pic>
      <p:sp>
        <p:nvSpPr>
          <p:cNvPr id="26" name="四角形: 角を丸くする 25">
            <a:extLst>
              <a:ext uri="{FF2B5EF4-FFF2-40B4-BE49-F238E27FC236}">
                <a16:creationId xmlns:a16="http://schemas.microsoft.com/office/drawing/2014/main" id="{930DD144-3A7C-AEE6-6DEC-FAC67F17D4A2}"/>
              </a:ext>
            </a:extLst>
          </p:cNvPr>
          <p:cNvSpPr/>
          <p:nvPr/>
        </p:nvSpPr>
        <p:spPr>
          <a:xfrm>
            <a:off x="5922865" y="6302873"/>
            <a:ext cx="436714" cy="409752"/>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dirty="0">
              <a:solidFill>
                <a:prstClr val="white"/>
              </a:solidFill>
              <a:latin typeface="Calibri" panose="020F0502020204030204"/>
              <a:ea typeface="BIZ UDPゴシック" panose="020B0400000000000000" pitchFamily="50" charset="-128"/>
            </a:endParaRPr>
          </a:p>
        </p:txBody>
      </p:sp>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6"/>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a:solidFill>
                  <a:sysClr val="windowText" lastClr="000000"/>
                </a:solidFill>
              </a:rPr>
              <a:t>1-B</a:t>
            </a:r>
            <a:endParaRPr kumimoji="0" lang="ja-JP" altLang="en-US" kern="0">
              <a:solidFill>
                <a:sysClr val="windowText" lastClr="000000"/>
              </a:solidFill>
            </a:endParaRPr>
          </a:p>
        </p:txBody>
      </p:sp>
      <p:sp>
        <p:nvSpPr>
          <p:cNvPr id="17" name="タイトル 1">
            <a:extLst>
              <a:ext uri="{FF2B5EF4-FFF2-40B4-BE49-F238E27FC236}">
                <a16:creationId xmlns:a16="http://schemas.microsoft.com/office/drawing/2014/main" id="{592BA316-D6C0-047C-5797-F4C091D1B66F}"/>
              </a:ext>
            </a:extLst>
          </p:cNvPr>
          <p:cNvSpPr txBox="1">
            <a:spLocks noChangeAspect="1"/>
          </p:cNvSpPr>
          <p:nvPr/>
        </p:nvSpPr>
        <p:spPr>
          <a:xfrm>
            <a:off x="1403288" y="155154"/>
            <a:ext cx="4467005"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799">
                <a:solidFill>
                  <a:srgbClr val="4472C4"/>
                </a:solidFill>
              </a:rPr>
              <a:t>着信履歴を使ってかける</a:t>
            </a: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cxnSp>
        <p:nvCxnSpPr>
          <p:cNvPr id="28" name="直線コネクタ 27">
            <a:extLst>
              <a:ext uri="{FF2B5EF4-FFF2-40B4-BE49-F238E27FC236}">
                <a16:creationId xmlns:a16="http://schemas.microsoft.com/office/drawing/2014/main" id="{54B219DE-9C50-44B5-D296-073EE31830AF}"/>
              </a:ext>
            </a:extLst>
          </p:cNvPr>
          <p:cNvCxnSpPr/>
          <p:nvPr/>
        </p:nvCxnSpPr>
        <p:spPr>
          <a:xfrm>
            <a:off x="-36028" y="883895"/>
            <a:ext cx="917954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5" name="直線矢印コネクタ 164">
            <a:extLst>
              <a:ext uri="{FF2B5EF4-FFF2-40B4-BE49-F238E27FC236}">
                <a16:creationId xmlns:a16="http://schemas.microsoft.com/office/drawing/2014/main" id="{80D24B56-9B24-6A87-7FED-89F6A8806CAB}"/>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4" name="テキスト ボックス 3">
            <a:extLst>
              <a:ext uri="{FF2B5EF4-FFF2-40B4-BE49-F238E27FC236}">
                <a16:creationId xmlns:a16="http://schemas.microsoft.com/office/drawing/2014/main" id="{E64C16D7-5A7E-5C0F-3AD3-78519DF76603}"/>
              </a:ext>
            </a:extLst>
          </p:cNvPr>
          <p:cNvSpPr txBox="1"/>
          <p:nvPr/>
        </p:nvSpPr>
        <p:spPr>
          <a:xfrm>
            <a:off x="484535" y="1512998"/>
            <a:ext cx="464796" cy="584775"/>
          </a:xfrm>
          <a:prstGeom prst="rect">
            <a:avLst/>
          </a:prstGeom>
          <a:noFill/>
        </p:spPr>
        <p:txBody>
          <a:bodyPr wrap="square" rtlCol="0">
            <a:spAutoFit/>
          </a:bodyPr>
          <a:lstStyle/>
          <a:p>
            <a:r>
              <a:rPr lang="ja-JP" altLang="en-US" sz="320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5" name="テキスト ボックス 4">
            <a:extLst>
              <a:ext uri="{FF2B5EF4-FFF2-40B4-BE49-F238E27FC236}">
                <a16:creationId xmlns:a16="http://schemas.microsoft.com/office/drawing/2014/main" id="{C3308E95-A53D-5BFC-002A-3D028E59FF7A}"/>
              </a:ext>
            </a:extLst>
          </p:cNvPr>
          <p:cNvSpPr txBox="1"/>
          <p:nvPr/>
        </p:nvSpPr>
        <p:spPr>
          <a:xfrm>
            <a:off x="1007486" y="1607575"/>
            <a:ext cx="3499199" cy="395621"/>
          </a:xfrm>
          <a:prstGeom prst="rect">
            <a:avLst/>
          </a:prstGeom>
          <a:noFill/>
        </p:spPr>
        <p:txBody>
          <a:bodyPr wrap="square" lIns="91440" tIns="45720" rIns="91440" bIns="45720" rtlCol="0" anchor="t">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受話器マーク　　　を押します</a:t>
            </a:r>
            <a:endParaRPr lang="en-US" altLang="ja-JP" sz="1800" dirty="0">
              <a:solidFill>
                <a:prstClr val="black"/>
              </a:solidFill>
              <a:latin typeface="BIZ UDPゴシック" panose="020B0400000000000000" pitchFamily="50" charset="-128"/>
              <a:ea typeface="BIZ UDPゴシック" panose="020B0400000000000000" pitchFamily="50" charset="-128"/>
            </a:endParaRPr>
          </a:p>
        </p:txBody>
      </p:sp>
      <p:sp>
        <p:nvSpPr>
          <p:cNvPr id="6" name="テキスト ボックス 5">
            <a:extLst>
              <a:ext uri="{FF2B5EF4-FFF2-40B4-BE49-F238E27FC236}">
                <a16:creationId xmlns:a16="http://schemas.microsoft.com/office/drawing/2014/main" id="{AE1F18DB-386F-FA55-A05C-D67AD37DE02A}"/>
              </a:ext>
            </a:extLst>
          </p:cNvPr>
          <p:cNvSpPr txBox="1"/>
          <p:nvPr/>
        </p:nvSpPr>
        <p:spPr>
          <a:xfrm>
            <a:off x="5093178" y="1512998"/>
            <a:ext cx="540000" cy="584775"/>
          </a:xfrm>
          <a:prstGeom prst="rect">
            <a:avLst/>
          </a:prstGeom>
          <a:noFill/>
        </p:spPr>
        <p:txBody>
          <a:bodyPr wrap="square" rtlCol="0">
            <a:spAutoFit/>
          </a:bodyPr>
          <a:lstStyle/>
          <a:p>
            <a:r>
              <a:rPr lang="ja-JP" altLang="en-US" sz="320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1" name="字幕 14">
            <a:extLst>
              <a:ext uri="{FF2B5EF4-FFF2-40B4-BE49-F238E27FC236}">
                <a16:creationId xmlns:a16="http://schemas.microsoft.com/office/drawing/2014/main" id="{B3962083-29BC-B92E-AC95-2E605D712307}"/>
              </a:ext>
            </a:extLst>
          </p:cNvPr>
          <p:cNvSpPr txBox="1">
            <a:spLocks/>
          </p:cNvSpPr>
          <p:nvPr/>
        </p:nvSpPr>
        <p:spPr>
          <a:xfrm>
            <a:off x="470619" y="1046460"/>
            <a:ext cx="8385175" cy="35877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defTabSz="914305">
              <a:buNone/>
            </a:pPr>
            <a:r>
              <a:rPr lang="ja-JP" altLang="en-US" sz="2200">
                <a:solidFill>
                  <a:schemeClr val="accent1"/>
                </a:solidFill>
                <a:latin typeface="BIZ UDPゴシック" panose="020B0400000000000000" pitchFamily="50" charset="-128"/>
                <a:ea typeface="BIZ UDPゴシック" panose="020B0400000000000000" pitchFamily="50" charset="-128"/>
              </a:rPr>
              <a:t>着信履歴から電話をかける方法</a:t>
            </a:r>
          </a:p>
        </p:txBody>
      </p:sp>
      <p:grpSp>
        <p:nvGrpSpPr>
          <p:cNvPr id="14" name="グループ化 13">
            <a:extLst>
              <a:ext uri="{FF2B5EF4-FFF2-40B4-BE49-F238E27FC236}">
                <a16:creationId xmlns:a16="http://schemas.microsoft.com/office/drawing/2014/main" id="{9BD33885-DE38-25EB-2D18-C30CD3BE07D9}"/>
              </a:ext>
            </a:extLst>
          </p:cNvPr>
          <p:cNvGrpSpPr>
            <a:grpSpLocks noChangeAspect="1"/>
          </p:cNvGrpSpPr>
          <p:nvPr/>
        </p:nvGrpSpPr>
        <p:grpSpPr>
          <a:xfrm>
            <a:off x="1267336" y="2399289"/>
            <a:ext cx="2406296" cy="4282500"/>
            <a:chOff x="990691" y="3063476"/>
            <a:chExt cx="1426386" cy="2538549"/>
          </a:xfrm>
        </p:grpSpPr>
        <p:sp>
          <p:nvSpPr>
            <p:cNvPr id="15" name="正方形/長方形 14">
              <a:extLst>
                <a:ext uri="{FF2B5EF4-FFF2-40B4-BE49-F238E27FC236}">
                  <a16:creationId xmlns:a16="http://schemas.microsoft.com/office/drawing/2014/main" id="{C4B6E736-B829-46C4-3D94-705D4AB76563}"/>
                </a:ext>
              </a:extLst>
            </p:cNvPr>
            <p:cNvSpPr/>
            <p:nvPr/>
          </p:nvSpPr>
          <p:spPr>
            <a:xfrm>
              <a:off x="1001968" y="3063476"/>
              <a:ext cx="1398546" cy="2538548"/>
            </a:xfrm>
            <a:prstGeom prst="rect">
              <a:avLst/>
            </a:prstGeom>
            <a:solidFill>
              <a:schemeClr val="tx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ea typeface="BIZ UDPゴシック" panose="020B0400000000000000" pitchFamily="50" charset="-128"/>
              </a:endParaRPr>
            </a:p>
          </p:txBody>
        </p:sp>
        <p:pic>
          <p:nvPicPr>
            <p:cNvPr id="16" name="図 15">
              <a:extLst>
                <a:ext uri="{FF2B5EF4-FFF2-40B4-BE49-F238E27FC236}">
                  <a16:creationId xmlns:a16="http://schemas.microsoft.com/office/drawing/2014/main" id="{42B01DEE-D7D7-B185-6B1B-BD2FC151E066}"/>
                </a:ext>
              </a:extLst>
            </p:cNvPr>
            <p:cNvPicPr>
              <a:picLocks noChangeAspect="1"/>
            </p:cNvPicPr>
            <p:nvPr/>
          </p:nvPicPr>
          <p:blipFill>
            <a:blip r:embed="rId7"/>
            <a:stretch>
              <a:fillRect/>
            </a:stretch>
          </p:blipFill>
          <p:spPr>
            <a:xfrm>
              <a:off x="990691" y="3063477"/>
              <a:ext cx="1426386" cy="2538548"/>
            </a:xfrm>
            <a:prstGeom prst="rect">
              <a:avLst/>
            </a:prstGeom>
          </p:spPr>
        </p:pic>
        <p:sp>
          <p:nvSpPr>
            <p:cNvPr id="18" name="四角形: 角を丸くする 17">
              <a:extLst>
                <a:ext uri="{FF2B5EF4-FFF2-40B4-BE49-F238E27FC236}">
                  <a16:creationId xmlns:a16="http://schemas.microsoft.com/office/drawing/2014/main" id="{A86C25DA-FA98-4939-25CD-41B994DCA3CD}"/>
                </a:ext>
              </a:extLst>
            </p:cNvPr>
            <p:cNvSpPr/>
            <p:nvPr/>
          </p:nvSpPr>
          <p:spPr>
            <a:xfrm>
              <a:off x="1035184" y="5268092"/>
              <a:ext cx="346413" cy="297890"/>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grpSp>
      <p:sp>
        <p:nvSpPr>
          <p:cNvPr id="3" name="テキスト ボックス 2">
            <a:extLst>
              <a:ext uri="{FF2B5EF4-FFF2-40B4-BE49-F238E27FC236}">
                <a16:creationId xmlns:a16="http://schemas.microsoft.com/office/drawing/2014/main" id="{34ED8439-97CB-4308-65CC-54194E88EA6A}"/>
              </a:ext>
            </a:extLst>
          </p:cNvPr>
          <p:cNvSpPr txBox="1"/>
          <p:nvPr/>
        </p:nvSpPr>
        <p:spPr>
          <a:xfrm>
            <a:off x="5721429" y="1607575"/>
            <a:ext cx="2520000" cy="395621"/>
          </a:xfrm>
          <a:prstGeom prst="rect">
            <a:avLst/>
          </a:prstGeom>
          <a:noFill/>
        </p:spPr>
        <p:txBody>
          <a:bodyPr wrap="square" rtlCol="0" anchor="ctr">
            <a:spAutoFit/>
          </a:bodyPr>
          <a:lstStyle/>
          <a:p>
            <a:pPr>
              <a:lnSpc>
                <a:spcPct val="130000"/>
              </a:lnSpc>
            </a:pPr>
            <a:r>
              <a:rPr lang="ja-JP" altLang="en-US" dirty="0">
                <a:latin typeface="BIZ UDPゴシック" panose="020B0400000000000000" pitchFamily="50" charset="-128"/>
                <a:ea typeface="BIZ UDPゴシック" panose="020B0400000000000000" pitchFamily="50" charset="-128"/>
              </a:rPr>
              <a:t>履歴　　　　　を押します</a:t>
            </a:r>
            <a:endParaRPr lang="en-US" altLang="ja-JP" dirty="0">
              <a:latin typeface="BIZ UDPゴシック" panose="020B0400000000000000" pitchFamily="50" charset="-128"/>
              <a:ea typeface="BIZ UDPゴシック" panose="020B0400000000000000" pitchFamily="50" charset="-128"/>
            </a:endParaRPr>
          </a:p>
        </p:txBody>
      </p:sp>
      <p:pic>
        <p:nvPicPr>
          <p:cNvPr id="8" name="図 7">
            <a:extLst>
              <a:ext uri="{FF2B5EF4-FFF2-40B4-BE49-F238E27FC236}">
                <a16:creationId xmlns:a16="http://schemas.microsoft.com/office/drawing/2014/main" id="{8852255D-C1E4-9726-1F81-1A0460D303EA}"/>
              </a:ext>
            </a:extLst>
          </p:cNvPr>
          <p:cNvPicPr>
            <a:picLocks noChangeAspect="1"/>
          </p:cNvPicPr>
          <p:nvPr/>
        </p:nvPicPr>
        <p:blipFill rotWithShape="1">
          <a:blip r:embed="rId7"/>
          <a:srcRect l="7451" t="88692" r="77079" b="2615"/>
          <a:stretch/>
        </p:blipFill>
        <p:spPr>
          <a:xfrm>
            <a:off x="2480130" y="1657350"/>
            <a:ext cx="331107" cy="331107"/>
          </a:xfrm>
          <a:custGeom>
            <a:avLst/>
            <a:gdLst>
              <a:gd name="connsiteX0" fmla="*/ 173410 w 717550"/>
              <a:gd name="connsiteY0" fmla="*/ 0 h 717550"/>
              <a:gd name="connsiteX1" fmla="*/ 544140 w 717550"/>
              <a:gd name="connsiteY1" fmla="*/ 0 h 717550"/>
              <a:gd name="connsiteX2" fmla="*/ 717550 w 717550"/>
              <a:gd name="connsiteY2" fmla="*/ 173410 h 717550"/>
              <a:gd name="connsiteX3" fmla="*/ 717550 w 717550"/>
              <a:gd name="connsiteY3" fmla="*/ 544140 h 717550"/>
              <a:gd name="connsiteX4" fmla="*/ 544140 w 717550"/>
              <a:gd name="connsiteY4" fmla="*/ 717550 h 717550"/>
              <a:gd name="connsiteX5" fmla="*/ 173410 w 717550"/>
              <a:gd name="connsiteY5" fmla="*/ 717550 h 717550"/>
              <a:gd name="connsiteX6" fmla="*/ 0 w 717550"/>
              <a:gd name="connsiteY6" fmla="*/ 544140 h 717550"/>
              <a:gd name="connsiteX7" fmla="*/ 0 w 717550"/>
              <a:gd name="connsiteY7" fmla="*/ 173410 h 717550"/>
              <a:gd name="connsiteX8" fmla="*/ 173410 w 717550"/>
              <a:gd name="connsiteY8"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7550" h="717550">
                <a:moveTo>
                  <a:pt x="173410" y="0"/>
                </a:moveTo>
                <a:lnTo>
                  <a:pt x="544140" y="0"/>
                </a:lnTo>
                <a:cubicBezTo>
                  <a:pt x="639912" y="0"/>
                  <a:pt x="717550" y="77638"/>
                  <a:pt x="717550" y="173410"/>
                </a:cubicBezTo>
                <a:lnTo>
                  <a:pt x="717550" y="544140"/>
                </a:lnTo>
                <a:cubicBezTo>
                  <a:pt x="717550" y="639912"/>
                  <a:pt x="639912" y="717550"/>
                  <a:pt x="544140" y="717550"/>
                </a:cubicBezTo>
                <a:lnTo>
                  <a:pt x="173410" y="717550"/>
                </a:lnTo>
                <a:cubicBezTo>
                  <a:pt x="77638" y="717550"/>
                  <a:pt x="0" y="639912"/>
                  <a:pt x="0" y="544140"/>
                </a:cubicBezTo>
                <a:lnTo>
                  <a:pt x="0" y="173410"/>
                </a:lnTo>
                <a:cubicBezTo>
                  <a:pt x="0" y="77638"/>
                  <a:pt x="77638" y="0"/>
                  <a:pt x="173410" y="0"/>
                </a:cubicBezTo>
                <a:close/>
              </a:path>
            </a:pathLst>
          </a:custGeom>
          <a:effectLst>
            <a:outerShdw blurRad="63500" sx="102000" sy="102000" algn="ctr" rotWithShape="0">
              <a:prstClr val="black">
                <a:alpha val="40000"/>
              </a:prstClr>
            </a:outerShdw>
          </a:effectLst>
        </p:spPr>
      </p:pic>
      <p:sp>
        <p:nvSpPr>
          <p:cNvPr id="7" name="テキスト ボックス 6">
            <a:extLst>
              <a:ext uri="{FF2B5EF4-FFF2-40B4-BE49-F238E27FC236}">
                <a16:creationId xmlns:a16="http://schemas.microsoft.com/office/drawing/2014/main" id="{A14E8771-5609-2B86-9847-672CC10CB2B1}"/>
              </a:ext>
            </a:extLst>
          </p:cNvPr>
          <p:cNvSpPr txBox="1"/>
          <p:nvPr/>
        </p:nvSpPr>
        <p:spPr>
          <a:xfrm>
            <a:off x="7207215" y="293078"/>
            <a:ext cx="1881034" cy="468141"/>
          </a:xfrm>
          <a:prstGeom prst="rect">
            <a:avLst/>
          </a:prstGeom>
          <a:noFill/>
        </p:spPr>
        <p:txBody>
          <a:bodyPr wrap="square" rtlCol="0">
            <a:spAutoFit/>
          </a:bodyPr>
          <a:lstStyle/>
          <a:p>
            <a:pPr>
              <a:lnSpc>
                <a:spcPct val="120000"/>
              </a:lnSpc>
            </a:pPr>
            <a:r>
              <a:rPr lang="ja-JP" altLang="en-US" sz="1100" dirty="0">
                <a:solidFill>
                  <a:srgbClr val="4472C4"/>
                </a:solidFill>
                <a:latin typeface="BIZ UDPゴシック" panose="020B0400000000000000" pitchFamily="50" charset="-128"/>
                <a:ea typeface="BIZ UDPゴシック" panose="020B0400000000000000" pitchFamily="50" charset="-128"/>
              </a:rPr>
              <a:t>掲載機種：</a:t>
            </a:r>
            <a:r>
              <a:rPr lang="en-US" altLang="ja-JP" sz="1100" dirty="0">
                <a:solidFill>
                  <a:srgbClr val="4472C4"/>
                </a:solidFill>
                <a:latin typeface="BIZ UDPゴシック" panose="020B0400000000000000" pitchFamily="50" charset="-128"/>
                <a:ea typeface="BIZ UDPゴシック" panose="020B0400000000000000" pitchFamily="50" charset="-128"/>
              </a:rPr>
              <a:t>iPhone 12</a:t>
            </a:r>
          </a:p>
          <a:p>
            <a:pPr>
              <a:lnSpc>
                <a:spcPct val="120000"/>
              </a:lnSpc>
            </a:pPr>
            <a:r>
              <a:rPr lang="ja-JP" altLang="en-US" sz="1100" dirty="0">
                <a:solidFill>
                  <a:srgbClr val="4472C4"/>
                </a:solidFill>
                <a:latin typeface="BIZ UDPゴシック" panose="020B0400000000000000" pitchFamily="50" charset="-128"/>
                <a:ea typeface="BIZ UDPゴシック" panose="020B0400000000000000" pitchFamily="50" charset="-128"/>
              </a:rPr>
              <a:t>対応</a:t>
            </a:r>
            <a:r>
              <a:rPr lang="en-US" altLang="ja-JP" sz="1100" dirty="0">
                <a:solidFill>
                  <a:srgbClr val="4472C4"/>
                </a:solidFill>
                <a:latin typeface="BIZ UDPゴシック" panose="020B0400000000000000" pitchFamily="50" charset="-128"/>
                <a:ea typeface="BIZ UDPゴシック" panose="020B0400000000000000" pitchFamily="50" charset="-128"/>
              </a:rPr>
              <a:t>OS</a:t>
            </a:r>
            <a:r>
              <a:rPr lang="ja-JP" altLang="en-US" sz="1100" dirty="0">
                <a:solidFill>
                  <a:srgbClr val="4472C4"/>
                </a:solidFill>
                <a:latin typeface="BIZ UDPゴシック" panose="020B0400000000000000" pitchFamily="50" charset="-128"/>
                <a:ea typeface="BIZ UDPゴシック" panose="020B0400000000000000" pitchFamily="50" charset="-128"/>
              </a:rPr>
              <a:t>：</a:t>
            </a:r>
            <a:r>
              <a:rPr lang="en-US" altLang="ja-JP" sz="1100" dirty="0">
                <a:solidFill>
                  <a:srgbClr val="4472C4"/>
                </a:solidFill>
                <a:latin typeface="BIZ UDPゴシック" panose="020B0400000000000000" pitchFamily="50" charset="-128"/>
                <a:ea typeface="BIZ UDPゴシック" panose="020B0400000000000000" pitchFamily="50" charset="-128"/>
              </a:rPr>
              <a:t>iOS 16</a:t>
            </a:r>
          </a:p>
        </p:txBody>
      </p:sp>
      <p:pic>
        <p:nvPicPr>
          <p:cNvPr id="9" name="図 8">
            <a:extLst>
              <a:ext uri="{FF2B5EF4-FFF2-40B4-BE49-F238E27FC236}">
                <a16:creationId xmlns:a16="http://schemas.microsoft.com/office/drawing/2014/main" id="{8BA82006-85D5-CD5B-FD31-BD85B2FA13A4}"/>
              </a:ext>
            </a:extLst>
          </p:cNvPr>
          <p:cNvPicPr>
            <a:picLocks noChangeAspect="1"/>
          </p:cNvPicPr>
          <p:nvPr/>
        </p:nvPicPr>
        <p:blipFill rotWithShape="1">
          <a:blip r:embed="rId4"/>
          <a:srcRect l="22808" t="93207" r="62764" b="171"/>
          <a:stretch/>
        </p:blipFill>
        <p:spPr>
          <a:xfrm>
            <a:off x="6455114" y="1659637"/>
            <a:ext cx="424658" cy="346659"/>
          </a:xfrm>
          <a:custGeom>
            <a:avLst/>
            <a:gdLst>
              <a:gd name="connsiteX0" fmla="*/ 393298 w 2890684"/>
              <a:gd name="connsiteY0" fmla="*/ 0 h 2359742"/>
              <a:gd name="connsiteX1" fmla="*/ 2497385 w 2890684"/>
              <a:gd name="connsiteY1" fmla="*/ 0 h 2359742"/>
              <a:gd name="connsiteX2" fmla="*/ 2890684 w 2890684"/>
              <a:gd name="connsiteY2" fmla="*/ 393298 h 2359742"/>
              <a:gd name="connsiteX3" fmla="*/ 2890684 w 2890684"/>
              <a:gd name="connsiteY3" fmla="*/ 1966444 h 2359742"/>
              <a:gd name="connsiteX4" fmla="*/ 2497385 w 2890684"/>
              <a:gd name="connsiteY4" fmla="*/ 2359742 h 2359742"/>
              <a:gd name="connsiteX5" fmla="*/ 393298 w 2890684"/>
              <a:gd name="connsiteY5" fmla="*/ 2359742 h 2359742"/>
              <a:gd name="connsiteX6" fmla="*/ 0 w 2890684"/>
              <a:gd name="connsiteY6" fmla="*/ 1966444 h 2359742"/>
              <a:gd name="connsiteX7" fmla="*/ 0 w 2890684"/>
              <a:gd name="connsiteY7" fmla="*/ 393298 h 2359742"/>
              <a:gd name="connsiteX8" fmla="*/ 393298 w 2890684"/>
              <a:gd name="connsiteY8" fmla="*/ 0 h 2359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90684" h="2359742">
                <a:moveTo>
                  <a:pt x="393298" y="0"/>
                </a:moveTo>
                <a:lnTo>
                  <a:pt x="2497385" y="0"/>
                </a:lnTo>
                <a:cubicBezTo>
                  <a:pt x="2714596" y="0"/>
                  <a:pt x="2890684" y="176086"/>
                  <a:pt x="2890684" y="393298"/>
                </a:cubicBezTo>
                <a:lnTo>
                  <a:pt x="2890684" y="1966444"/>
                </a:lnTo>
                <a:cubicBezTo>
                  <a:pt x="2890684" y="2183656"/>
                  <a:pt x="2714596" y="2359742"/>
                  <a:pt x="2497385" y="2359742"/>
                </a:cubicBezTo>
                <a:lnTo>
                  <a:pt x="393298" y="2359742"/>
                </a:lnTo>
                <a:cubicBezTo>
                  <a:pt x="176086" y="2359742"/>
                  <a:pt x="0" y="2183656"/>
                  <a:pt x="0" y="1966444"/>
                </a:cubicBezTo>
                <a:lnTo>
                  <a:pt x="0" y="393298"/>
                </a:lnTo>
                <a:cubicBezTo>
                  <a:pt x="0" y="176086"/>
                  <a:pt x="176086" y="0"/>
                  <a:pt x="393298" y="0"/>
                </a:cubicBezTo>
                <a:close/>
              </a:path>
            </a:pathLst>
          </a:custGeom>
          <a:ln>
            <a:noFill/>
          </a:ln>
          <a:effectLst>
            <a:outerShdw blurRad="63500" sx="102000" sy="102000" algn="ctr" rotWithShape="0">
              <a:prstClr val="black">
                <a:alpha val="40000"/>
              </a:prstClr>
            </a:outerShdw>
          </a:effectLst>
        </p:spPr>
      </p:pic>
      <p:sp>
        <p:nvSpPr>
          <p:cNvPr id="12" name="Slide Number Placeholder 5">
            <a:extLst>
              <a:ext uri="{FF2B5EF4-FFF2-40B4-BE49-F238E27FC236}">
                <a16:creationId xmlns:a16="http://schemas.microsoft.com/office/drawing/2014/main" id="{644A8B9C-608C-C5A7-4EAD-EF431042BAA7}"/>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a:solidFill>
                  <a:schemeClr val="accent1"/>
                </a:solidFill>
                <a:latin typeface="BIZ UDPゴシック" panose="020B0400000000000000" pitchFamily="50" charset="-128"/>
                <a:ea typeface="BIZ UDPゴシック" panose="020B0400000000000000" pitchFamily="50" charset="-128"/>
              </a:rPr>
              <a:t>5</a:t>
            </a:r>
          </a:p>
        </p:txBody>
      </p:sp>
    </p:spTree>
    <p:extLst>
      <p:ext uri="{BB962C8B-B14F-4D97-AF65-F5344CB8AC3E}">
        <p14:creationId xmlns:p14="http://schemas.microsoft.com/office/powerpoint/2010/main" val="30553858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図 24">
            <a:extLst>
              <a:ext uri="{FF2B5EF4-FFF2-40B4-BE49-F238E27FC236}">
                <a16:creationId xmlns:a16="http://schemas.microsoft.com/office/drawing/2014/main" id="{5F50F775-B42E-5635-3266-E041ECBAA65E}"/>
              </a:ext>
            </a:extLst>
          </p:cNvPr>
          <p:cNvPicPr>
            <a:picLocks noChangeAspect="1"/>
          </p:cNvPicPr>
          <p:nvPr/>
        </p:nvPicPr>
        <p:blipFill>
          <a:blip r:embed="rId4"/>
          <a:stretch>
            <a:fillRect/>
          </a:stretch>
        </p:blipFill>
        <p:spPr>
          <a:xfrm>
            <a:off x="3563731" y="2397068"/>
            <a:ext cx="2406295" cy="4279999"/>
          </a:xfrm>
          <a:prstGeom prst="rect">
            <a:avLst/>
          </a:prstGeom>
          <a:ln>
            <a:solidFill>
              <a:schemeClr val="tx1"/>
            </a:solidFill>
          </a:ln>
        </p:spPr>
      </p:pic>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6"/>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a:solidFill>
                  <a:sysClr val="windowText" lastClr="000000"/>
                </a:solidFill>
              </a:rPr>
              <a:t>1-B</a:t>
            </a:r>
            <a:endParaRPr kumimoji="0" lang="ja-JP" altLang="en-US" kern="0">
              <a:solidFill>
                <a:sysClr val="windowText" lastClr="000000"/>
              </a:solidFill>
            </a:endParaRPr>
          </a:p>
        </p:txBody>
      </p:sp>
      <p:sp>
        <p:nvSpPr>
          <p:cNvPr id="17" name="タイトル 1">
            <a:extLst>
              <a:ext uri="{FF2B5EF4-FFF2-40B4-BE49-F238E27FC236}">
                <a16:creationId xmlns:a16="http://schemas.microsoft.com/office/drawing/2014/main" id="{592BA316-D6C0-047C-5797-F4C091D1B66F}"/>
              </a:ext>
            </a:extLst>
          </p:cNvPr>
          <p:cNvSpPr txBox="1">
            <a:spLocks noChangeAspect="1"/>
          </p:cNvSpPr>
          <p:nvPr/>
        </p:nvSpPr>
        <p:spPr>
          <a:xfrm>
            <a:off x="1403288" y="155154"/>
            <a:ext cx="4467005"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799">
                <a:solidFill>
                  <a:srgbClr val="4472C4"/>
                </a:solidFill>
              </a:rPr>
              <a:t>着信履歴を使ってかける</a:t>
            </a: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cxnSp>
        <p:nvCxnSpPr>
          <p:cNvPr id="28" name="直線コネクタ 27">
            <a:extLst>
              <a:ext uri="{FF2B5EF4-FFF2-40B4-BE49-F238E27FC236}">
                <a16:creationId xmlns:a16="http://schemas.microsoft.com/office/drawing/2014/main" id="{54B219DE-9C50-44B5-D296-073EE31830AF}"/>
              </a:ext>
            </a:extLst>
          </p:cNvPr>
          <p:cNvCxnSpPr/>
          <p:nvPr/>
        </p:nvCxnSpPr>
        <p:spPr>
          <a:xfrm>
            <a:off x="-36028" y="883895"/>
            <a:ext cx="917954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テキスト ボックス 5">
            <a:extLst>
              <a:ext uri="{FF2B5EF4-FFF2-40B4-BE49-F238E27FC236}">
                <a16:creationId xmlns:a16="http://schemas.microsoft.com/office/drawing/2014/main" id="{AE1F18DB-386F-FA55-A05C-D67AD37DE02A}"/>
              </a:ext>
            </a:extLst>
          </p:cNvPr>
          <p:cNvSpPr txBox="1"/>
          <p:nvPr/>
        </p:nvSpPr>
        <p:spPr>
          <a:xfrm>
            <a:off x="3225190" y="1512998"/>
            <a:ext cx="540000" cy="584775"/>
          </a:xfrm>
          <a:prstGeom prst="rect">
            <a:avLst/>
          </a:prstGeom>
          <a:noFill/>
        </p:spPr>
        <p:txBody>
          <a:bodyPr wrap="square" rtlCol="0">
            <a:spAutoFit/>
          </a:bodyPr>
          <a:lstStyle/>
          <a:p>
            <a:r>
              <a:rPr lang="ja-JP" altLang="en-US" sz="320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1" name="字幕 14">
            <a:extLst>
              <a:ext uri="{FF2B5EF4-FFF2-40B4-BE49-F238E27FC236}">
                <a16:creationId xmlns:a16="http://schemas.microsoft.com/office/drawing/2014/main" id="{B3962083-29BC-B92E-AC95-2E605D712307}"/>
              </a:ext>
            </a:extLst>
          </p:cNvPr>
          <p:cNvSpPr txBox="1">
            <a:spLocks/>
          </p:cNvSpPr>
          <p:nvPr/>
        </p:nvSpPr>
        <p:spPr>
          <a:xfrm>
            <a:off x="470619" y="1046460"/>
            <a:ext cx="8385175" cy="35877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defTabSz="914305">
              <a:buNone/>
            </a:pPr>
            <a:r>
              <a:rPr lang="ja-JP" altLang="en-US" sz="2200">
                <a:solidFill>
                  <a:schemeClr val="accent1"/>
                </a:solidFill>
                <a:latin typeface="BIZ UDPゴシック" panose="020B0400000000000000" pitchFamily="50" charset="-128"/>
                <a:ea typeface="BIZ UDPゴシック" panose="020B0400000000000000" pitchFamily="50" charset="-128"/>
              </a:rPr>
              <a:t>着信履歴から電話をかける方法</a:t>
            </a:r>
          </a:p>
        </p:txBody>
      </p:sp>
      <p:sp>
        <p:nvSpPr>
          <p:cNvPr id="3" name="テキスト ボックス 2">
            <a:extLst>
              <a:ext uri="{FF2B5EF4-FFF2-40B4-BE49-F238E27FC236}">
                <a16:creationId xmlns:a16="http://schemas.microsoft.com/office/drawing/2014/main" id="{34ED8439-97CB-4308-65CC-54194E88EA6A}"/>
              </a:ext>
            </a:extLst>
          </p:cNvPr>
          <p:cNvSpPr txBox="1"/>
          <p:nvPr/>
        </p:nvSpPr>
        <p:spPr>
          <a:xfrm>
            <a:off x="3853440" y="1427525"/>
            <a:ext cx="3233160" cy="755720"/>
          </a:xfrm>
          <a:prstGeom prst="rect">
            <a:avLst/>
          </a:prstGeom>
          <a:noFill/>
        </p:spPr>
        <p:txBody>
          <a:bodyPr wrap="square" rtlCol="0" anchor="ctr">
            <a:spAutoFit/>
          </a:bodyPr>
          <a:lstStyle/>
          <a:p>
            <a:pPr>
              <a:lnSpc>
                <a:spcPct val="130000"/>
              </a:lnSpc>
            </a:pPr>
            <a:r>
              <a:rPr lang="ja-JP" altLang="en-US" kern="100" dirty="0">
                <a:latin typeface="BIZ UDPゴシック" panose="020B0400000000000000" pitchFamily="50" charset="-128"/>
                <a:ea typeface="BIZ UDPゴシック" panose="020B0400000000000000" pitchFamily="50" charset="-128"/>
                <a:cs typeface="Times New Roman" panose="02020603050405020304" pitchFamily="18" charset="0"/>
              </a:rPr>
              <a:t>かけたい相手、もしくは番号を押せば電話がかかります</a:t>
            </a:r>
            <a:endParaRPr lang="en-US" altLang="ja-JP" kern="100" dirty="0">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7" name="四角形: 角を丸くする 6">
            <a:extLst>
              <a:ext uri="{FF2B5EF4-FFF2-40B4-BE49-F238E27FC236}">
                <a16:creationId xmlns:a16="http://schemas.microsoft.com/office/drawing/2014/main" id="{7A7C7395-563C-6C29-0327-8043AFFB9562}"/>
              </a:ext>
            </a:extLst>
          </p:cNvPr>
          <p:cNvSpPr/>
          <p:nvPr/>
        </p:nvSpPr>
        <p:spPr>
          <a:xfrm>
            <a:off x="3649969" y="2797989"/>
            <a:ext cx="2267505" cy="435428"/>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dirty="0">
              <a:solidFill>
                <a:prstClr val="white"/>
              </a:solidFill>
              <a:latin typeface="Calibri" panose="020F0502020204030204"/>
              <a:ea typeface="BIZ UDPゴシック" panose="020B0400000000000000" pitchFamily="50" charset="-128"/>
            </a:endParaRPr>
          </a:p>
        </p:txBody>
      </p:sp>
      <p:sp>
        <p:nvSpPr>
          <p:cNvPr id="4" name="テキスト ボックス 3">
            <a:extLst>
              <a:ext uri="{FF2B5EF4-FFF2-40B4-BE49-F238E27FC236}">
                <a16:creationId xmlns:a16="http://schemas.microsoft.com/office/drawing/2014/main" id="{70A61808-7E83-F065-E4EA-B998ACFA21E6}"/>
              </a:ext>
            </a:extLst>
          </p:cNvPr>
          <p:cNvSpPr txBox="1"/>
          <p:nvPr/>
        </p:nvSpPr>
        <p:spPr>
          <a:xfrm>
            <a:off x="7207215" y="293078"/>
            <a:ext cx="1881034" cy="468141"/>
          </a:xfrm>
          <a:prstGeom prst="rect">
            <a:avLst/>
          </a:prstGeom>
          <a:noFill/>
        </p:spPr>
        <p:txBody>
          <a:bodyPr wrap="square" rtlCol="0">
            <a:spAutoFit/>
          </a:bodyPr>
          <a:lstStyle/>
          <a:p>
            <a:pPr>
              <a:lnSpc>
                <a:spcPct val="120000"/>
              </a:lnSpc>
            </a:pPr>
            <a:r>
              <a:rPr lang="ja-JP" altLang="en-US" sz="1100" dirty="0">
                <a:solidFill>
                  <a:srgbClr val="4472C4"/>
                </a:solidFill>
                <a:latin typeface="BIZ UDPゴシック" panose="020B0400000000000000" pitchFamily="50" charset="-128"/>
                <a:ea typeface="BIZ UDPゴシック" panose="020B0400000000000000" pitchFamily="50" charset="-128"/>
              </a:rPr>
              <a:t>掲載機種：</a:t>
            </a:r>
            <a:r>
              <a:rPr lang="en-US" altLang="ja-JP" sz="1100" dirty="0">
                <a:solidFill>
                  <a:srgbClr val="4472C4"/>
                </a:solidFill>
                <a:latin typeface="BIZ UDPゴシック" panose="020B0400000000000000" pitchFamily="50" charset="-128"/>
                <a:ea typeface="BIZ UDPゴシック" panose="020B0400000000000000" pitchFamily="50" charset="-128"/>
              </a:rPr>
              <a:t>iPhone 12</a:t>
            </a:r>
          </a:p>
          <a:p>
            <a:pPr>
              <a:lnSpc>
                <a:spcPct val="120000"/>
              </a:lnSpc>
            </a:pPr>
            <a:r>
              <a:rPr lang="ja-JP" altLang="en-US" sz="1100" dirty="0">
                <a:solidFill>
                  <a:srgbClr val="4472C4"/>
                </a:solidFill>
                <a:latin typeface="BIZ UDPゴシック" panose="020B0400000000000000" pitchFamily="50" charset="-128"/>
                <a:ea typeface="BIZ UDPゴシック" panose="020B0400000000000000" pitchFamily="50" charset="-128"/>
              </a:rPr>
              <a:t>対応</a:t>
            </a:r>
            <a:r>
              <a:rPr lang="en-US" altLang="ja-JP" sz="1100" dirty="0">
                <a:solidFill>
                  <a:srgbClr val="4472C4"/>
                </a:solidFill>
                <a:latin typeface="BIZ UDPゴシック" panose="020B0400000000000000" pitchFamily="50" charset="-128"/>
                <a:ea typeface="BIZ UDPゴシック" panose="020B0400000000000000" pitchFamily="50" charset="-128"/>
              </a:rPr>
              <a:t>OS</a:t>
            </a:r>
            <a:r>
              <a:rPr lang="ja-JP" altLang="en-US" sz="1100" dirty="0">
                <a:solidFill>
                  <a:srgbClr val="4472C4"/>
                </a:solidFill>
                <a:latin typeface="BIZ UDPゴシック" panose="020B0400000000000000" pitchFamily="50" charset="-128"/>
                <a:ea typeface="BIZ UDPゴシック" panose="020B0400000000000000" pitchFamily="50" charset="-128"/>
              </a:rPr>
              <a:t>：</a:t>
            </a:r>
            <a:r>
              <a:rPr lang="en-US" altLang="ja-JP" sz="1100" dirty="0">
                <a:solidFill>
                  <a:srgbClr val="4472C4"/>
                </a:solidFill>
                <a:latin typeface="BIZ UDPゴシック" panose="020B0400000000000000" pitchFamily="50" charset="-128"/>
                <a:ea typeface="BIZ UDPゴシック" panose="020B0400000000000000" pitchFamily="50" charset="-128"/>
              </a:rPr>
              <a:t>iOS 16</a:t>
            </a:r>
          </a:p>
        </p:txBody>
      </p:sp>
      <p:sp>
        <p:nvSpPr>
          <p:cNvPr id="5" name="Slide Number Placeholder 5">
            <a:extLst>
              <a:ext uri="{FF2B5EF4-FFF2-40B4-BE49-F238E27FC236}">
                <a16:creationId xmlns:a16="http://schemas.microsoft.com/office/drawing/2014/main" id="{644A8B9C-608C-C5A7-4EAD-EF431042BAA7}"/>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a:solidFill>
                  <a:schemeClr val="accent1"/>
                </a:solidFill>
                <a:latin typeface="BIZ UDPゴシック" panose="020B0400000000000000" pitchFamily="50" charset="-128"/>
                <a:ea typeface="BIZ UDPゴシック" panose="020B0400000000000000" pitchFamily="50" charset="-128"/>
              </a:rPr>
              <a:t>6</a:t>
            </a:r>
          </a:p>
        </p:txBody>
      </p:sp>
    </p:spTree>
    <p:extLst>
      <p:ext uri="{BB962C8B-B14F-4D97-AF65-F5344CB8AC3E}">
        <p14:creationId xmlns:p14="http://schemas.microsoft.com/office/powerpoint/2010/main" val="16860363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グループ化 30">
            <a:extLst>
              <a:ext uri="{FF2B5EF4-FFF2-40B4-BE49-F238E27FC236}">
                <a16:creationId xmlns:a16="http://schemas.microsoft.com/office/drawing/2014/main" id="{6283650A-F68E-A207-222F-3262FF4297B0}"/>
              </a:ext>
            </a:extLst>
          </p:cNvPr>
          <p:cNvGrpSpPr/>
          <p:nvPr/>
        </p:nvGrpSpPr>
        <p:grpSpPr>
          <a:xfrm>
            <a:off x="5432270" y="2397066"/>
            <a:ext cx="2408778" cy="4305849"/>
            <a:chOff x="10141536" y="326043"/>
            <a:chExt cx="3855697" cy="6858000"/>
          </a:xfrm>
        </p:grpSpPr>
        <p:pic>
          <p:nvPicPr>
            <p:cNvPr id="160" name="図 159" descr="グラフィカル ユーザー インターフェイス, テキスト, アプリケーション&#10;&#10;自動的に生成された説明">
              <a:extLst>
                <a:ext uri="{FF2B5EF4-FFF2-40B4-BE49-F238E27FC236}">
                  <a16:creationId xmlns:a16="http://schemas.microsoft.com/office/drawing/2014/main" id="{73448C5E-860A-BD43-561C-8F8FBF9A3B0B}"/>
                </a:ext>
              </a:extLst>
            </p:cNvPr>
            <p:cNvPicPr>
              <a:picLocks noChangeAspect="1"/>
            </p:cNvPicPr>
            <p:nvPr/>
          </p:nvPicPr>
          <p:blipFill>
            <a:blip r:embed="rId4"/>
            <a:stretch>
              <a:fillRect/>
            </a:stretch>
          </p:blipFill>
          <p:spPr>
            <a:xfrm>
              <a:off x="10141536" y="326043"/>
              <a:ext cx="3855697" cy="6858000"/>
            </a:xfrm>
            <a:prstGeom prst="rect">
              <a:avLst/>
            </a:prstGeom>
            <a:ln>
              <a:solidFill>
                <a:schemeClr val="tx1"/>
              </a:solidFill>
            </a:ln>
          </p:spPr>
        </p:pic>
        <p:sp>
          <p:nvSpPr>
            <p:cNvPr id="161" name="正方形/長方形 160">
              <a:extLst>
                <a:ext uri="{FF2B5EF4-FFF2-40B4-BE49-F238E27FC236}">
                  <a16:creationId xmlns:a16="http://schemas.microsoft.com/office/drawing/2014/main" id="{088F8235-E81F-0836-3E03-4CD5A0E71DA6}"/>
                </a:ext>
              </a:extLst>
            </p:cNvPr>
            <p:cNvSpPr/>
            <p:nvPr/>
          </p:nvSpPr>
          <p:spPr>
            <a:xfrm>
              <a:off x="10404648" y="332656"/>
              <a:ext cx="432048" cy="2161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ea typeface="BIZ UDPゴシック" panose="020B0400000000000000" pitchFamily="50" charset="-128"/>
              </a:endParaRPr>
            </a:p>
          </p:txBody>
        </p:sp>
      </p:grpSp>
      <p:pic>
        <p:nvPicPr>
          <p:cNvPr id="25" name="図 24">
            <a:extLst>
              <a:ext uri="{FF2B5EF4-FFF2-40B4-BE49-F238E27FC236}">
                <a16:creationId xmlns:a16="http://schemas.microsoft.com/office/drawing/2014/main" id="{74157570-3120-38C3-D46A-7398502288E7}"/>
              </a:ext>
            </a:extLst>
          </p:cNvPr>
          <p:cNvPicPr>
            <a:picLocks noChangeAspect="1"/>
          </p:cNvPicPr>
          <p:nvPr/>
        </p:nvPicPr>
        <p:blipFill>
          <a:blip r:embed="rId5"/>
          <a:stretch>
            <a:fillRect/>
          </a:stretch>
        </p:blipFill>
        <p:spPr>
          <a:xfrm>
            <a:off x="1273548" y="2397067"/>
            <a:ext cx="2384954" cy="4305849"/>
          </a:xfrm>
          <a:prstGeom prst="rect">
            <a:avLst/>
          </a:prstGeom>
          <a:ln>
            <a:solidFill>
              <a:schemeClr val="tx1"/>
            </a:solidFill>
          </a:ln>
        </p:spPr>
      </p:pic>
      <p:sp>
        <p:nvSpPr>
          <p:cNvPr id="26" name="四角形: 角を丸くする 25">
            <a:extLst>
              <a:ext uri="{FF2B5EF4-FFF2-40B4-BE49-F238E27FC236}">
                <a16:creationId xmlns:a16="http://schemas.microsoft.com/office/drawing/2014/main" id="{DCAE7F62-873D-AD1A-621F-9529692E9C2E}"/>
              </a:ext>
            </a:extLst>
          </p:cNvPr>
          <p:cNvSpPr/>
          <p:nvPr/>
        </p:nvSpPr>
        <p:spPr>
          <a:xfrm>
            <a:off x="2249428" y="6312282"/>
            <a:ext cx="417571" cy="456818"/>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b="1">
              <a:solidFill>
                <a:prstClr val="white"/>
              </a:solidFill>
              <a:latin typeface="BIZ UDPゴシック" panose="020B0400000000000000" pitchFamily="50" charset="-128"/>
              <a:ea typeface="BIZ UDPゴシック" panose="020B0400000000000000" pitchFamily="50" charset="-128"/>
            </a:endParaRPr>
          </a:p>
        </p:txBody>
      </p:sp>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7"/>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a:solidFill>
                  <a:sysClr val="windowText" lastClr="000000"/>
                </a:solidFill>
              </a:rPr>
              <a:t>1-C</a:t>
            </a:r>
            <a:endParaRPr kumimoji="0" lang="ja-JP" altLang="en-US" kern="0">
              <a:solidFill>
                <a:sysClr val="windowText" lastClr="000000"/>
              </a:solidFill>
            </a:endParaRPr>
          </a:p>
        </p:txBody>
      </p:sp>
      <p:sp>
        <p:nvSpPr>
          <p:cNvPr id="17" name="タイトル 1">
            <a:extLst>
              <a:ext uri="{FF2B5EF4-FFF2-40B4-BE49-F238E27FC236}">
                <a16:creationId xmlns:a16="http://schemas.microsoft.com/office/drawing/2014/main" id="{592BA316-D6C0-047C-5797-F4C091D1B66F}"/>
              </a:ext>
            </a:extLst>
          </p:cNvPr>
          <p:cNvSpPr txBox="1">
            <a:spLocks noChangeAspect="1"/>
          </p:cNvSpPr>
          <p:nvPr/>
        </p:nvSpPr>
        <p:spPr>
          <a:xfrm>
            <a:off x="1403288" y="155083"/>
            <a:ext cx="4657877" cy="578871"/>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kumimoji="0" lang="ja-JP" altLang="en-US" kern="0">
                <a:solidFill>
                  <a:schemeClr val="accent1"/>
                </a:solidFill>
              </a:rPr>
              <a:t>電話帳（連絡先）からかける</a:t>
            </a:r>
            <a:endParaRPr lang="ja-JP" altLang="en-US" sz="2799">
              <a:solidFill>
                <a:schemeClr val="accent1"/>
              </a:solidFill>
            </a:endParaRP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cxnSp>
        <p:nvCxnSpPr>
          <p:cNvPr id="28" name="直線コネクタ 27">
            <a:extLst>
              <a:ext uri="{FF2B5EF4-FFF2-40B4-BE49-F238E27FC236}">
                <a16:creationId xmlns:a16="http://schemas.microsoft.com/office/drawing/2014/main" id="{54B219DE-9C50-44B5-D296-073EE31830AF}"/>
              </a:ext>
            </a:extLst>
          </p:cNvPr>
          <p:cNvCxnSpPr/>
          <p:nvPr/>
        </p:nvCxnSpPr>
        <p:spPr>
          <a:xfrm>
            <a:off x="-36028" y="883895"/>
            <a:ext cx="917954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5" name="直線矢印コネクタ 164">
            <a:extLst>
              <a:ext uri="{FF2B5EF4-FFF2-40B4-BE49-F238E27FC236}">
                <a16:creationId xmlns:a16="http://schemas.microsoft.com/office/drawing/2014/main" id="{80D24B56-9B24-6A87-7FED-89F6A8806CAB}"/>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4" name="テキスト ボックス 3">
            <a:extLst>
              <a:ext uri="{FF2B5EF4-FFF2-40B4-BE49-F238E27FC236}">
                <a16:creationId xmlns:a16="http://schemas.microsoft.com/office/drawing/2014/main" id="{E64C16D7-5A7E-5C0F-3AD3-78519DF76603}"/>
              </a:ext>
            </a:extLst>
          </p:cNvPr>
          <p:cNvSpPr txBox="1"/>
          <p:nvPr/>
        </p:nvSpPr>
        <p:spPr>
          <a:xfrm>
            <a:off x="889484" y="1512998"/>
            <a:ext cx="464796" cy="584775"/>
          </a:xfrm>
          <a:prstGeom prst="rect">
            <a:avLst/>
          </a:prstGeom>
          <a:noFill/>
        </p:spPr>
        <p:txBody>
          <a:bodyPr wrap="square" rtlCol="0">
            <a:spAutoFit/>
          </a:bodyPr>
          <a:lstStyle/>
          <a:p>
            <a:r>
              <a:rPr lang="ja-JP" altLang="en-US" sz="320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5" name="テキスト ボックス 4">
            <a:extLst>
              <a:ext uri="{FF2B5EF4-FFF2-40B4-BE49-F238E27FC236}">
                <a16:creationId xmlns:a16="http://schemas.microsoft.com/office/drawing/2014/main" id="{C3308E95-A53D-5BFC-002A-3D028E59FF7A}"/>
              </a:ext>
            </a:extLst>
          </p:cNvPr>
          <p:cNvSpPr txBox="1"/>
          <p:nvPr/>
        </p:nvSpPr>
        <p:spPr>
          <a:xfrm>
            <a:off x="1412436" y="1512998"/>
            <a:ext cx="2629946" cy="707245"/>
          </a:xfrm>
          <a:prstGeom prst="rect">
            <a:avLst/>
          </a:prstGeom>
          <a:noFill/>
        </p:spPr>
        <p:txBody>
          <a:bodyPr wrap="square" lIns="91440" tIns="45720" rIns="91440" bIns="45720" rtlCol="0" anchor="t">
            <a:spAutoFit/>
          </a:bodyPr>
          <a:lstStyle/>
          <a:p>
            <a:pPr>
              <a:lnSpc>
                <a:spcPct val="120000"/>
              </a:lnSpc>
            </a:pPr>
            <a:r>
              <a:rPr lang="ja-JP" altLang="en-US" sz="1800">
                <a:solidFill>
                  <a:prstClr val="black"/>
                </a:solidFill>
                <a:latin typeface="BIZ UDPゴシック" panose="020B0400000000000000" pitchFamily="50" charset="-128"/>
                <a:ea typeface="BIZ UDPゴシック" panose="020B0400000000000000" pitchFamily="50" charset="-128"/>
              </a:rPr>
              <a:t>電話の機能を起動し</a:t>
            </a:r>
            <a:endParaRPr lang="en-US" altLang="ja-JP" sz="1800">
              <a:solidFill>
                <a:prstClr val="black"/>
              </a:solidFill>
              <a:latin typeface="BIZ UDPゴシック" panose="020B0400000000000000" pitchFamily="50" charset="-128"/>
              <a:ea typeface="BIZ UDPゴシック" panose="020B0400000000000000" pitchFamily="50" charset="-128"/>
            </a:endParaRPr>
          </a:p>
          <a:p>
            <a:pPr>
              <a:lnSpc>
                <a:spcPct val="120000"/>
              </a:lnSpc>
            </a:pPr>
            <a:r>
              <a:rPr lang="ja-JP" altLang="en-US" sz="1800">
                <a:solidFill>
                  <a:prstClr val="black"/>
                </a:solidFill>
                <a:latin typeface="BIZ UDPゴシック" panose="020B0400000000000000" pitchFamily="50" charset="-128"/>
                <a:ea typeface="BIZ UDPゴシック" panose="020B0400000000000000" pitchFamily="50" charset="-128"/>
              </a:rPr>
              <a:t>連絡先</a:t>
            </a:r>
            <a:r>
              <a:rPr lang="ja-JP" altLang="en-US">
                <a:solidFill>
                  <a:prstClr val="black"/>
                </a:solidFill>
                <a:latin typeface="BIZ UDPゴシック" panose="020B0400000000000000" pitchFamily="50" charset="-128"/>
                <a:ea typeface="BIZ UDPゴシック" panose="020B0400000000000000" pitchFamily="50" charset="-128"/>
              </a:rPr>
              <a:t>　　　　</a:t>
            </a:r>
            <a:r>
              <a:rPr lang="ja-JP" altLang="en-US" sz="1800">
                <a:solidFill>
                  <a:prstClr val="black"/>
                </a:solidFill>
                <a:latin typeface="BIZ UDPゴシック" panose="020B0400000000000000" pitchFamily="50" charset="-128"/>
                <a:ea typeface="BIZ UDPゴシック" panose="020B0400000000000000" pitchFamily="50" charset="-128"/>
              </a:rPr>
              <a:t>を押します</a:t>
            </a:r>
            <a:endParaRPr lang="en-US" altLang="ja-JP" sz="1800">
              <a:solidFill>
                <a:prstClr val="black"/>
              </a:solidFill>
              <a:latin typeface="BIZ UDPゴシック" panose="020B0400000000000000" pitchFamily="50" charset="-128"/>
              <a:ea typeface="BIZ UDPゴシック" panose="020B0400000000000000" pitchFamily="50" charset="-128"/>
            </a:endParaRPr>
          </a:p>
        </p:txBody>
      </p:sp>
      <p:sp>
        <p:nvSpPr>
          <p:cNvPr id="6" name="テキスト ボックス 5">
            <a:extLst>
              <a:ext uri="{FF2B5EF4-FFF2-40B4-BE49-F238E27FC236}">
                <a16:creationId xmlns:a16="http://schemas.microsoft.com/office/drawing/2014/main" id="{AE1F18DB-386F-FA55-A05C-D67AD37DE02A}"/>
              </a:ext>
            </a:extLst>
          </p:cNvPr>
          <p:cNvSpPr txBox="1"/>
          <p:nvPr/>
        </p:nvSpPr>
        <p:spPr>
          <a:xfrm>
            <a:off x="5093178" y="1512998"/>
            <a:ext cx="540000" cy="584775"/>
          </a:xfrm>
          <a:prstGeom prst="rect">
            <a:avLst/>
          </a:prstGeom>
          <a:noFill/>
        </p:spPr>
        <p:txBody>
          <a:bodyPr wrap="square" rtlCol="0">
            <a:spAutoFit/>
          </a:bodyPr>
          <a:lstStyle/>
          <a:p>
            <a:r>
              <a:rPr lang="ja-JP" altLang="en-US" sz="320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7" name="テキスト ボックス 6">
            <a:extLst>
              <a:ext uri="{FF2B5EF4-FFF2-40B4-BE49-F238E27FC236}">
                <a16:creationId xmlns:a16="http://schemas.microsoft.com/office/drawing/2014/main" id="{E62AECA1-48DA-933D-A3EE-C7453D906516}"/>
              </a:ext>
            </a:extLst>
          </p:cNvPr>
          <p:cNvSpPr txBox="1"/>
          <p:nvPr/>
        </p:nvSpPr>
        <p:spPr>
          <a:xfrm>
            <a:off x="5607128" y="1617962"/>
            <a:ext cx="3422091" cy="374846"/>
          </a:xfrm>
          <a:prstGeom prst="rect">
            <a:avLst/>
          </a:prstGeom>
          <a:noFill/>
        </p:spPr>
        <p:txBody>
          <a:bodyPr wrap="square" rtlCol="0" anchor="ctr">
            <a:spAutoFit/>
          </a:bodyPr>
          <a:lstStyle/>
          <a:p>
            <a:pPr>
              <a:lnSpc>
                <a:spcPct val="120000"/>
              </a:lnSpc>
            </a:pPr>
            <a:r>
              <a:rPr lang="ja-JP" altLang="en-US" sz="1800">
                <a:solidFill>
                  <a:prstClr val="black"/>
                </a:solidFill>
                <a:latin typeface="BIZ UDPゴシック" panose="020B0400000000000000" pitchFamily="50" charset="-128"/>
                <a:ea typeface="BIZ UDPゴシック" panose="020B0400000000000000" pitchFamily="50" charset="-128"/>
              </a:rPr>
              <a:t>かけ</a:t>
            </a:r>
            <a:r>
              <a:rPr lang="ja-JP" altLang="en-US">
                <a:solidFill>
                  <a:prstClr val="black"/>
                </a:solidFill>
                <a:latin typeface="BIZ UDPゴシック" panose="020B0400000000000000" pitchFamily="50" charset="-128"/>
                <a:ea typeface="BIZ UDPゴシック" panose="020B0400000000000000" pitchFamily="50" charset="-128"/>
              </a:rPr>
              <a:t>る</a:t>
            </a:r>
            <a:r>
              <a:rPr lang="ja-JP" altLang="en-US" sz="1800">
                <a:solidFill>
                  <a:prstClr val="black"/>
                </a:solidFill>
                <a:latin typeface="BIZ UDPゴシック" panose="020B0400000000000000" pitchFamily="50" charset="-128"/>
                <a:ea typeface="BIZ UDPゴシック" panose="020B0400000000000000" pitchFamily="50" charset="-128"/>
              </a:rPr>
              <a:t>相手を選択します</a:t>
            </a:r>
            <a:endParaRPr lang="en-US" altLang="ja-JP" sz="1800">
              <a:solidFill>
                <a:prstClr val="black"/>
              </a:solidFill>
              <a:latin typeface="BIZ UDPゴシック" panose="020B0400000000000000" pitchFamily="50" charset="-128"/>
              <a:ea typeface="BIZ UDPゴシック" panose="020B0400000000000000" pitchFamily="50" charset="-128"/>
            </a:endParaRPr>
          </a:p>
        </p:txBody>
      </p:sp>
      <p:sp>
        <p:nvSpPr>
          <p:cNvPr id="11" name="字幕 14">
            <a:extLst>
              <a:ext uri="{FF2B5EF4-FFF2-40B4-BE49-F238E27FC236}">
                <a16:creationId xmlns:a16="http://schemas.microsoft.com/office/drawing/2014/main" id="{34048FF1-8511-2D17-8133-D1EB4A0BE239}"/>
              </a:ext>
            </a:extLst>
          </p:cNvPr>
          <p:cNvSpPr txBox="1">
            <a:spLocks/>
          </p:cNvSpPr>
          <p:nvPr/>
        </p:nvSpPr>
        <p:spPr>
          <a:xfrm>
            <a:off x="470619" y="1046460"/>
            <a:ext cx="8385175" cy="35877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defTabSz="914305">
              <a:buNone/>
            </a:pPr>
            <a:r>
              <a:rPr lang="ja-JP" altLang="en-US" sz="2200">
                <a:solidFill>
                  <a:schemeClr val="accent1"/>
                </a:solidFill>
                <a:latin typeface="BIZ UDPゴシック" panose="020B0400000000000000" pitchFamily="50" charset="-128"/>
                <a:ea typeface="BIZ UDPゴシック" panose="020B0400000000000000" pitchFamily="50" charset="-128"/>
              </a:rPr>
              <a:t>電話帳から電話をかける方法</a:t>
            </a:r>
          </a:p>
        </p:txBody>
      </p:sp>
      <p:sp>
        <p:nvSpPr>
          <p:cNvPr id="30" name="四角形: 角を丸くする 29">
            <a:extLst>
              <a:ext uri="{FF2B5EF4-FFF2-40B4-BE49-F238E27FC236}">
                <a16:creationId xmlns:a16="http://schemas.microsoft.com/office/drawing/2014/main" id="{70641C97-BDD1-0A0B-956D-DA54012A150D}"/>
              </a:ext>
            </a:extLst>
          </p:cNvPr>
          <p:cNvSpPr/>
          <p:nvPr/>
        </p:nvSpPr>
        <p:spPr>
          <a:xfrm>
            <a:off x="5466828" y="4041156"/>
            <a:ext cx="2338124" cy="338338"/>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pic>
        <p:nvPicPr>
          <p:cNvPr id="3" name="図 2">
            <a:extLst>
              <a:ext uri="{FF2B5EF4-FFF2-40B4-BE49-F238E27FC236}">
                <a16:creationId xmlns:a16="http://schemas.microsoft.com/office/drawing/2014/main" id="{E878B4E2-2D52-A443-341F-1EF8F4AD02BB}"/>
              </a:ext>
            </a:extLst>
          </p:cNvPr>
          <p:cNvPicPr>
            <a:picLocks noChangeAspect="1"/>
          </p:cNvPicPr>
          <p:nvPr/>
        </p:nvPicPr>
        <p:blipFill rotWithShape="1">
          <a:blip r:embed="rId5"/>
          <a:srcRect l="44827" t="93315" r="44856" b="233"/>
          <a:stretch/>
        </p:blipFill>
        <p:spPr>
          <a:xfrm>
            <a:off x="2294652" y="1843043"/>
            <a:ext cx="429538" cy="484963"/>
          </a:xfrm>
          <a:custGeom>
            <a:avLst/>
            <a:gdLst>
              <a:gd name="connsiteX0" fmla="*/ 184157 w 1181100"/>
              <a:gd name="connsiteY0" fmla="*/ 0 h 1333500"/>
              <a:gd name="connsiteX1" fmla="*/ 996943 w 1181100"/>
              <a:gd name="connsiteY1" fmla="*/ 0 h 1333500"/>
              <a:gd name="connsiteX2" fmla="*/ 1181100 w 1181100"/>
              <a:gd name="connsiteY2" fmla="*/ 184157 h 1333500"/>
              <a:gd name="connsiteX3" fmla="*/ 1181100 w 1181100"/>
              <a:gd name="connsiteY3" fmla="*/ 1149343 h 1333500"/>
              <a:gd name="connsiteX4" fmla="*/ 996943 w 1181100"/>
              <a:gd name="connsiteY4" fmla="*/ 1333500 h 1333500"/>
              <a:gd name="connsiteX5" fmla="*/ 184157 w 1181100"/>
              <a:gd name="connsiteY5" fmla="*/ 1333500 h 1333500"/>
              <a:gd name="connsiteX6" fmla="*/ 0 w 1181100"/>
              <a:gd name="connsiteY6" fmla="*/ 1149343 h 1333500"/>
              <a:gd name="connsiteX7" fmla="*/ 0 w 1181100"/>
              <a:gd name="connsiteY7" fmla="*/ 184157 h 1333500"/>
              <a:gd name="connsiteX8" fmla="*/ 184157 w 1181100"/>
              <a:gd name="connsiteY8" fmla="*/ 0 h 133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1100" h="1333500">
                <a:moveTo>
                  <a:pt x="184157" y="0"/>
                </a:moveTo>
                <a:lnTo>
                  <a:pt x="996943" y="0"/>
                </a:lnTo>
                <a:cubicBezTo>
                  <a:pt x="1098650" y="0"/>
                  <a:pt x="1181100" y="82450"/>
                  <a:pt x="1181100" y="184157"/>
                </a:cubicBezTo>
                <a:lnTo>
                  <a:pt x="1181100" y="1149343"/>
                </a:lnTo>
                <a:cubicBezTo>
                  <a:pt x="1181100" y="1251050"/>
                  <a:pt x="1098650" y="1333500"/>
                  <a:pt x="996943" y="1333500"/>
                </a:cubicBezTo>
                <a:lnTo>
                  <a:pt x="184157" y="1333500"/>
                </a:lnTo>
                <a:cubicBezTo>
                  <a:pt x="82450" y="1333500"/>
                  <a:pt x="0" y="1251050"/>
                  <a:pt x="0" y="1149343"/>
                </a:cubicBezTo>
                <a:lnTo>
                  <a:pt x="0" y="184157"/>
                </a:lnTo>
                <a:cubicBezTo>
                  <a:pt x="0" y="82450"/>
                  <a:pt x="82450" y="0"/>
                  <a:pt x="184157" y="0"/>
                </a:cubicBezTo>
                <a:close/>
              </a:path>
            </a:pathLst>
          </a:custGeom>
          <a:ln>
            <a:noFill/>
          </a:ln>
          <a:effectLst/>
        </p:spPr>
      </p:pic>
      <p:sp>
        <p:nvSpPr>
          <p:cNvPr id="8" name="Slide Number Placeholder 5">
            <a:extLst>
              <a:ext uri="{FF2B5EF4-FFF2-40B4-BE49-F238E27FC236}">
                <a16:creationId xmlns:a16="http://schemas.microsoft.com/office/drawing/2014/main" id="{DD32D3A2-B131-106B-8649-A1298F381C61}"/>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a:solidFill>
                  <a:schemeClr val="accent1"/>
                </a:solidFill>
                <a:latin typeface="BIZ UDPゴシック" panose="020B0400000000000000" pitchFamily="50" charset="-128"/>
                <a:ea typeface="BIZ UDPゴシック" panose="020B0400000000000000" pitchFamily="50" charset="-128"/>
              </a:rPr>
              <a:t>7</a:t>
            </a:r>
          </a:p>
        </p:txBody>
      </p:sp>
    </p:spTree>
    <p:extLst>
      <p:ext uri="{BB962C8B-B14F-4D97-AF65-F5344CB8AC3E}">
        <p14:creationId xmlns:p14="http://schemas.microsoft.com/office/powerpoint/2010/main" val="415000891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w="19050">
          <a:solidFill>
            <a:srgbClr val="FF3300"/>
          </a:solidFill>
          <a:prstDash val="sysDash"/>
        </a:ln>
      </a:spPr>
      <a:bodyPr rtlCol="0" anchor="ctr"/>
      <a:lstStyle>
        <a:defPPr algn="ctr">
          <a:defRPr sz="1633" dirty="0">
            <a:solidFill>
              <a:prstClr val="white"/>
            </a:solidFill>
            <a:latin typeface="Calibri" panose="020F0502020204030204"/>
            <a:ea typeface="游ゴシック" panose="020B0400000000000000" pitchFamily="50" charset="-128"/>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ドキュメント" ma:contentTypeID="0x01010086F37CC57251AD49BD16DFA498AB63FA" ma:contentTypeVersion="3" ma:contentTypeDescription="新しいドキュメントを作成します。" ma:contentTypeScope="" ma:versionID="bf344255bbe02639e698b8bc647e6d9c">
  <xsd:schema xmlns:xsd="http://www.w3.org/2001/XMLSchema" xmlns:xs="http://www.w3.org/2001/XMLSchema" xmlns:p="http://schemas.microsoft.com/office/2006/metadata/properties" xmlns:ns2="5ee39776-654d-4190-9d41-90b94a876707" targetNamespace="http://schemas.microsoft.com/office/2006/metadata/properties" ma:root="true" ma:fieldsID="b8c9495fd9b6367b6023c581ca679b4f" ns2:_="">
    <xsd:import namespace="5ee39776-654d-4190-9d41-90b94a876707"/>
    <xsd:element name="properties">
      <xsd:complexType>
        <xsd:sequence>
          <xsd:element name="documentManagement">
            <xsd:complexType>
              <xsd:all>
                <xsd:element ref="ns2:MediaServiceMetadata" minOccurs="0"/>
                <xsd:element ref="ns2:MediaServiceFastMetadata"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ee39776-654d-4190-9d41-90b94a87670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4F17F20-2BD0-4DEE-BC6D-ECBA47BF19C7}">
  <ds:schemaRefs>
    <ds:schemaRef ds:uri="http://schemas.microsoft.com/sharepoint/v3/contenttype/forms"/>
  </ds:schemaRefs>
</ds:datastoreItem>
</file>

<file path=customXml/itemProps2.xml><?xml version="1.0" encoding="utf-8"?>
<ds:datastoreItem xmlns:ds="http://schemas.openxmlformats.org/officeDocument/2006/customXml" ds:itemID="{FFB67C49-51EF-43F4-A911-62B94DF60958}">
  <ds:schemaRefs>
    <ds:schemaRef ds:uri="http://purl.org/dc/elements/1.1/"/>
    <ds:schemaRef ds:uri="http://schemas.microsoft.com/office/2006/metadata/properties"/>
    <ds:schemaRef ds:uri="079a4871-f4a2-4665-9954-203da50962a5"/>
    <ds:schemaRef ds:uri="http://purl.org/dc/terms/"/>
    <ds:schemaRef ds:uri="http://schemas.openxmlformats.org/package/2006/metadata/core-properties"/>
    <ds:schemaRef ds:uri="http://schemas.microsoft.com/office/2006/documentManagement/types"/>
    <ds:schemaRef ds:uri="2c894bec-798d-4cf3-95d8-8ea6401a7b86"/>
    <ds:schemaRef ds:uri="http://schemas.microsoft.com/office/infopath/2007/PartnerControls"/>
    <ds:schemaRef ds:uri="http://www.w3.org/XML/1998/namespace"/>
    <ds:schemaRef ds:uri="http://purl.org/dc/dcmitype/"/>
  </ds:schemaRefs>
</ds:datastoreItem>
</file>

<file path=customXml/itemProps3.xml><?xml version="1.0" encoding="utf-8"?>
<ds:datastoreItem xmlns:ds="http://schemas.openxmlformats.org/officeDocument/2006/customXml" ds:itemID="{C4E5696C-85B3-4C7F-A811-BB6B74D5B761}"/>
</file>

<file path=docProps/app.xml><?xml version="1.0" encoding="utf-8"?>
<Properties xmlns="http://schemas.openxmlformats.org/officeDocument/2006/extended-properties" xmlns:vt="http://schemas.openxmlformats.org/officeDocument/2006/docPropsVTypes">
  <Template>Office 2013 - 2022 Theme</Template>
  <TotalTime>607</TotalTime>
  <Words>2025</Words>
  <Application>Microsoft Office PowerPoint</Application>
  <PresentationFormat>画面に合わせる (4:3)</PresentationFormat>
  <Paragraphs>470</Paragraphs>
  <Slides>38</Slides>
  <Notes>38</Notes>
  <HiddenSlides>0</HiddenSlides>
  <MMClips>0</MMClips>
  <ScaleCrop>false</ScaleCrop>
  <HeadingPairs>
    <vt:vector size="8" baseType="variant">
      <vt:variant>
        <vt:lpstr>使用されているフォント</vt:lpstr>
      </vt:variant>
      <vt:variant>
        <vt:i4>5</vt:i4>
      </vt:variant>
      <vt:variant>
        <vt:lpstr>テーマ</vt:lpstr>
      </vt:variant>
      <vt:variant>
        <vt:i4>1</vt:i4>
      </vt:variant>
      <vt:variant>
        <vt:lpstr>埋め込まれた OLE サーバー</vt:lpstr>
      </vt:variant>
      <vt:variant>
        <vt:i4>1</vt:i4>
      </vt:variant>
      <vt:variant>
        <vt:lpstr>スライド タイトル</vt:lpstr>
      </vt:variant>
      <vt:variant>
        <vt:i4>38</vt:i4>
      </vt:variant>
    </vt:vector>
  </HeadingPairs>
  <TitlesOfParts>
    <vt:vector size="45" baseType="lpstr">
      <vt:lpstr>BIZ UDPゴシック</vt:lpstr>
      <vt:lpstr>HGｺﾞｼｯｸM</vt:lpstr>
      <vt:lpstr>Arial</vt:lpstr>
      <vt:lpstr>Calibri</vt:lpstr>
      <vt:lpstr>Calibri Light</vt:lpstr>
      <vt:lpstr>Office テーマ</vt:lpstr>
      <vt:lpstr>think-cell スライド</vt:lpstr>
      <vt:lpstr>PowerPoint プレゼンテーション</vt:lpstr>
      <vt:lpstr>PowerPoint プレゼンテーション</vt:lpstr>
      <vt:lpstr>PowerPoint プレゼンテーション</vt:lpstr>
      <vt:lpstr>1-A</vt:lpstr>
      <vt:lpstr>1-A</vt:lpstr>
      <vt:lpstr>1-A</vt:lpstr>
      <vt:lpstr>1-B</vt:lpstr>
      <vt:lpstr>1-B</vt:lpstr>
      <vt:lpstr>1-C</vt:lpstr>
      <vt:lpstr>1-C</vt:lpstr>
      <vt:lpstr>1-D</vt:lpstr>
      <vt:lpstr>1-E</vt:lpstr>
      <vt:lpstr>1-F</vt:lpstr>
      <vt:lpstr>1-F</vt:lpstr>
      <vt:lpstr>1-G</vt:lpstr>
      <vt:lpstr>1-G</vt:lpstr>
      <vt:lpstr>1-H</vt:lpstr>
      <vt:lpstr>1-H</vt:lpstr>
      <vt:lpstr>電話リレーサービスとは</vt:lpstr>
      <vt:lpstr>電話リレーサービスの詳細･登録方法</vt:lpstr>
      <vt:lpstr>PowerPoint プレゼンテーション</vt:lpstr>
      <vt:lpstr>写真を撮ろう</vt:lpstr>
      <vt:lpstr>2-A</vt:lpstr>
      <vt:lpstr>2-A</vt:lpstr>
      <vt:lpstr>2-B</vt:lpstr>
      <vt:lpstr>2-B</vt:lpstr>
      <vt:lpstr>PowerPoint プレゼンテーション</vt:lpstr>
      <vt:lpstr>PowerPoint プレゼンテーション</vt:lpstr>
      <vt:lpstr>撮った写真を見る</vt:lpstr>
      <vt:lpstr>撮った写真を見る</vt:lpstr>
      <vt:lpstr>写真の削除</vt:lpstr>
      <vt:lpstr>写真の削除</vt:lpstr>
      <vt:lpstr>QRコードの読み取り</vt:lpstr>
      <vt:lpstr>QRコードの読み取り</vt:lpstr>
      <vt:lpstr>QRコードの読み取り</vt:lpstr>
      <vt:lpstr>QRコードの読み取り</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齋藤 将大</dc:creator>
  <cp:lastModifiedBy>佐藤 悠哉</cp:lastModifiedBy>
  <cp:revision>19</cp:revision>
  <cp:lastPrinted>2025-03-22T07:07:23Z</cp:lastPrinted>
  <dcterms:created xsi:type="dcterms:W3CDTF">2024-07-07T09:06:49Z</dcterms:created>
  <dcterms:modified xsi:type="dcterms:W3CDTF">2025-04-04T01:20:52Z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0x01010086F37CC57251AD49BD16DFA498AB63FA</vt:lpwstr>
  </property>
  <property fmtid="{D5CDD505-2E9C-101B-9397-08002B2CF9AE}" pid="3" name="MediaServiceImageTags">
    <vt:lpwstr/>
  </property>
</Properties>
</file>