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ags/tag2.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3.xml" ContentType="application/vnd.openxmlformats-officedocument.presentationml.tags+xml"/>
  <Override PartName="/ppt/notesSlides/notesSlide4.xml" ContentType="application/vnd.openxmlformats-officedocument.presentationml.notesSlide+xml"/>
  <Override PartName="/ppt/tags/tag4.xml" ContentType="application/vnd.openxmlformats-officedocument.presentationml.tags+xml"/>
  <Override PartName="/ppt/notesSlides/notesSlide5.xml" ContentType="application/vnd.openxmlformats-officedocument.presentationml.notesSlide+xml"/>
  <Override PartName="/ppt/tags/tag5.xml" ContentType="application/vnd.openxmlformats-officedocument.presentationml.tags+xml"/>
  <Override PartName="/ppt/notesSlides/notesSlide6.xml" ContentType="application/vnd.openxmlformats-officedocument.presentationml.notesSlide+xml"/>
  <Override PartName="/ppt/tags/tag6.xml" ContentType="application/vnd.openxmlformats-officedocument.presentationml.tags+xml"/>
  <Override PartName="/ppt/notesSlides/notesSlide7.xml" ContentType="application/vnd.openxmlformats-officedocument.presentationml.notesSlide+xml"/>
  <Override PartName="/ppt/tags/tag7.xml" ContentType="application/vnd.openxmlformats-officedocument.presentationml.tags+xml"/>
  <Override PartName="/ppt/notesSlides/notesSlide8.xml" ContentType="application/vnd.openxmlformats-officedocument.presentationml.notesSlide+xml"/>
  <Override PartName="/ppt/tags/tag8.xml" ContentType="application/vnd.openxmlformats-officedocument.presentationml.tags+xml"/>
  <Override PartName="/ppt/notesSlides/notesSlide9.xml" ContentType="application/vnd.openxmlformats-officedocument.presentationml.notesSlide+xml"/>
  <Override PartName="/ppt/tags/tag9.xml" ContentType="application/vnd.openxmlformats-officedocument.presentationml.tags+xml"/>
  <Override PartName="/ppt/notesSlides/notesSlide10.xml" ContentType="application/vnd.openxmlformats-officedocument.presentationml.notesSlide+xml"/>
  <Override PartName="/ppt/tags/tag10.xml" ContentType="application/vnd.openxmlformats-officedocument.presentationml.tags+xml"/>
  <Override PartName="/ppt/notesSlides/notesSlide11.xml" ContentType="application/vnd.openxmlformats-officedocument.presentationml.notesSlide+xml"/>
  <Override PartName="/ppt/tags/tag11.xml" ContentType="application/vnd.openxmlformats-officedocument.presentationml.tags+xml"/>
  <Override PartName="/ppt/notesSlides/notesSlide12.xml" ContentType="application/vnd.openxmlformats-officedocument.presentationml.notesSlide+xml"/>
  <Override PartName="/ppt/tags/tag12.xml" ContentType="application/vnd.openxmlformats-officedocument.presentationml.tags+xml"/>
  <Override PartName="/ppt/notesSlides/notesSlide13.xml" ContentType="application/vnd.openxmlformats-officedocument.presentationml.notesSlide+xml"/>
  <Override PartName="/ppt/tags/tag13.xml" ContentType="application/vnd.openxmlformats-officedocument.presentationml.tags+xml"/>
  <Override PartName="/ppt/notesSlides/notesSlide14.xml" ContentType="application/vnd.openxmlformats-officedocument.presentationml.notesSlide+xml"/>
  <Override PartName="/ppt/tags/tag14.xml" ContentType="application/vnd.openxmlformats-officedocument.presentationml.tags+xml"/>
  <Override PartName="/ppt/notesSlides/notesSlide15.xml" ContentType="application/vnd.openxmlformats-officedocument.presentationml.notesSlide+xml"/>
  <Override PartName="/ppt/tags/tag15.xml" ContentType="application/vnd.openxmlformats-officedocument.presentationml.tags+xml"/>
  <Override PartName="/ppt/notesSlides/notesSlide16.xml" ContentType="application/vnd.openxmlformats-officedocument.presentationml.notesSlide+xml"/>
  <Override PartName="/ppt/tags/tag16.xml" ContentType="application/vnd.openxmlformats-officedocument.presentationml.tags+xml"/>
  <Override PartName="/ppt/notesSlides/notesSlide17.xml" ContentType="application/vnd.openxmlformats-officedocument.presentationml.notesSlide+xml"/>
  <Override PartName="/ppt/tags/tag17.xml" ContentType="application/vnd.openxmlformats-officedocument.presentationml.tags+xml"/>
  <Override PartName="/ppt/notesSlides/notesSlide18.xml" ContentType="application/vnd.openxmlformats-officedocument.presentationml.notesSlide+xml"/>
  <Override PartName="/ppt/tags/tag18.xml" ContentType="application/vnd.openxmlformats-officedocument.presentationml.tags+xml"/>
  <Override PartName="/ppt/notesSlides/notesSlide19.xml" ContentType="application/vnd.openxmlformats-officedocument.presentationml.notesSlide+xml"/>
  <Override PartName="/ppt/tags/tag19.xml" ContentType="application/vnd.openxmlformats-officedocument.presentationml.tags+xml"/>
  <Override PartName="/ppt/notesSlides/notesSlide20.xml" ContentType="application/vnd.openxmlformats-officedocument.presentationml.notesSlide+xml"/>
  <Override PartName="/ppt/tags/tag20.xml" ContentType="application/vnd.openxmlformats-officedocument.presentationml.tags+xml"/>
  <Override PartName="/ppt/notesSlides/notesSlide21.xml" ContentType="application/vnd.openxmlformats-officedocument.presentationml.notesSlide+xml"/>
  <Override PartName="/ppt/tags/tag21.xml" ContentType="application/vnd.openxmlformats-officedocument.presentationml.tags+xml"/>
  <Override PartName="/ppt/notesSlides/notesSlide22.xml" ContentType="application/vnd.openxmlformats-officedocument.presentationml.notesSlide+xml"/>
  <Override PartName="/ppt/tags/tag22.xml" ContentType="application/vnd.openxmlformats-officedocument.presentationml.tags+xml"/>
  <Override PartName="/ppt/notesSlides/notesSlide23.xml" ContentType="application/vnd.openxmlformats-officedocument.presentationml.notesSlide+xml"/>
  <Override PartName="/ppt/tags/tag23.xml" ContentType="application/vnd.openxmlformats-officedocument.presentationml.tags+xml"/>
  <Override PartName="/ppt/notesSlides/notesSlide24.xml" ContentType="application/vnd.openxmlformats-officedocument.presentationml.notesSlide+xml"/>
  <Override PartName="/ppt/tags/tag24.xml" ContentType="application/vnd.openxmlformats-officedocument.presentationml.tags+xml"/>
  <Override PartName="/ppt/notesSlides/notesSlide25.xml" ContentType="application/vnd.openxmlformats-officedocument.presentationml.notesSlide+xml"/>
  <Override PartName="/ppt/tags/tag25.xml" ContentType="application/vnd.openxmlformats-officedocument.presentationml.tags+xml"/>
  <Override PartName="/ppt/notesSlides/notesSlide26.xml" ContentType="application/vnd.openxmlformats-officedocument.presentationml.notesSlide+xml"/>
  <Override PartName="/ppt/tags/tag26.xml" ContentType="application/vnd.openxmlformats-officedocument.presentationml.tags+xml"/>
  <Override PartName="/ppt/notesSlides/notesSlide27.xml" ContentType="application/vnd.openxmlformats-officedocument.presentationml.notesSlide+xml"/>
  <Override PartName="/ppt/tags/tag27.xml" ContentType="application/vnd.openxmlformats-officedocument.presentationml.tags+xml"/>
  <Override PartName="/ppt/notesSlides/notesSlide28.xml" ContentType="application/vnd.openxmlformats-officedocument.presentationml.notesSlide+xml"/>
  <Override PartName="/ppt/tags/tag28.xml" ContentType="application/vnd.openxmlformats-officedocument.presentationml.tags+xml"/>
  <Override PartName="/ppt/notesSlides/notesSlide29.xml" ContentType="application/vnd.openxmlformats-officedocument.presentationml.notesSlide+xml"/>
  <Override PartName="/ppt/tags/tag29.xml" ContentType="application/vnd.openxmlformats-officedocument.presentationml.tags+xml"/>
  <Override PartName="/ppt/notesSlides/notesSlide30.xml" ContentType="application/vnd.openxmlformats-officedocument.presentationml.notesSlide+xml"/>
  <Override PartName="/ppt/tags/tag30.xml" ContentType="application/vnd.openxmlformats-officedocument.presentationml.tags+xml"/>
  <Override PartName="/ppt/notesSlides/notesSlide31.xml" ContentType="application/vnd.openxmlformats-officedocument.presentationml.notesSlide+xml"/>
  <Override PartName="/ppt/tags/tag31.xml" ContentType="application/vnd.openxmlformats-officedocument.presentationml.tags+xml"/>
  <Override PartName="/ppt/notesSlides/notesSlide32.xml" ContentType="application/vnd.openxmlformats-officedocument.presentationml.notesSlide+xml"/>
  <Override PartName="/ppt/tags/tag32.xml" ContentType="application/vnd.openxmlformats-officedocument.presentationml.tags+xml"/>
  <Override PartName="/ppt/notesSlides/notesSlide33.xml" ContentType="application/vnd.openxmlformats-officedocument.presentationml.notesSlide+xml"/>
  <Override PartName="/ppt/tags/tag33.xml" ContentType="application/vnd.openxmlformats-officedocument.presentationml.tags+xml"/>
  <Override PartName="/ppt/notesSlides/notesSlide34.xml" ContentType="application/vnd.openxmlformats-officedocument.presentationml.notesSlide+xml"/>
  <Override PartName="/ppt/tags/tag34.xml" ContentType="application/vnd.openxmlformats-officedocument.presentationml.tags+xml"/>
  <Override PartName="/ppt/notesSlides/notesSlide35.xml" ContentType="application/vnd.openxmlformats-officedocument.presentationml.notesSlide+xml"/>
  <Override PartName="/ppt/tags/tag35.xml" ContentType="application/vnd.openxmlformats-officedocument.presentationml.tags+xml"/>
  <Override PartName="/ppt/notesSlides/notesSlide36.xml" ContentType="application/vnd.openxmlformats-officedocument.presentationml.notesSlide+xml"/>
  <Override PartName="/ppt/tags/tag36.xml" ContentType="application/vnd.openxmlformats-officedocument.presentationml.tags+xml"/>
  <Override PartName="/ppt/notesSlides/notesSlide37.xml" ContentType="application/vnd.openxmlformats-officedocument.presentationml.notesSlide+xml"/>
  <Override PartName="/ppt/tags/tag37.xml" ContentType="application/vnd.openxmlformats-officedocument.presentationml.tags+xml"/>
  <Override PartName="/ppt/notesSlides/notesSlide38.xml" ContentType="application/vnd.openxmlformats-officedocument.presentationml.notesSlide+xml"/>
  <Override PartName="/ppt/tags/tag38.xml" ContentType="application/vnd.openxmlformats-officedocument.presentationml.tags+xml"/>
  <Override PartName="/ppt/notesSlides/notesSlide39.xml" ContentType="application/vnd.openxmlformats-officedocument.presentationml.notesSlide+xml"/>
  <Override PartName="/ppt/tags/tag39.xml" ContentType="application/vnd.openxmlformats-officedocument.presentationml.tags+xml"/>
  <Override PartName="/ppt/notesSlides/notesSlide40.xml" ContentType="application/vnd.openxmlformats-officedocument.presentationml.notesSlide+xml"/>
  <Override PartName="/ppt/tags/tag40.xml" ContentType="application/vnd.openxmlformats-officedocument.presentationml.tags+xml"/>
  <Override PartName="/ppt/notesSlides/notesSlide41.xml" ContentType="application/vnd.openxmlformats-officedocument.presentationml.notesSlide+xml"/>
  <Override PartName="/ppt/tags/tag41.xml" ContentType="application/vnd.openxmlformats-officedocument.presentationml.tags+xml"/>
  <Override PartName="/ppt/notesSlides/notesSlide42.xml" ContentType="application/vnd.openxmlformats-officedocument.presentationml.notesSlide+xml"/>
  <Override PartName="/ppt/tags/tag42.xml" ContentType="application/vnd.openxmlformats-officedocument.presentationml.tags+xml"/>
  <Override PartName="/ppt/notesSlides/notesSlide43.xml" ContentType="application/vnd.openxmlformats-officedocument.presentationml.notesSlide+xml"/>
  <Override PartName="/ppt/tags/tag43.xml" ContentType="application/vnd.openxmlformats-officedocument.presentationml.tags+xml"/>
  <Override PartName="/ppt/notesSlides/notesSlide44.xml" ContentType="application/vnd.openxmlformats-officedocument.presentationml.notesSlide+xml"/>
  <Override PartName="/ppt/tags/tag44.xml" ContentType="application/vnd.openxmlformats-officedocument.presentationml.tags+xml"/>
  <Override PartName="/ppt/notesSlides/notesSlide45.xml" ContentType="application/vnd.openxmlformats-officedocument.presentationml.notesSlide+xml"/>
  <Override PartName="/ppt/tags/tag45.xml" ContentType="application/vnd.openxmlformats-officedocument.presentationml.tags+xml"/>
  <Override PartName="/ppt/notesSlides/notesSlide46.xml" ContentType="application/vnd.openxmlformats-officedocument.presentationml.notesSlide+xml"/>
  <Override PartName="/ppt/tags/tag46.xml" ContentType="application/vnd.openxmlformats-officedocument.presentationml.tags+xml"/>
  <Override PartName="/ppt/notesSlides/notesSlide47.xml" ContentType="application/vnd.openxmlformats-officedocument.presentationml.notesSlide+xml"/>
  <Override PartName="/ppt/tags/tag47.xml" ContentType="application/vnd.openxmlformats-officedocument.presentationml.tags+xml"/>
  <Override PartName="/ppt/notesSlides/notesSlide48.xml" ContentType="application/vnd.openxmlformats-officedocument.presentationml.notesSlide+xml"/>
  <Override PartName="/ppt/tags/tag48.xml" ContentType="application/vnd.openxmlformats-officedocument.presentationml.tags+xml"/>
  <Override PartName="/ppt/notesSlides/notesSlide49.xml" ContentType="application/vnd.openxmlformats-officedocument.presentationml.notesSlide+xml"/>
  <Override PartName="/ppt/tags/tag49.xml" ContentType="application/vnd.openxmlformats-officedocument.presentationml.tags+xml"/>
  <Override PartName="/ppt/notesSlides/notesSlide50.xml" ContentType="application/vnd.openxmlformats-officedocument.presentationml.notesSlide+xml"/>
  <Override PartName="/ppt/tags/tag50.xml" ContentType="application/vnd.openxmlformats-officedocument.presentationml.tags+xml"/>
  <Override PartName="/ppt/notesSlides/notesSlide51.xml" ContentType="application/vnd.openxmlformats-officedocument.presentationml.notesSlide+xml"/>
  <Override PartName="/ppt/tags/tag51.xml" ContentType="application/vnd.openxmlformats-officedocument.presentationml.tags+xml"/>
  <Override PartName="/ppt/notesSlides/notesSlide52.xml" ContentType="application/vnd.openxmlformats-officedocument.presentationml.notesSlide+xml"/>
  <Override PartName="/ppt/tags/tag52.xml" ContentType="application/vnd.openxmlformats-officedocument.presentationml.tags+xml"/>
  <Override PartName="/ppt/notesSlides/notesSlide53.xml" ContentType="application/vnd.openxmlformats-officedocument.presentationml.notesSlide+xml"/>
  <Override PartName="/ppt/tags/tag53.xml" ContentType="application/vnd.openxmlformats-officedocument.presentationml.tags+xml"/>
  <Override PartName="/ppt/notesSlides/notesSlide54.xml" ContentType="application/vnd.openxmlformats-officedocument.presentationml.notesSlide+xml"/>
  <Override PartName="/ppt/tags/tag54.xml" ContentType="application/vnd.openxmlformats-officedocument.presentationml.tags+xml"/>
  <Override PartName="/ppt/notesSlides/notesSlide55.xml" ContentType="application/vnd.openxmlformats-officedocument.presentationml.notesSlide+xml"/>
  <Override PartName="/ppt/tags/tag55.xml" ContentType="application/vnd.openxmlformats-officedocument.presentationml.tags+xml"/>
  <Override PartName="/ppt/notesSlides/notesSlide56.xml" ContentType="application/vnd.openxmlformats-officedocument.presentationml.notesSlide+xml"/>
  <Override PartName="/ppt/tags/tag56.xml" ContentType="application/vnd.openxmlformats-officedocument.presentationml.tags+xml"/>
  <Override PartName="/ppt/notesSlides/notesSlide57.xml" ContentType="application/vnd.openxmlformats-officedocument.presentationml.notesSlide+xml"/>
  <Override PartName="/ppt/tags/tag57.xml" ContentType="application/vnd.openxmlformats-officedocument.presentationml.tags+xml"/>
  <Override PartName="/ppt/notesSlides/notesSlide58.xml" ContentType="application/vnd.openxmlformats-officedocument.presentationml.notesSlide+xml"/>
  <Override PartName="/ppt/tags/tag58.xml" ContentType="application/vnd.openxmlformats-officedocument.presentationml.tags+xml"/>
  <Override PartName="/ppt/notesSlides/notesSlide59.xml" ContentType="application/vnd.openxmlformats-officedocument.presentationml.notesSlide+xml"/>
  <Override PartName="/ppt/tags/tag59.xml" ContentType="application/vnd.openxmlformats-officedocument.presentationml.tags+xml"/>
  <Override PartName="/ppt/notesSlides/notesSlide60.xml" ContentType="application/vnd.openxmlformats-officedocument.presentationml.notesSlide+xml"/>
  <Override PartName="/ppt/tags/tag60.xml" ContentType="application/vnd.openxmlformats-officedocument.presentationml.tags+xml"/>
  <Override PartName="/ppt/notesSlides/notesSlide61.xml" ContentType="application/vnd.openxmlformats-officedocument.presentationml.notesSlide+xml"/>
  <Override PartName="/ppt/tags/tag61.xml" ContentType="application/vnd.openxmlformats-officedocument.presentationml.tags+xml"/>
  <Override PartName="/ppt/notesSlides/notesSlide62.xml" ContentType="application/vnd.openxmlformats-officedocument.presentationml.notesSlide+xml"/>
  <Override PartName="/ppt/tags/tag62.xml" ContentType="application/vnd.openxmlformats-officedocument.presentationml.tags+xml"/>
  <Override PartName="/ppt/notesSlides/notesSlide63.xml" ContentType="application/vnd.openxmlformats-officedocument.presentationml.notesSlide+xml"/>
  <Override PartName="/ppt/tags/tag63.xml" ContentType="application/vnd.openxmlformats-officedocument.presentationml.tags+xml"/>
  <Override PartName="/ppt/notesSlides/notesSlide64.xml" ContentType="application/vnd.openxmlformats-officedocument.presentationml.notesSlide+xml"/>
  <Override PartName="/ppt/tags/tag64.xml" ContentType="application/vnd.openxmlformats-officedocument.presentationml.tags+xml"/>
  <Override PartName="/ppt/notesSlides/notesSlide65.xml" ContentType="application/vnd.openxmlformats-officedocument.presentationml.notesSlide+xml"/>
  <Override PartName="/ppt/tags/tag65.xml" ContentType="application/vnd.openxmlformats-officedocument.presentationml.tags+xml"/>
  <Override PartName="/ppt/notesSlides/notesSlide66.xml" ContentType="application/vnd.openxmlformats-officedocument.presentationml.notesSlide+xml"/>
  <Override PartName="/ppt/tags/tag66.xml" ContentType="application/vnd.openxmlformats-officedocument.presentationml.tags+xml"/>
  <Override PartName="/ppt/notesSlides/notesSlide67.xml" ContentType="application/vnd.openxmlformats-officedocument.presentationml.notesSlide+xml"/>
  <Override PartName="/ppt/tags/tag67.xml" ContentType="application/vnd.openxmlformats-officedocument.presentationml.tags+xml"/>
  <Override PartName="/ppt/notesSlides/notesSlide68.xml" ContentType="application/vnd.openxmlformats-officedocument.presentationml.notesSlide+xml"/>
  <Override PartName="/ppt/tags/tag68.xml" ContentType="application/vnd.openxmlformats-officedocument.presentationml.tags+xml"/>
  <Override PartName="/ppt/notesSlides/notesSlide69.xml" ContentType="application/vnd.openxmlformats-officedocument.presentationml.notesSlide+xml"/>
  <Override PartName="/ppt/tags/tag69.xml" ContentType="application/vnd.openxmlformats-officedocument.presentationml.tags+xml"/>
  <Override PartName="/ppt/notesSlides/notesSlide70.xml" ContentType="application/vnd.openxmlformats-officedocument.presentationml.notesSlide+xml"/>
  <Override PartName="/ppt/tags/tag70.xml" ContentType="application/vnd.openxmlformats-officedocument.presentationml.tags+xml"/>
  <Override PartName="/ppt/notesSlides/notesSlide71.xml" ContentType="application/vnd.openxmlformats-officedocument.presentationml.notesSlide+xml"/>
  <Override PartName="/ppt/tags/tag71.xml" ContentType="application/vnd.openxmlformats-officedocument.presentationml.tags+xml"/>
  <Override PartName="/ppt/notesSlides/notesSlide72.xml" ContentType="application/vnd.openxmlformats-officedocument.presentationml.notesSlide+xml"/>
  <Override PartName="/ppt/tags/tag72.xml" ContentType="application/vnd.openxmlformats-officedocument.presentationml.tags+xml"/>
  <Override PartName="/ppt/notesSlides/notesSlide73.xml" ContentType="application/vnd.openxmlformats-officedocument.presentationml.notesSlide+xml"/>
  <Override PartName="/ppt/tags/tag73.xml" ContentType="application/vnd.openxmlformats-officedocument.presentationml.tags+xml"/>
  <Override PartName="/ppt/notesSlides/notesSlide74.xml" ContentType="application/vnd.openxmlformats-officedocument.presentationml.notesSlide+xml"/>
  <Override PartName="/ppt/tags/tag74.xml" ContentType="application/vnd.openxmlformats-officedocument.presentationml.tags+xml"/>
  <Override PartName="/ppt/notesSlides/notesSlide75.xml" ContentType="application/vnd.openxmlformats-officedocument.presentationml.notesSlide+xml"/>
  <Override PartName="/ppt/tags/tag75.xml" ContentType="application/vnd.openxmlformats-officedocument.presentationml.tags+xml"/>
  <Override PartName="/ppt/notesSlides/notesSlide76.xml" ContentType="application/vnd.openxmlformats-officedocument.presentationml.notesSlide+xml"/>
  <Override PartName="/ppt/tags/tag76.xml" ContentType="application/vnd.openxmlformats-officedocument.presentationml.tags+xml"/>
  <Override PartName="/ppt/notesSlides/notesSlide77.xml" ContentType="application/vnd.openxmlformats-officedocument.presentationml.notesSlide+xml"/>
  <Override PartName="/ppt/tags/tag77.xml" ContentType="application/vnd.openxmlformats-officedocument.presentationml.tags+xml"/>
  <Override PartName="/ppt/notesSlides/notesSlide78.xml" ContentType="application/vnd.openxmlformats-officedocument.presentationml.notesSlide+xml"/>
  <Override PartName="/ppt/tags/tag78.xml" ContentType="application/vnd.openxmlformats-officedocument.presentationml.tags+xml"/>
  <Override PartName="/ppt/notesSlides/notesSlide79.xml" ContentType="application/vnd.openxmlformats-officedocument.presentationml.notesSlide+xml"/>
  <Override PartName="/ppt/tags/tag79.xml" ContentType="application/vnd.openxmlformats-officedocument.presentationml.tags+xml"/>
  <Override PartName="/ppt/notesSlides/notesSlide80.xml" ContentType="application/vnd.openxmlformats-officedocument.presentationml.notesSlide+xml"/>
  <Override PartName="/ppt/tags/tag80.xml" ContentType="application/vnd.openxmlformats-officedocument.presentationml.tags+xml"/>
  <Override PartName="/ppt/notesSlides/notesSlide81.xml" ContentType="application/vnd.openxmlformats-officedocument.presentationml.notesSlide+xml"/>
  <Override PartName="/ppt/tags/tag81.xml" ContentType="application/vnd.openxmlformats-officedocument.presentationml.tags+xml"/>
  <Override PartName="/ppt/notesSlides/notesSlide82.xml" ContentType="application/vnd.openxmlformats-officedocument.presentationml.notesSlide+xml"/>
  <Override PartName="/ppt/tags/tag82.xml" ContentType="application/vnd.openxmlformats-officedocument.presentationml.tags+xml"/>
  <Override PartName="/ppt/notesSlides/notesSlide83.xml" ContentType="application/vnd.openxmlformats-officedocument.presentationml.notesSlide+xml"/>
  <Override PartName="/ppt/tags/tag83.xml" ContentType="application/vnd.openxmlformats-officedocument.presentationml.tags+xml"/>
  <Override PartName="/ppt/notesSlides/notesSlide84.xml" ContentType="application/vnd.openxmlformats-officedocument.presentationml.notesSlide+xml"/>
  <Override PartName="/ppt/tags/tag84.xml" ContentType="application/vnd.openxmlformats-officedocument.presentationml.tags+xml"/>
  <Override PartName="/ppt/notesSlides/notesSlide85.xml" ContentType="application/vnd.openxmlformats-officedocument.presentationml.notesSlide+xml"/>
  <Override PartName="/ppt/tags/tag85.xml" ContentType="application/vnd.openxmlformats-officedocument.presentationml.tags+xml"/>
  <Override PartName="/ppt/notesSlides/notesSlide86.xml" ContentType="application/vnd.openxmlformats-officedocument.presentationml.notesSlide+xml"/>
  <Override PartName="/ppt/tags/tag86.xml" ContentType="application/vnd.openxmlformats-officedocument.presentationml.tags+xml"/>
  <Override PartName="/ppt/notesSlides/notesSlide87.xml" ContentType="application/vnd.openxmlformats-officedocument.presentationml.notesSlide+xml"/>
  <Override PartName="/ppt/tags/tag87.xml" ContentType="application/vnd.openxmlformats-officedocument.presentationml.tags+xml"/>
  <Override PartName="/ppt/notesSlides/notesSlide88.xml" ContentType="application/vnd.openxmlformats-officedocument.presentationml.notesSlide+xml"/>
  <Override PartName="/ppt/tags/tag88.xml" ContentType="application/vnd.openxmlformats-officedocument.presentationml.tags+xml"/>
  <Override PartName="/ppt/notesSlides/notesSlide89.xml" ContentType="application/vnd.openxmlformats-officedocument.presentationml.notesSlide+xml"/>
  <Override PartName="/ppt/tags/tag89.xml" ContentType="application/vnd.openxmlformats-officedocument.presentationml.tags+xml"/>
  <Override PartName="/ppt/notesSlides/notesSlide90.xml" ContentType="application/vnd.openxmlformats-officedocument.presentationml.notesSlide+xml"/>
  <Override PartName="/ppt/tags/tag90.xml" ContentType="application/vnd.openxmlformats-officedocument.presentationml.tags+xml"/>
  <Override PartName="/ppt/notesSlides/notesSlide91.xml" ContentType="application/vnd.openxmlformats-officedocument.presentationml.notesSlide+xml"/>
  <Override PartName="/ppt/tags/tag91.xml" ContentType="application/vnd.openxmlformats-officedocument.presentationml.tags+xml"/>
  <Override PartName="/ppt/notesSlides/notesSlide92.xml" ContentType="application/vnd.openxmlformats-officedocument.presentationml.notesSlide+xml"/>
  <Override PartName="/ppt/tags/tag92.xml" ContentType="application/vnd.openxmlformats-officedocument.presentationml.tags+xml"/>
  <Override PartName="/ppt/notesSlides/notesSlide93.xml" ContentType="application/vnd.openxmlformats-officedocument.presentationml.notesSlide+xml"/>
  <Override PartName="/ppt/tags/tag93.xml" ContentType="application/vnd.openxmlformats-officedocument.presentationml.tags+xml"/>
  <Override PartName="/ppt/notesSlides/notesSlide94.xml" ContentType="application/vnd.openxmlformats-officedocument.presentationml.notesSlide+xml"/>
  <Override PartName="/ppt/tags/tag94.xml" ContentType="application/vnd.openxmlformats-officedocument.presentationml.tags+xml"/>
  <Override PartName="/ppt/notesSlides/notesSlide95.xml" ContentType="application/vnd.openxmlformats-officedocument.presentationml.notesSlide+xml"/>
  <Override PartName="/ppt/tags/tag95.xml" ContentType="application/vnd.openxmlformats-officedocument.presentationml.tags+xml"/>
  <Override PartName="/ppt/notesSlides/notesSlide96.xml" ContentType="application/vnd.openxmlformats-officedocument.presentationml.notesSlide+xml"/>
  <Override PartName="/ppt/tags/tag96.xml" ContentType="application/vnd.openxmlformats-officedocument.presentationml.tags+xml"/>
  <Override PartName="/ppt/notesSlides/notesSlide97.xml" ContentType="application/vnd.openxmlformats-officedocument.presentationml.notesSlide+xml"/>
  <Override PartName="/ppt/tags/tag97.xml" ContentType="application/vnd.openxmlformats-officedocument.presentationml.tags+xml"/>
  <Override PartName="/ppt/notesSlides/notesSlide98.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60" r:id="rId4"/>
  </p:sldMasterIdLst>
  <p:notesMasterIdLst>
    <p:notesMasterId r:id="rId103"/>
  </p:notesMasterIdLst>
  <p:sldIdLst>
    <p:sldId id="1029" r:id="rId5"/>
    <p:sldId id="1028" r:id="rId6"/>
    <p:sldId id="1038" r:id="rId7"/>
    <p:sldId id="1039" r:id="rId8"/>
    <p:sldId id="1041" r:id="rId9"/>
    <p:sldId id="1035" r:id="rId10"/>
    <p:sldId id="1036" r:id="rId11"/>
    <p:sldId id="1043" r:id="rId12"/>
    <p:sldId id="1044" r:id="rId13"/>
    <p:sldId id="1140" r:id="rId14"/>
    <p:sldId id="1045" r:id="rId15"/>
    <p:sldId id="1046" r:id="rId16"/>
    <p:sldId id="1141" r:id="rId17"/>
    <p:sldId id="1047" r:id="rId18"/>
    <p:sldId id="1156" r:id="rId19"/>
    <p:sldId id="1157" r:id="rId20"/>
    <p:sldId id="1173" r:id="rId21"/>
    <p:sldId id="1174" r:id="rId22"/>
    <p:sldId id="1164" r:id="rId23"/>
    <p:sldId id="1165" r:id="rId24"/>
    <p:sldId id="1166" r:id="rId25"/>
    <p:sldId id="1158" r:id="rId26"/>
    <p:sldId id="1159" r:id="rId27"/>
    <p:sldId id="1160" r:id="rId28"/>
    <p:sldId id="1161" r:id="rId29"/>
    <p:sldId id="1162" r:id="rId30"/>
    <p:sldId id="1172" r:id="rId31"/>
    <p:sldId id="1169" r:id="rId32"/>
    <p:sldId id="1170" r:id="rId33"/>
    <p:sldId id="1171" r:id="rId34"/>
    <p:sldId id="1050" r:id="rId35"/>
    <p:sldId id="1143" r:id="rId36"/>
    <p:sldId id="1065" r:id="rId37"/>
    <p:sldId id="1066" r:id="rId38"/>
    <p:sldId id="1175" r:id="rId39"/>
    <p:sldId id="1176" r:id="rId40"/>
    <p:sldId id="1068" r:id="rId41"/>
    <p:sldId id="1069" r:id="rId42"/>
    <p:sldId id="1067" r:id="rId43"/>
    <p:sldId id="1082" r:id="rId44"/>
    <p:sldId id="1084" r:id="rId45"/>
    <p:sldId id="1179" r:id="rId46"/>
    <p:sldId id="1177" r:id="rId47"/>
    <p:sldId id="1085" r:id="rId48"/>
    <p:sldId id="1154" r:id="rId49"/>
    <p:sldId id="1153" r:id="rId50"/>
    <p:sldId id="1180" r:id="rId51"/>
    <p:sldId id="1090" r:id="rId52"/>
    <p:sldId id="1091" r:id="rId53"/>
    <p:sldId id="1182" r:id="rId54"/>
    <p:sldId id="1181" r:id="rId55"/>
    <p:sldId id="1185" r:id="rId56"/>
    <p:sldId id="1139" r:id="rId57"/>
    <p:sldId id="560" r:id="rId58"/>
    <p:sldId id="602" r:id="rId59"/>
    <p:sldId id="562" r:id="rId60"/>
    <p:sldId id="547" r:id="rId61"/>
    <p:sldId id="548" r:id="rId62"/>
    <p:sldId id="549" r:id="rId63"/>
    <p:sldId id="1126" r:id="rId64"/>
    <p:sldId id="1144" r:id="rId65"/>
    <p:sldId id="1127" r:id="rId66"/>
    <p:sldId id="1129" r:id="rId67"/>
    <p:sldId id="1186" r:id="rId68"/>
    <p:sldId id="1131" r:id="rId69"/>
    <p:sldId id="1132" r:id="rId70"/>
    <p:sldId id="1133" r:id="rId71"/>
    <p:sldId id="1134" r:id="rId72"/>
    <p:sldId id="1135" r:id="rId73"/>
    <p:sldId id="1138" r:id="rId74"/>
    <p:sldId id="1136" r:id="rId75"/>
    <p:sldId id="1098" r:id="rId76"/>
    <p:sldId id="1125" r:id="rId77"/>
    <p:sldId id="1101" r:id="rId78"/>
    <p:sldId id="1121" r:id="rId79"/>
    <p:sldId id="1122" r:id="rId80"/>
    <p:sldId id="1123" r:id="rId81"/>
    <p:sldId id="1113" r:id="rId82"/>
    <p:sldId id="1094" r:id="rId83"/>
    <p:sldId id="1155" r:id="rId84"/>
    <p:sldId id="1187" r:id="rId85"/>
    <p:sldId id="1188" r:id="rId86"/>
    <p:sldId id="1146" r:id="rId87"/>
    <p:sldId id="1147" r:id="rId88"/>
    <p:sldId id="1148" r:id="rId89"/>
    <p:sldId id="1111" r:id="rId90"/>
    <p:sldId id="1106" r:id="rId91"/>
    <p:sldId id="1117" r:id="rId92"/>
    <p:sldId id="1118" r:id="rId93"/>
    <p:sldId id="1119" r:id="rId94"/>
    <p:sldId id="1120" r:id="rId95"/>
    <p:sldId id="1149" r:id="rId96"/>
    <p:sldId id="1100" r:id="rId97"/>
    <p:sldId id="1102" r:id="rId98"/>
    <p:sldId id="1103" r:id="rId99"/>
    <p:sldId id="1104" r:id="rId100"/>
    <p:sldId id="1152" r:id="rId101"/>
    <p:sldId id="1097" r:id="rId102"/>
  </p:sldIdLst>
  <p:sldSz cx="9144000" cy="6858000" type="screen4x3"/>
  <p:notesSz cx="6807200" cy="9939338"/>
  <p:custDataLst>
    <p:tags r:id="rId104"/>
  </p:custDataLst>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3131" userDrawn="1">
          <p15:clr>
            <a:srgbClr val="A4A3A4"/>
          </p15:clr>
        </p15:guide>
        <p15:guide id="2" pos="2145"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作成者"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2" name="作成者" initials="A" lastIdx="8"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472C4"/>
    <a:srgbClr val="F3F0E5"/>
    <a:srgbClr val="F2EEE4"/>
    <a:srgbClr val="187F48"/>
    <a:srgbClr val="000000"/>
    <a:srgbClr val="9DC3E6"/>
    <a:srgbClr val="F5F4EC"/>
    <a:srgbClr val="FFFFFF"/>
    <a:srgbClr val="F8F7F7"/>
    <a:srgbClr val="F1EFE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137" autoAdjust="0"/>
    <p:restoredTop sz="60485" autoAdjust="0"/>
  </p:normalViewPr>
  <p:slideViewPr>
    <p:cSldViewPr snapToGrid="0" snapToObjects="1">
      <p:cViewPr varScale="1">
        <p:scale>
          <a:sx n="47" d="100"/>
          <a:sy n="47" d="100"/>
        </p:scale>
        <p:origin x="904" y="44"/>
      </p:cViewPr>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00" d="100"/>
        <a:sy n="100" d="100"/>
      </p:scale>
      <p:origin x="0" y="0"/>
    </p:cViewPr>
  </p:sorterViewPr>
  <p:notesViewPr>
    <p:cSldViewPr snapToGrid="0" snapToObjects="1" showGuides="1">
      <p:cViewPr varScale="1">
        <p:scale>
          <a:sx n="44" d="100"/>
          <a:sy n="44" d="100"/>
        </p:scale>
        <p:origin x="2792" y="40"/>
      </p:cViewPr>
      <p:guideLst>
        <p:guide orient="horz" pos="3131"/>
        <p:guide pos="2145"/>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6" Type="http://schemas.openxmlformats.org/officeDocument/2006/relationships/slide" Target="slides/slide12.xml"/><Relationship Id="rId107" Type="http://schemas.openxmlformats.org/officeDocument/2006/relationships/viewProps" Target="viewProps.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slide" Target="slides/slide98.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notesMaster" Target="notesMasters/notesMaster1.xml"/><Relationship Id="rId108" Type="http://schemas.openxmlformats.org/officeDocument/2006/relationships/theme" Target="theme/theme1.xml"/><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slide" Target="slides/slide92.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6" Type="http://schemas.openxmlformats.org/officeDocument/2006/relationships/presProps" Target="presProp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tableStyles" Target="tableStyles.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tags" Target="tags/tag1.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microsoft.com/office/2018/10/relationships/authors" Target="authors.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commentAuthors" Target="commentAuthor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3" Type="http://schemas.openxmlformats.org/officeDocument/2006/relationships/customXml" Target="../customXml/item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 y="2"/>
            <a:ext cx="2949787" cy="498693"/>
          </a:xfrm>
          <a:prstGeom prst="rect">
            <a:avLst/>
          </a:prstGeom>
        </p:spPr>
        <p:txBody>
          <a:bodyPr vert="horz" lIns="91091" tIns="45545" rIns="91091" bIns="45545" rtlCol="0"/>
          <a:lstStyle>
            <a:lvl1pPr algn="l">
              <a:defRPr sz="1200">
                <a:latin typeface="BIZ UDPゴシック" panose="020B0400000000000000" pitchFamily="50" charset="-128"/>
                <a:ea typeface="BIZ UDPゴシック" panose="020B0400000000000000" pitchFamily="50" charset="-128"/>
              </a:defRPr>
            </a:lvl1pPr>
          </a:lstStyle>
          <a:p>
            <a:endParaRPr lang="ja-JP" altLang="en-US" dirty="0"/>
          </a:p>
        </p:txBody>
      </p:sp>
      <p:sp>
        <p:nvSpPr>
          <p:cNvPr id="3" name="日付プレースホルダー 2"/>
          <p:cNvSpPr>
            <a:spLocks noGrp="1"/>
          </p:cNvSpPr>
          <p:nvPr>
            <p:ph type="dt" idx="1"/>
          </p:nvPr>
        </p:nvSpPr>
        <p:spPr>
          <a:xfrm>
            <a:off x="3855840" y="2"/>
            <a:ext cx="2949787" cy="498693"/>
          </a:xfrm>
          <a:prstGeom prst="rect">
            <a:avLst/>
          </a:prstGeom>
        </p:spPr>
        <p:txBody>
          <a:bodyPr vert="horz" lIns="91091" tIns="45545" rIns="91091" bIns="45545" rtlCol="0"/>
          <a:lstStyle>
            <a:lvl1pPr algn="r">
              <a:defRPr sz="1200">
                <a:latin typeface="BIZ UDPゴシック" panose="020B0400000000000000" pitchFamily="50" charset="-128"/>
                <a:ea typeface="BIZ UDPゴシック" panose="020B0400000000000000" pitchFamily="50" charset="-128"/>
              </a:defRPr>
            </a:lvl1pPr>
          </a:lstStyle>
          <a:p>
            <a:fld id="{4FE7F398-C44E-EB48-B175-4278262AA32A}" type="datetimeFigureOut">
              <a:rPr lang="ja-JP" altLang="en-US" smtClean="0"/>
              <a:pPr/>
              <a:t>2025/12/5</a:t>
            </a:fld>
            <a:endParaRPr lang="ja-JP" altLang="en-US" dirty="0"/>
          </a:p>
        </p:txBody>
      </p:sp>
      <p:sp>
        <p:nvSpPr>
          <p:cNvPr id="4" name="スライド イメージ プレースホルダー 3"/>
          <p:cNvSpPr>
            <a:spLocks noGrp="1" noRot="1" noChangeAspect="1"/>
          </p:cNvSpPr>
          <p:nvPr>
            <p:ph type="sldImg" idx="2"/>
          </p:nvPr>
        </p:nvSpPr>
        <p:spPr>
          <a:xfrm>
            <a:off x="730250" y="587375"/>
            <a:ext cx="5346700" cy="4010025"/>
          </a:xfrm>
          <a:prstGeom prst="rect">
            <a:avLst/>
          </a:prstGeom>
          <a:noFill/>
          <a:ln w="12700">
            <a:solidFill>
              <a:prstClr val="black"/>
            </a:solidFill>
          </a:ln>
        </p:spPr>
        <p:txBody>
          <a:bodyPr vert="horz" lIns="91091" tIns="45545" rIns="91091" bIns="45545" rtlCol="0" anchor="ctr"/>
          <a:lstStyle/>
          <a:p>
            <a:endParaRPr lang="ja-JP" altLang="en-US" dirty="0"/>
          </a:p>
        </p:txBody>
      </p:sp>
      <p:sp>
        <p:nvSpPr>
          <p:cNvPr id="5" name="ノート プレースホルダー 4"/>
          <p:cNvSpPr>
            <a:spLocks noGrp="1"/>
          </p:cNvSpPr>
          <p:nvPr>
            <p:ph type="body" sz="quarter" idx="3"/>
          </p:nvPr>
        </p:nvSpPr>
        <p:spPr>
          <a:xfrm>
            <a:off x="388364" y="4646866"/>
            <a:ext cx="6030470" cy="4793781"/>
          </a:xfrm>
          <a:prstGeom prst="rect">
            <a:avLst/>
          </a:prstGeom>
        </p:spPr>
        <p:txBody>
          <a:bodyPr vert="horz" lIns="91091" tIns="45545" rIns="91091" bIns="45545" rtlCol="0"/>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6" name="フッター プレースホルダー 5"/>
          <p:cNvSpPr>
            <a:spLocks noGrp="1"/>
          </p:cNvSpPr>
          <p:nvPr>
            <p:ph type="ftr" sz="quarter" idx="4"/>
          </p:nvPr>
        </p:nvSpPr>
        <p:spPr>
          <a:xfrm>
            <a:off x="2" y="9440649"/>
            <a:ext cx="2949787" cy="498692"/>
          </a:xfrm>
          <a:prstGeom prst="rect">
            <a:avLst/>
          </a:prstGeom>
        </p:spPr>
        <p:txBody>
          <a:bodyPr vert="horz" lIns="91091" tIns="45545" rIns="91091" bIns="45545" rtlCol="0" anchor="b"/>
          <a:lstStyle>
            <a:lvl1pPr algn="l">
              <a:defRPr sz="1200">
                <a:latin typeface="BIZ UDPゴシック" panose="020B0400000000000000" pitchFamily="50" charset="-128"/>
                <a:ea typeface="BIZ UDPゴシック" panose="020B0400000000000000" pitchFamily="50" charset="-128"/>
              </a:defRPr>
            </a:lvl1pPr>
          </a:lstStyle>
          <a:p>
            <a:endParaRPr lang="ja-JP" altLang="en-US" dirty="0"/>
          </a:p>
        </p:txBody>
      </p:sp>
      <p:sp>
        <p:nvSpPr>
          <p:cNvPr id="7" name="スライド番号プレースホルダー 6"/>
          <p:cNvSpPr>
            <a:spLocks noGrp="1"/>
          </p:cNvSpPr>
          <p:nvPr>
            <p:ph type="sldNum" sz="quarter" idx="5"/>
          </p:nvPr>
        </p:nvSpPr>
        <p:spPr>
          <a:xfrm>
            <a:off x="3855840" y="9440649"/>
            <a:ext cx="2949787" cy="498692"/>
          </a:xfrm>
          <a:prstGeom prst="rect">
            <a:avLst/>
          </a:prstGeom>
        </p:spPr>
        <p:txBody>
          <a:bodyPr vert="horz" lIns="91091" tIns="45545" rIns="91091" bIns="45545" rtlCol="0" anchor="b"/>
          <a:lstStyle>
            <a:lvl1pPr algn="r">
              <a:defRPr sz="1200">
                <a:latin typeface="BIZ UDPゴシック" panose="020B0400000000000000" pitchFamily="50" charset="-128"/>
                <a:ea typeface="BIZ UDPゴシック" panose="020B0400000000000000" pitchFamily="50" charset="-128"/>
              </a:defRPr>
            </a:lvl1pPr>
          </a:lstStyle>
          <a:p>
            <a:fld id="{2E1C7AFC-CFB2-404C-A69D-ECFBCE546BF5}" type="slidenum">
              <a:rPr lang="ja-JP" altLang="en-US" smtClean="0"/>
              <a:pPr/>
              <a:t>‹#›</a:t>
            </a:fld>
            <a:endParaRPr lang="ja-JP" altLang="en-US" dirty="0"/>
          </a:p>
        </p:txBody>
      </p:sp>
    </p:spTree>
    <p:extLst>
      <p:ext uri="{BB962C8B-B14F-4D97-AF65-F5344CB8AC3E}">
        <p14:creationId xmlns:p14="http://schemas.microsoft.com/office/powerpoint/2010/main" val="2011993653"/>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100" kern="1200">
        <a:solidFill>
          <a:schemeClr val="tx1"/>
        </a:solidFill>
        <a:latin typeface="BIZ UDPゴシック" panose="020B0400000000000000" pitchFamily="50" charset="-128"/>
        <a:ea typeface="BIZ UDPゴシック" panose="020B0400000000000000" pitchFamily="50" charset="-128"/>
        <a:cs typeface="+mn-cs"/>
      </a:defRPr>
    </a:lvl1pPr>
    <a:lvl2pPr marL="457200" algn="l" defTabSz="914400" rtl="0" eaLnBrk="1" latinLnBrk="0" hangingPunct="1">
      <a:defRPr kumimoji="1" sz="1100" kern="1200">
        <a:solidFill>
          <a:schemeClr val="tx1"/>
        </a:solidFill>
        <a:latin typeface="BIZ UDPゴシック" panose="020B0400000000000000" pitchFamily="50" charset="-128"/>
        <a:ea typeface="BIZ UDPゴシック" panose="020B0400000000000000" pitchFamily="50" charset="-128"/>
        <a:cs typeface="+mn-cs"/>
      </a:defRPr>
    </a:lvl2pPr>
    <a:lvl3pPr marL="914400" algn="l" defTabSz="914400" rtl="0" eaLnBrk="1" latinLnBrk="0" hangingPunct="1">
      <a:defRPr kumimoji="1" sz="1100" kern="1200">
        <a:solidFill>
          <a:schemeClr val="tx1"/>
        </a:solidFill>
        <a:latin typeface="BIZ UDPゴシック" panose="020B0400000000000000" pitchFamily="50" charset="-128"/>
        <a:ea typeface="BIZ UDPゴシック" panose="020B0400000000000000" pitchFamily="50" charset="-128"/>
        <a:cs typeface="+mn-cs"/>
      </a:defRPr>
    </a:lvl3pPr>
    <a:lvl4pPr marL="1371600" algn="l" defTabSz="914400" rtl="0" eaLnBrk="1" latinLnBrk="0" hangingPunct="1">
      <a:defRPr kumimoji="1" sz="1100" kern="1200">
        <a:solidFill>
          <a:schemeClr val="tx1"/>
        </a:solidFill>
        <a:latin typeface="BIZ UDPゴシック" panose="020B0400000000000000" pitchFamily="50" charset="-128"/>
        <a:ea typeface="BIZ UDPゴシック" panose="020B0400000000000000" pitchFamily="50" charset="-128"/>
        <a:cs typeface="+mn-cs"/>
      </a:defRPr>
    </a:lvl4pPr>
    <a:lvl5pPr marL="1828800" algn="l" defTabSz="914400" rtl="0" eaLnBrk="1" latinLnBrk="0" hangingPunct="1">
      <a:defRPr kumimoji="1" sz="1100" kern="1200">
        <a:solidFill>
          <a:schemeClr val="tx1"/>
        </a:solidFill>
        <a:latin typeface="BIZ UDPゴシック" panose="020B0400000000000000" pitchFamily="50" charset="-128"/>
        <a:ea typeface="BIZ UDPゴシック" panose="020B0400000000000000" pitchFamily="50"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1</a:t>
            </a:fld>
            <a:endParaRPr lang="ja-JP" altLang="en-US" dirty="0"/>
          </a:p>
        </p:txBody>
      </p:sp>
      <p:sp>
        <p:nvSpPr>
          <p:cNvPr id="6" name="スライド イメージ プレースホルダー 5">
            <a:extLst>
              <a:ext uri="{FF2B5EF4-FFF2-40B4-BE49-F238E27FC236}">
                <a16:creationId xmlns:a16="http://schemas.microsoft.com/office/drawing/2014/main" id="{1AA3D43A-D9C5-71AD-0B4E-4E238F8A7794}"/>
              </a:ext>
            </a:extLst>
          </p:cNvPr>
          <p:cNvSpPr>
            <a:spLocks noGrp="1" noRot="1" noChangeAspect="1"/>
          </p:cNvSpPr>
          <p:nvPr>
            <p:ph type="sldImg"/>
          </p:nvPr>
        </p:nvSpPr>
        <p:spPr/>
      </p:sp>
      <p:sp>
        <p:nvSpPr>
          <p:cNvPr id="7" name="ノート プレースホルダー 6">
            <a:extLst>
              <a:ext uri="{FF2B5EF4-FFF2-40B4-BE49-F238E27FC236}">
                <a16:creationId xmlns:a16="http://schemas.microsoft.com/office/drawing/2014/main" id="{A409D29A-2D3B-2663-B279-66C218285F9D}"/>
              </a:ext>
            </a:extLst>
          </p:cNvPr>
          <p:cNvSpPr>
            <a:spLocks noGrp="1"/>
          </p:cNvSpPr>
          <p:nvPr>
            <p:ph type="body" idx="1"/>
          </p:nvPr>
        </p:nvSpPr>
        <p:spPr/>
        <p:txBody>
          <a:bodyPr/>
          <a:lstStyle/>
          <a:p>
            <a:pPr algn="just"/>
            <a:endParaRPr lang="ja-JP" altLang="en-US" sz="1100" dirty="0">
              <a:solidFill>
                <a:schemeClr val="tx1"/>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0775144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10</a:t>
            </a:fld>
            <a:endParaRPr lang="ja-JP" altLang="en-US" dirty="0"/>
          </a:p>
        </p:txBody>
      </p:sp>
      <p:sp>
        <p:nvSpPr>
          <p:cNvPr id="6" name="スライド イメージ プレースホルダー 5">
            <a:extLst>
              <a:ext uri="{FF2B5EF4-FFF2-40B4-BE49-F238E27FC236}">
                <a16:creationId xmlns:a16="http://schemas.microsoft.com/office/drawing/2014/main" id="{7E4D44F9-4070-E147-98A4-A9F35FCC3FB8}"/>
              </a:ext>
            </a:extLst>
          </p:cNvPr>
          <p:cNvSpPr>
            <a:spLocks noGrp="1" noRot="1" noChangeAspect="1"/>
          </p:cNvSpPr>
          <p:nvPr>
            <p:ph type="sldImg"/>
          </p:nvPr>
        </p:nvSpPr>
        <p:spPr/>
      </p:sp>
      <p:sp>
        <p:nvSpPr>
          <p:cNvPr id="7" name="ノート プレースホルダー 6">
            <a:extLst>
              <a:ext uri="{FF2B5EF4-FFF2-40B4-BE49-F238E27FC236}">
                <a16:creationId xmlns:a16="http://schemas.microsoft.com/office/drawing/2014/main" id="{FD57312B-E47F-B076-177F-70E45C24C27C}"/>
              </a:ext>
            </a:extLst>
          </p:cNvPr>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17339240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11</a:t>
            </a:fld>
            <a:endParaRPr lang="ja-JP" altLang="en-US" dirty="0"/>
          </a:p>
        </p:txBody>
      </p:sp>
      <p:sp>
        <p:nvSpPr>
          <p:cNvPr id="6" name="スライド イメージ プレースホルダー 5">
            <a:extLst>
              <a:ext uri="{FF2B5EF4-FFF2-40B4-BE49-F238E27FC236}">
                <a16:creationId xmlns:a16="http://schemas.microsoft.com/office/drawing/2014/main" id="{ECF63EF0-94C5-0381-4101-916B69F0AFC9}"/>
              </a:ext>
            </a:extLst>
          </p:cNvPr>
          <p:cNvSpPr>
            <a:spLocks noGrp="1" noRot="1" noChangeAspect="1"/>
          </p:cNvSpPr>
          <p:nvPr>
            <p:ph type="sldImg"/>
          </p:nvPr>
        </p:nvSpPr>
        <p:spPr/>
      </p:sp>
      <p:sp>
        <p:nvSpPr>
          <p:cNvPr id="7" name="ノート プレースホルダー 6">
            <a:extLst>
              <a:ext uri="{FF2B5EF4-FFF2-40B4-BE49-F238E27FC236}">
                <a16:creationId xmlns:a16="http://schemas.microsoft.com/office/drawing/2014/main" id="{CEC15F90-774F-34E0-70F9-211C7D72A3C3}"/>
              </a:ext>
            </a:extLst>
          </p:cNvPr>
          <p:cNvSpPr>
            <a:spLocks noGrp="1"/>
          </p:cNvSpPr>
          <p:nvPr>
            <p:ph type="body" idx="1"/>
          </p:nvPr>
        </p:nvSpPr>
        <p:spPr/>
        <p:txBody>
          <a:bodyPr/>
          <a:lstStyle/>
          <a:p>
            <a:endParaRPr lang="ja-JP" altLang="en-US" sz="1100" dirty="0">
              <a:solidFill>
                <a:prstClr val="black"/>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33783110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12</a:t>
            </a:fld>
            <a:endParaRPr lang="ja-JP" altLang="en-US" dirty="0"/>
          </a:p>
        </p:txBody>
      </p:sp>
      <p:sp>
        <p:nvSpPr>
          <p:cNvPr id="6" name="スライド イメージ プレースホルダー 5">
            <a:extLst>
              <a:ext uri="{FF2B5EF4-FFF2-40B4-BE49-F238E27FC236}">
                <a16:creationId xmlns:a16="http://schemas.microsoft.com/office/drawing/2014/main" id="{139D2DE9-2598-C70A-9B62-B12775800EC1}"/>
              </a:ext>
            </a:extLst>
          </p:cNvPr>
          <p:cNvSpPr>
            <a:spLocks noGrp="1" noRot="1" noChangeAspect="1"/>
          </p:cNvSpPr>
          <p:nvPr>
            <p:ph type="sldImg"/>
          </p:nvPr>
        </p:nvSpPr>
        <p:spPr/>
      </p:sp>
      <p:sp>
        <p:nvSpPr>
          <p:cNvPr id="7" name="ノート プレースホルダー 6">
            <a:extLst>
              <a:ext uri="{FF2B5EF4-FFF2-40B4-BE49-F238E27FC236}">
                <a16:creationId xmlns:a16="http://schemas.microsoft.com/office/drawing/2014/main" id="{CED60CE0-BEFD-8C93-9AFE-C3191F819854}"/>
              </a:ext>
            </a:extLst>
          </p:cNvPr>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19867064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13</a:t>
            </a:fld>
            <a:endParaRPr lang="ja-JP" altLang="en-US" dirty="0"/>
          </a:p>
        </p:txBody>
      </p:sp>
      <p:sp>
        <p:nvSpPr>
          <p:cNvPr id="6" name="スライド イメージ プレースホルダー 5">
            <a:extLst>
              <a:ext uri="{FF2B5EF4-FFF2-40B4-BE49-F238E27FC236}">
                <a16:creationId xmlns:a16="http://schemas.microsoft.com/office/drawing/2014/main" id="{86A9C87C-600E-8D76-AB53-147D527DEF96}"/>
              </a:ext>
            </a:extLst>
          </p:cNvPr>
          <p:cNvSpPr>
            <a:spLocks noGrp="1" noRot="1" noChangeAspect="1"/>
          </p:cNvSpPr>
          <p:nvPr>
            <p:ph type="sldImg"/>
          </p:nvPr>
        </p:nvSpPr>
        <p:spPr/>
      </p:sp>
      <p:sp>
        <p:nvSpPr>
          <p:cNvPr id="7" name="ノート プレースホルダー 6">
            <a:extLst>
              <a:ext uri="{FF2B5EF4-FFF2-40B4-BE49-F238E27FC236}">
                <a16:creationId xmlns:a16="http://schemas.microsoft.com/office/drawing/2014/main" id="{69CBE404-9CBD-5661-72AB-31F0E6B27C04}"/>
              </a:ext>
            </a:extLst>
          </p:cNvPr>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37157443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14</a:t>
            </a:fld>
            <a:endParaRPr lang="ja-JP" altLang="en-US" dirty="0"/>
          </a:p>
        </p:txBody>
      </p:sp>
      <p:sp>
        <p:nvSpPr>
          <p:cNvPr id="6" name="スライド イメージ プレースホルダー 5">
            <a:extLst>
              <a:ext uri="{FF2B5EF4-FFF2-40B4-BE49-F238E27FC236}">
                <a16:creationId xmlns:a16="http://schemas.microsoft.com/office/drawing/2014/main" id="{CE329A27-B2F0-0710-3E01-9DAB9F5616F3}"/>
              </a:ext>
            </a:extLst>
          </p:cNvPr>
          <p:cNvSpPr>
            <a:spLocks noGrp="1" noRot="1" noChangeAspect="1"/>
          </p:cNvSpPr>
          <p:nvPr>
            <p:ph type="sldImg"/>
          </p:nvPr>
        </p:nvSpPr>
        <p:spPr/>
      </p:sp>
      <p:sp>
        <p:nvSpPr>
          <p:cNvPr id="7" name="ノート プレースホルダー 6">
            <a:extLst>
              <a:ext uri="{FF2B5EF4-FFF2-40B4-BE49-F238E27FC236}">
                <a16:creationId xmlns:a16="http://schemas.microsoft.com/office/drawing/2014/main" id="{CF50D33A-B928-2A5C-A458-EA71E601928C}"/>
              </a:ext>
            </a:extLst>
          </p:cNvPr>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19460995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15</a:t>
            </a:fld>
            <a:endParaRPr lang="ja-JP" altLang="en-US" dirty="0"/>
          </a:p>
        </p:txBody>
      </p:sp>
      <p:sp>
        <p:nvSpPr>
          <p:cNvPr id="6" name="スライド イメージ プレースホルダー 5">
            <a:extLst>
              <a:ext uri="{FF2B5EF4-FFF2-40B4-BE49-F238E27FC236}">
                <a16:creationId xmlns:a16="http://schemas.microsoft.com/office/drawing/2014/main" id="{CE329A27-B2F0-0710-3E01-9DAB9F5616F3}"/>
              </a:ext>
            </a:extLst>
          </p:cNvPr>
          <p:cNvSpPr>
            <a:spLocks noGrp="1" noRot="1" noChangeAspect="1"/>
          </p:cNvSpPr>
          <p:nvPr>
            <p:ph type="sldImg"/>
          </p:nvPr>
        </p:nvSpPr>
        <p:spPr/>
      </p:sp>
      <p:sp>
        <p:nvSpPr>
          <p:cNvPr id="7" name="ノート プレースホルダー 6">
            <a:extLst>
              <a:ext uri="{FF2B5EF4-FFF2-40B4-BE49-F238E27FC236}">
                <a16:creationId xmlns:a16="http://schemas.microsoft.com/office/drawing/2014/main" id="{CF50D33A-B928-2A5C-A458-EA71E601928C}"/>
              </a:ext>
            </a:extLst>
          </p:cNvPr>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21835127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16</a:t>
            </a:fld>
            <a:endParaRPr lang="ja-JP" altLang="en-US" dirty="0"/>
          </a:p>
        </p:txBody>
      </p:sp>
      <p:sp>
        <p:nvSpPr>
          <p:cNvPr id="6" name="スライド イメージ プレースホルダー 5">
            <a:extLst>
              <a:ext uri="{FF2B5EF4-FFF2-40B4-BE49-F238E27FC236}">
                <a16:creationId xmlns:a16="http://schemas.microsoft.com/office/drawing/2014/main" id="{CE329A27-B2F0-0710-3E01-9DAB9F5616F3}"/>
              </a:ext>
            </a:extLst>
          </p:cNvPr>
          <p:cNvSpPr>
            <a:spLocks noGrp="1" noRot="1" noChangeAspect="1"/>
          </p:cNvSpPr>
          <p:nvPr>
            <p:ph type="sldImg"/>
          </p:nvPr>
        </p:nvSpPr>
        <p:spPr/>
      </p:sp>
      <p:sp>
        <p:nvSpPr>
          <p:cNvPr id="7" name="ノート プレースホルダー 6">
            <a:extLst>
              <a:ext uri="{FF2B5EF4-FFF2-40B4-BE49-F238E27FC236}">
                <a16:creationId xmlns:a16="http://schemas.microsoft.com/office/drawing/2014/main" id="{CF50D33A-B928-2A5C-A458-EA71E601928C}"/>
              </a:ext>
            </a:extLst>
          </p:cNvPr>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41455687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17</a:t>
            </a:fld>
            <a:endParaRPr lang="ja-JP" altLang="en-US" dirty="0"/>
          </a:p>
        </p:txBody>
      </p:sp>
      <p:sp>
        <p:nvSpPr>
          <p:cNvPr id="6" name="スライド イメージ プレースホルダー 5">
            <a:extLst>
              <a:ext uri="{FF2B5EF4-FFF2-40B4-BE49-F238E27FC236}">
                <a16:creationId xmlns:a16="http://schemas.microsoft.com/office/drawing/2014/main" id="{CE329A27-B2F0-0710-3E01-9DAB9F5616F3}"/>
              </a:ext>
            </a:extLst>
          </p:cNvPr>
          <p:cNvSpPr>
            <a:spLocks noGrp="1" noRot="1" noChangeAspect="1"/>
          </p:cNvSpPr>
          <p:nvPr>
            <p:ph type="sldImg"/>
          </p:nvPr>
        </p:nvSpPr>
        <p:spPr/>
      </p:sp>
      <p:sp>
        <p:nvSpPr>
          <p:cNvPr id="7" name="ノート プレースホルダー 6">
            <a:extLst>
              <a:ext uri="{FF2B5EF4-FFF2-40B4-BE49-F238E27FC236}">
                <a16:creationId xmlns:a16="http://schemas.microsoft.com/office/drawing/2014/main" id="{CF50D33A-B928-2A5C-A458-EA71E601928C}"/>
              </a:ext>
            </a:extLst>
          </p:cNvPr>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63312151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18</a:t>
            </a:fld>
            <a:endParaRPr lang="ja-JP" altLang="en-US" dirty="0"/>
          </a:p>
        </p:txBody>
      </p:sp>
      <p:sp>
        <p:nvSpPr>
          <p:cNvPr id="6" name="スライド イメージ プレースホルダー 5">
            <a:extLst>
              <a:ext uri="{FF2B5EF4-FFF2-40B4-BE49-F238E27FC236}">
                <a16:creationId xmlns:a16="http://schemas.microsoft.com/office/drawing/2014/main" id="{CE329A27-B2F0-0710-3E01-9DAB9F5616F3}"/>
              </a:ext>
            </a:extLst>
          </p:cNvPr>
          <p:cNvSpPr>
            <a:spLocks noGrp="1" noRot="1" noChangeAspect="1"/>
          </p:cNvSpPr>
          <p:nvPr>
            <p:ph type="sldImg"/>
          </p:nvPr>
        </p:nvSpPr>
        <p:spPr/>
      </p:sp>
      <p:sp>
        <p:nvSpPr>
          <p:cNvPr id="7" name="ノート プレースホルダー 6">
            <a:extLst>
              <a:ext uri="{FF2B5EF4-FFF2-40B4-BE49-F238E27FC236}">
                <a16:creationId xmlns:a16="http://schemas.microsoft.com/office/drawing/2014/main" id="{CF50D33A-B928-2A5C-A458-EA71E601928C}"/>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pc="100" dirty="0">
              <a:solidFill>
                <a:schemeClr val="tx1"/>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148445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19</a:t>
            </a:fld>
            <a:endParaRPr lang="ja-JP" altLang="en-US" dirty="0"/>
          </a:p>
        </p:txBody>
      </p:sp>
      <p:sp>
        <p:nvSpPr>
          <p:cNvPr id="5" name="スライド イメージ プレースホルダー 4">
            <a:extLst>
              <a:ext uri="{FF2B5EF4-FFF2-40B4-BE49-F238E27FC236}">
                <a16:creationId xmlns:a16="http://schemas.microsoft.com/office/drawing/2014/main" id="{C784DEB4-0952-0E38-6021-340E04E79D59}"/>
              </a:ext>
            </a:extLst>
          </p:cNvPr>
          <p:cNvSpPr>
            <a:spLocks noGrp="1" noRot="1" noChangeAspect="1"/>
          </p:cNvSpPr>
          <p:nvPr>
            <p:ph type="sldImg"/>
          </p:nvPr>
        </p:nvSpPr>
        <p:spPr/>
      </p:sp>
      <p:sp>
        <p:nvSpPr>
          <p:cNvPr id="6" name="ノート プレースホルダー 5">
            <a:extLst>
              <a:ext uri="{FF2B5EF4-FFF2-40B4-BE49-F238E27FC236}">
                <a16:creationId xmlns:a16="http://schemas.microsoft.com/office/drawing/2014/main" id="{57B4C67A-B4B0-010E-F387-5914BF0EB855}"/>
              </a:ext>
            </a:extLst>
          </p:cNvPr>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26116641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2</a:t>
            </a:fld>
            <a:endParaRPr lang="ja-JP" altLang="en-US"/>
          </a:p>
        </p:txBody>
      </p:sp>
      <p:sp>
        <p:nvSpPr>
          <p:cNvPr id="5" name="スライド イメージ プレースホルダー 4">
            <a:extLst>
              <a:ext uri="{FF2B5EF4-FFF2-40B4-BE49-F238E27FC236}">
                <a16:creationId xmlns:a16="http://schemas.microsoft.com/office/drawing/2014/main" id="{504EC47D-DB08-46F3-1DCC-10B3CC34FCF5}"/>
              </a:ext>
            </a:extLst>
          </p:cNvPr>
          <p:cNvSpPr>
            <a:spLocks noGrp="1" noRot="1" noChangeAspect="1"/>
          </p:cNvSpPr>
          <p:nvPr>
            <p:ph type="sldImg"/>
          </p:nvPr>
        </p:nvSpPr>
        <p:spPr/>
      </p:sp>
      <p:sp>
        <p:nvSpPr>
          <p:cNvPr id="7" name="ノート プレースホルダー 6">
            <a:extLst>
              <a:ext uri="{FF2B5EF4-FFF2-40B4-BE49-F238E27FC236}">
                <a16:creationId xmlns:a16="http://schemas.microsoft.com/office/drawing/2014/main" id="{B5FD4C69-8E19-327E-A46A-188B8CEDD918}"/>
              </a:ext>
            </a:extLst>
          </p:cNvPr>
          <p:cNvSpPr>
            <a:spLocks noGrp="1"/>
          </p:cNvSpPr>
          <p:nvPr>
            <p:ph type="body" idx="1"/>
          </p:nvPr>
        </p:nvSpPr>
        <p:spPr/>
        <p:txBody>
          <a:bodyPr/>
          <a:lstStyle/>
          <a:p>
            <a:pPr algn="just">
              <a:spcAft>
                <a:spcPts val="1200"/>
              </a:spcAft>
              <a:tabLst>
                <a:tab pos="528583" algn="l"/>
              </a:tabLst>
            </a:pPr>
            <a:endParaRPr lang="ja-JP" altLang="en-US" sz="1100" b="0" dirty="0">
              <a:solidFill>
                <a:srgbClr val="4472C4"/>
              </a:solidFill>
              <a:latin typeface="BIZ UDPゴシック" panose="020B0400000000000000" pitchFamily="50" charset="-128"/>
              <a:ea typeface="BIZ UDPゴシック" panose="020B0400000000000000" pitchFamily="50" charset="-128"/>
              <a:cs typeface="Meiryo" charset="-128"/>
            </a:endParaRPr>
          </a:p>
        </p:txBody>
      </p:sp>
    </p:spTree>
    <p:extLst>
      <p:ext uri="{BB962C8B-B14F-4D97-AF65-F5344CB8AC3E}">
        <p14:creationId xmlns:p14="http://schemas.microsoft.com/office/powerpoint/2010/main" val="349089793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20</a:t>
            </a:fld>
            <a:endParaRPr lang="ja-JP" altLang="en-US" dirty="0"/>
          </a:p>
        </p:txBody>
      </p:sp>
      <p:sp>
        <p:nvSpPr>
          <p:cNvPr id="5" name="スライド イメージ プレースホルダー 4">
            <a:extLst>
              <a:ext uri="{FF2B5EF4-FFF2-40B4-BE49-F238E27FC236}">
                <a16:creationId xmlns:a16="http://schemas.microsoft.com/office/drawing/2014/main" id="{936F2DBE-35F0-A291-51F5-A4DC6794DE93}"/>
              </a:ext>
            </a:extLst>
          </p:cNvPr>
          <p:cNvSpPr>
            <a:spLocks noGrp="1" noRot="1" noChangeAspect="1"/>
          </p:cNvSpPr>
          <p:nvPr>
            <p:ph type="sldImg"/>
          </p:nvPr>
        </p:nvSpPr>
        <p:spPr/>
      </p:sp>
      <p:sp>
        <p:nvSpPr>
          <p:cNvPr id="6" name="ノート プレースホルダー 5">
            <a:extLst>
              <a:ext uri="{FF2B5EF4-FFF2-40B4-BE49-F238E27FC236}">
                <a16:creationId xmlns:a16="http://schemas.microsoft.com/office/drawing/2014/main" id="{3D4F2D93-FD21-064C-7966-960190A20FEF}"/>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ja-JP" altLang="en-US" sz="1100" dirty="0">
              <a:solidFill>
                <a:prstClr val="black"/>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84714893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21</a:t>
            </a:fld>
            <a:endParaRPr lang="ja-JP" altLang="en-US" dirty="0"/>
          </a:p>
        </p:txBody>
      </p:sp>
      <p:sp>
        <p:nvSpPr>
          <p:cNvPr id="5" name="スライド イメージ プレースホルダー 4">
            <a:extLst>
              <a:ext uri="{FF2B5EF4-FFF2-40B4-BE49-F238E27FC236}">
                <a16:creationId xmlns:a16="http://schemas.microsoft.com/office/drawing/2014/main" id="{2275CC6C-F073-9D66-AB5A-3738EB8993E1}"/>
              </a:ext>
            </a:extLst>
          </p:cNvPr>
          <p:cNvSpPr>
            <a:spLocks noGrp="1" noRot="1" noChangeAspect="1"/>
          </p:cNvSpPr>
          <p:nvPr>
            <p:ph type="sldImg"/>
          </p:nvPr>
        </p:nvSpPr>
        <p:spPr/>
      </p:sp>
      <p:sp>
        <p:nvSpPr>
          <p:cNvPr id="6" name="ノート プレースホルダー 5">
            <a:extLst>
              <a:ext uri="{FF2B5EF4-FFF2-40B4-BE49-F238E27FC236}">
                <a16:creationId xmlns:a16="http://schemas.microsoft.com/office/drawing/2014/main" id="{89243852-7C27-D444-B360-1B22295CB6A9}"/>
              </a:ext>
            </a:extLst>
          </p:cNvPr>
          <p:cNvSpPr>
            <a:spLocks noGrp="1"/>
          </p:cNvSpPr>
          <p:nvPr>
            <p:ph type="body" idx="1"/>
          </p:nvPr>
        </p:nvSpPr>
        <p:spPr/>
        <p:txBody>
          <a:bodyPr/>
          <a:lstStyle/>
          <a:p>
            <a:pPr>
              <a:lnSpc>
                <a:spcPct val="130000"/>
              </a:lnSpc>
            </a:pPr>
            <a:endParaRPr lang="en-US" altLang="ja-JP" dirty="0">
              <a:solidFill>
                <a:prstClr val="black"/>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97719489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22</a:t>
            </a:fld>
            <a:endParaRPr lang="ja-JP" altLang="en-US" dirty="0"/>
          </a:p>
        </p:txBody>
      </p:sp>
      <p:sp>
        <p:nvSpPr>
          <p:cNvPr id="6" name="スライド イメージ プレースホルダー 5">
            <a:extLst>
              <a:ext uri="{FF2B5EF4-FFF2-40B4-BE49-F238E27FC236}">
                <a16:creationId xmlns:a16="http://schemas.microsoft.com/office/drawing/2014/main" id="{CE329A27-B2F0-0710-3E01-9DAB9F5616F3}"/>
              </a:ext>
            </a:extLst>
          </p:cNvPr>
          <p:cNvSpPr>
            <a:spLocks noGrp="1" noRot="1" noChangeAspect="1"/>
          </p:cNvSpPr>
          <p:nvPr>
            <p:ph type="sldImg"/>
          </p:nvPr>
        </p:nvSpPr>
        <p:spPr/>
      </p:sp>
      <p:sp>
        <p:nvSpPr>
          <p:cNvPr id="7" name="ノート プレースホルダー 6">
            <a:extLst>
              <a:ext uri="{FF2B5EF4-FFF2-40B4-BE49-F238E27FC236}">
                <a16:creationId xmlns:a16="http://schemas.microsoft.com/office/drawing/2014/main" id="{CF50D33A-B928-2A5C-A458-EA71E601928C}"/>
              </a:ext>
            </a:extLst>
          </p:cNvPr>
          <p:cNvSpPr>
            <a:spLocks noGrp="1"/>
          </p:cNvSpPr>
          <p:nvPr>
            <p:ph type="body" idx="1"/>
          </p:nvPr>
        </p:nvSpPr>
        <p:spPr/>
        <p:txBody>
          <a:bodyPr/>
          <a:lstStyle/>
          <a:p>
            <a:endParaRPr lang="ja-JP" altLang="en-US" sz="1100" dirty="0">
              <a:solidFill>
                <a:prstClr val="black"/>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40524495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23</a:t>
            </a:fld>
            <a:endParaRPr lang="ja-JP" altLang="en-US" dirty="0"/>
          </a:p>
        </p:txBody>
      </p:sp>
      <p:sp>
        <p:nvSpPr>
          <p:cNvPr id="5" name="スライド イメージ プレースホルダー 4">
            <a:extLst>
              <a:ext uri="{FF2B5EF4-FFF2-40B4-BE49-F238E27FC236}">
                <a16:creationId xmlns:a16="http://schemas.microsoft.com/office/drawing/2014/main" id="{C784DEB4-0952-0E38-6021-340E04E79D59}"/>
              </a:ext>
            </a:extLst>
          </p:cNvPr>
          <p:cNvSpPr>
            <a:spLocks noGrp="1" noRot="1" noChangeAspect="1"/>
          </p:cNvSpPr>
          <p:nvPr>
            <p:ph type="sldImg"/>
          </p:nvPr>
        </p:nvSpPr>
        <p:spPr/>
      </p:sp>
      <p:sp>
        <p:nvSpPr>
          <p:cNvPr id="6" name="ノート プレースホルダー 5">
            <a:extLst>
              <a:ext uri="{FF2B5EF4-FFF2-40B4-BE49-F238E27FC236}">
                <a16:creationId xmlns:a16="http://schemas.microsoft.com/office/drawing/2014/main" id="{57B4C67A-B4B0-010E-F387-5914BF0EB855}"/>
              </a:ext>
            </a:extLst>
          </p:cNvPr>
          <p:cNvSpPr>
            <a:spLocks noGrp="1"/>
          </p:cNvSpPr>
          <p:nvPr>
            <p:ph type="body" idx="1"/>
          </p:nvPr>
        </p:nvSpPr>
        <p:spPr/>
        <p:txBody>
          <a:bodyPr/>
          <a:lstStyle/>
          <a:p>
            <a:endParaRPr lang="ja-JP" altLang="ja-JP" dirty="0"/>
          </a:p>
        </p:txBody>
      </p:sp>
    </p:spTree>
    <p:extLst>
      <p:ext uri="{BB962C8B-B14F-4D97-AF65-F5344CB8AC3E}">
        <p14:creationId xmlns:p14="http://schemas.microsoft.com/office/powerpoint/2010/main" val="287602076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24</a:t>
            </a:fld>
            <a:endParaRPr lang="ja-JP" altLang="en-US" dirty="0"/>
          </a:p>
        </p:txBody>
      </p:sp>
      <p:sp>
        <p:nvSpPr>
          <p:cNvPr id="5" name="スライド イメージ プレースホルダー 4">
            <a:extLst>
              <a:ext uri="{FF2B5EF4-FFF2-40B4-BE49-F238E27FC236}">
                <a16:creationId xmlns:a16="http://schemas.microsoft.com/office/drawing/2014/main" id="{936F2DBE-35F0-A291-51F5-A4DC6794DE93}"/>
              </a:ext>
            </a:extLst>
          </p:cNvPr>
          <p:cNvSpPr>
            <a:spLocks noGrp="1" noRot="1" noChangeAspect="1"/>
          </p:cNvSpPr>
          <p:nvPr>
            <p:ph type="sldImg"/>
          </p:nvPr>
        </p:nvSpPr>
        <p:spPr/>
      </p:sp>
      <p:sp>
        <p:nvSpPr>
          <p:cNvPr id="6" name="ノート プレースホルダー 5">
            <a:extLst>
              <a:ext uri="{FF2B5EF4-FFF2-40B4-BE49-F238E27FC236}">
                <a16:creationId xmlns:a16="http://schemas.microsoft.com/office/drawing/2014/main" id="{3D4F2D93-FD21-064C-7966-960190A20FEF}"/>
              </a:ext>
            </a:extLst>
          </p:cNvPr>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393808747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25</a:t>
            </a:fld>
            <a:endParaRPr lang="ja-JP" altLang="en-US" dirty="0"/>
          </a:p>
        </p:txBody>
      </p:sp>
      <p:sp>
        <p:nvSpPr>
          <p:cNvPr id="5" name="スライド イメージ プレースホルダー 4">
            <a:extLst>
              <a:ext uri="{FF2B5EF4-FFF2-40B4-BE49-F238E27FC236}">
                <a16:creationId xmlns:a16="http://schemas.microsoft.com/office/drawing/2014/main" id="{2275CC6C-F073-9D66-AB5A-3738EB8993E1}"/>
              </a:ext>
            </a:extLst>
          </p:cNvPr>
          <p:cNvSpPr>
            <a:spLocks noGrp="1" noRot="1" noChangeAspect="1"/>
          </p:cNvSpPr>
          <p:nvPr>
            <p:ph type="sldImg"/>
          </p:nvPr>
        </p:nvSpPr>
        <p:spPr/>
      </p:sp>
      <p:sp>
        <p:nvSpPr>
          <p:cNvPr id="6" name="ノート プレースホルダー 5">
            <a:extLst>
              <a:ext uri="{FF2B5EF4-FFF2-40B4-BE49-F238E27FC236}">
                <a16:creationId xmlns:a16="http://schemas.microsoft.com/office/drawing/2014/main" id="{89243852-7C27-D444-B360-1B22295CB6A9}"/>
              </a:ext>
            </a:extLst>
          </p:cNvPr>
          <p:cNvSpPr>
            <a:spLocks noGrp="1"/>
          </p:cNvSpPr>
          <p:nvPr>
            <p:ph type="body" idx="1"/>
          </p:nvPr>
        </p:nvSpPr>
        <p:spPr/>
        <p:txBody>
          <a:bodyPr/>
          <a:lstStyle/>
          <a:p>
            <a:pPr>
              <a:lnSpc>
                <a:spcPct val="130000"/>
              </a:lnSpc>
            </a:pPr>
            <a:endParaRPr lang="en-US" altLang="ja-JP" dirty="0">
              <a:solidFill>
                <a:prstClr val="black"/>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5774576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26</a:t>
            </a:fld>
            <a:endParaRPr lang="ja-JP" altLang="en-US" dirty="0"/>
          </a:p>
        </p:txBody>
      </p:sp>
      <p:sp>
        <p:nvSpPr>
          <p:cNvPr id="5" name="スライド イメージ プレースホルダー 4">
            <a:extLst>
              <a:ext uri="{FF2B5EF4-FFF2-40B4-BE49-F238E27FC236}">
                <a16:creationId xmlns:a16="http://schemas.microsoft.com/office/drawing/2014/main" id="{936F2DBE-35F0-A291-51F5-A4DC6794DE93}"/>
              </a:ext>
            </a:extLst>
          </p:cNvPr>
          <p:cNvSpPr>
            <a:spLocks noGrp="1" noRot="1" noChangeAspect="1"/>
          </p:cNvSpPr>
          <p:nvPr>
            <p:ph type="sldImg"/>
          </p:nvPr>
        </p:nvSpPr>
        <p:spPr/>
      </p:sp>
      <p:sp>
        <p:nvSpPr>
          <p:cNvPr id="6" name="ノート プレースホルダー 5">
            <a:extLst>
              <a:ext uri="{FF2B5EF4-FFF2-40B4-BE49-F238E27FC236}">
                <a16:creationId xmlns:a16="http://schemas.microsoft.com/office/drawing/2014/main" id="{3D4F2D93-FD21-064C-7966-960190A20FEF}"/>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100" dirty="0">
              <a:solidFill>
                <a:schemeClr val="accent1"/>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59453407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27</a:t>
            </a:fld>
            <a:endParaRPr lang="ja-JP" altLang="en-US" dirty="0"/>
          </a:p>
        </p:txBody>
      </p:sp>
      <p:sp>
        <p:nvSpPr>
          <p:cNvPr id="5" name="スライド イメージ プレースホルダー 4">
            <a:extLst>
              <a:ext uri="{FF2B5EF4-FFF2-40B4-BE49-F238E27FC236}">
                <a16:creationId xmlns:a16="http://schemas.microsoft.com/office/drawing/2014/main" id="{936F2DBE-35F0-A291-51F5-A4DC6794DE93}"/>
              </a:ext>
            </a:extLst>
          </p:cNvPr>
          <p:cNvSpPr>
            <a:spLocks noGrp="1" noRot="1" noChangeAspect="1"/>
          </p:cNvSpPr>
          <p:nvPr>
            <p:ph type="sldImg"/>
          </p:nvPr>
        </p:nvSpPr>
        <p:spPr/>
      </p:sp>
      <p:sp>
        <p:nvSpPr>
          <p:cNvPr id="6" name="ノート プレースホルダー 5">
            <a:extLst>
              <a:ext uri="{FF2B5EF4-FFF2-40B4-BE49-F238E27FC236}">
                <a16:creationId xmlns:a16="http://schemas.microsoft.com/office/drawing/2014/main" id="{3D4F2D93-FD21-064C-7966-960190A20FEF}"/>
              </a:ext>
            </a:extLst>
          </p:cNvPr>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193561828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28</a:t>
            </a:fld>
            <a:endParaRPr lang="ja-JP" altLang="en-US" dirty="0"/>
          </a:p>
        </p:txBody>
      </p:sp>
      <p:sp>
        <p:nvSpPr>
          <p:cNvPr id="5" name="スライド イメージ プレースホルダー 4">
            <a:extLst>
              <a:ext uri="{FF2B5EF4-FFF2-40B4-BE49-F238E27FC236}">
                <a16:creationId xmlns:a16="http://schemas.microsoft.com/office/drawing/2014/main" id="{C784DEB4-0952-0E38-6021-340E04E79D59}"/>
              </a:ext>
            </a:extLst>
          </p:cNvPr>
          <p:cNvSpPr>
            <a:spLocks noGrp="1" noRot="1" noChangeAspect="1"/>
          </p:cNvSpPr>
          <p:nvPr>
            <p:ph type="sldImg"/>
          </p:nvPr>
        </p:nvSpPr>
        <p:spPr/>
      </p:sp>
      <p:sp>
        <p:nvSpPr>
          <p:cNvPr id="6" name="ノート プレースホルダー 5">
            <a:extLst>
              <a:ext uri="{FF2B5EF4-FFF2-40B4-BE49-F238E27FC236}">
                <a16:creationId xmlns:a16="http://schemas.microsoft.com/office/drawing/2014/main" id="{57B4C67A-B4B0-010E-F387-5914BF0EB855}"/>
              </a:ext>
            </a:extLst>
          </p:cNvPr>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51564698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29</a:t>
            </a:fld>
            <a:endParaRPr lang="ja-JP" altLang="en-US" dirty="0"/>
          </a:p>
        </p:txBody>
      </p:sp>
      <p:sp>
        <p:nvSpPr>
          <p:cNvPr id="5" name="スライド イメージ プレースホルダー 4">
            <a:extLst>
              <a:ext uri="{FF2B5EF4-FFF2-40B4-BE49-F238E27FC236}">
                <a16:creationId xmlns:a16="http://schemas.microsoft.com/office/drawing/2014/main" id="{936F2DBE-35F0-A291-51F5-A4DC6794DE93}"/>
              </a:ext>
            </a:extLst>
          </p:cNvPr>
          <p:cNvSpPr>
            <a:spLocks noGrp="1" noRot="1" noChangeAspect="1"/>
          </p:cNvSpPr>
          <p:nvPr>
            <p:ph type="sldImg"/>
          </p:nvPr>
        </p:nvSpPr>
        <p:spPr/>
      </p:sp>
      <p:sp>
        <p:nvSpPr>
          <p:cNvPr id="6" name="ノート プレースホルダー 5">
            <a:extLst>
              <a:ext uri="{FF2B5EF4-FFF2-40B4-BE49-F238E27FC236}">
                <a16:creationId xmlns:a16="http://schemas.microsoft.com/office/drawing/2014/main" id="{3D4F2D93-FD21-064C-7966-960190A20FEF}"/>
              </a:ext>
            </a:extLst>
          </p:cNvPr>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28992458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3</a:t>
            </a:fld>
            <a:endParaRPr lang="ja-JP" altLang="en-US"/>
          </a:p>
        </p:txBody>
      </p:sp>
      <p:sp>
        <p:nvSpPr>
          <p:cNvPr id="5" name="スライド イメージ プレースホルダー 4">
            <a:extLst>
              <a:ext uri="{FF2B5EF4-FFF2-40B4-BE49-F238E27FC236}">
                <a16:creationId xmlns:a16="http://schemas.microsoft.com/office/drawing/2014/main" id="{09909420-903C-9041-F2F0-62A37360AF50}"/>
              </a:ext>
            </a:extLst>
          </p:cNvPr>
          <p:cNvSpPr>
            <a:spLocks noGrp="1" noRot="1" noChangeAspect="1"/>
          </p:cNvSpPr>
          <p:nvPr>
            <p:ph type="sldImg"/>
          </p:nvPr>
        </p:nvSpPr>
        <p:spPr/>
      </p:sp>
      <p:sp>
        <p:nvSpPr>
          <p:cNvPr id="7" name="ノート プレースホルダー 6">
            <a:extLst>
              <a:ext uri="{FF2B5EF4-FFF2-40B4-BE49-F238E27FC236}">
                <a16:creationId xmlns:a16="http://schemas.microsoft.com/office/drawing/2014/main" id="{6ACA0887-778F-04D7-EDBA-CCAF28510F46}"/>
              </a:ext>
            </a:extLst>
          </p:cNvPr>
          <p:cNvSpPr>
            <a:spLocks noGrp="1"/>
          </p:cNvSpPr>
          <p:nvPr>
            <p:ph type="body" idx="1"/>
          </p:nvPr>
        </p:nvSpPr>
        <p:spPr/>
        <p:txBody>
          <a:bodyPr/>
          <a:lstStyle/>
          <a:p>
            <a:pPr algn="just"/>
            <a:endParaRPr kumimoji="1" lang="ja-JP" altLang="en-US" b="0" dirty="0"/>
          </a:p>
        </p:txBody>
      </p:sp>
    </p:spTree>
    <p:extLst>
      <p:ext uri="{BB962C8B-B14F-4D97-AF65-F5344CB8AC3E}">
        <p14:creationId xmlns:p14="http://schemas.microsoft.com/office/powerpoint/2010/main" val="215822445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30</a:t>
            </a:fld>
            <a:endParaRPr lang="ja-JP" altLang="en-US" dirty="0"/>
          </a:p>
        </p:txBody>
      </p:sp>
      <p:sp>
        <p:nvSpPr>
          <p:cNvPr id="5" name="スライド イメージ プレースホルダー 4">
            <a:extLst>
              <a:ext uri="{FF2B5EF4-FFF2-40B4-BE49-F238E27FC236}">
                <a16:creationId xmlns:a16="http://schemas.microsoft.com/office/drawing/2014/main" id="{2275CC6C-F073-9D66-AB5A-3738EB8993E1}"/>
              </a:ext>
            </a:extLst>
          </p:cNvPr>
          <p:cNvSpPr>
            <a:spLocks noGrp="1" noRot="1" noChangeAspect="1"/>
          </p:cNvSpPr>
          <p:nvPr>
            <p:ph type="sldImg"/>
          </p:nvPr>
        </p:nvSpPr>
        <p:spPr/>
      </p:sp>
      <p:sp>
        <p:nvSpPr>
          <p:cNvPr id="6" name="ノート プレースホルダー 5">
            <a:extLst>
              <a:ext uri="{FF2B5EF4-FFF2-40B4-BE49-F238E27FC236}">
                <a16:creationId xmlns:a16="http://schemas.microsoft.com/office/drawing/2014/main" id="{89243852-7C27-D444-B360-1B22295CB6A9}"/>
              </a:ext>
            </a:extLst>
          </p:cNvPr>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107066745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31</a:t>
            </a:fld>
            <a:endParaRPr lang="ja-JP" altLang="en-US"/>
          </a:p>
        </p:txBody>
      </p:sp>
      <p:sp>
        <p:nvSpPr>
          <p:cNvPr id="5" name="スライド イメージ プレースホルダー 4">
            <a:extLst>
              <a:ext uri="{FF2B5EF4-FFF2-40B4-BE49-F238E27FC236}">
                <a16:creationId xmlns:a16="http://schemas.microsoft.com/office/drawing/2014/main" id="{42BCF9BF-1324-84D8-9B1C-ADEB79DA30F3}"/>
              </a:ext>
            </a:extLst>
          </p:cNvPr>
          <p:cNvSpPr>
            <a:spLocks noGrp="1" noRot="1" noChangeAspect="1"/>
          </p:cNvSpPr>
          <p:nvPr>
            <p:ph type="sldImg"/>
          </p:nvPr>
        </p:nvSpPr>
        <p:spPr/>
      </p:sp>
      <p:sp>
        <p:nvSpPr>
          <p:cNvPr id="7" name="ノート プレースホルダー 6">
            <a:extLst>
              <a:ext uri="{FF2B5EF4-FFF2-40B4-BE49-F238E27FC236}">
                <a16:creationId xmlns:a16="http://schemas.microsoft.com/office/drawing/2014/main" id="{86BA64C8-AFC6-580D-3FEC-AE31AA8148E3}"/>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ja-JP" altLang="en-US" sz="1100" b="0" dirty="0">
              <a:solidFill>
                <a:schemeClr val="tx1"/>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27741963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32</a:t>
            </a:fld>
            <a:endParaRPr lang="ja-JP" altLang="en-US" dirty="0"/>
          </a:p>
        </p:txBody>
      </p:sp>
      <p:sp>
        <p:nvSpPr>
          <p:cNvPr id="6" name="スライド イメージ プレースホルダー 5">
            <a:extLst>
              <a:ext uri="{FF2B5EF4-FFF2-40B4-BE49-F238E27FC236}">
                <a16:creationId xmlns:a16="http://schemas.microsoft.com/office/drawing/2014/main" id="{3F6EACBF-5251-D6A2-4B73-0BE233F141B5}"/>
              </a:ext>
            </a:extLst>
          </p:cNvPr>
          <p:cNvSpPr>
            <a:spLocks noGrp="1" noRot="1" noChangeAspect="1"/>
          </p:cNvSpPr>
          <p:nvPr>
            <p:ph type="sldImg"/>
          </p:nvPr>
        </p:nvSpPr>
        <p:spPr/>
      </p:sp>
      <p:sp>
        <p:nvSpPr>
          <p:cNvPr id="7" name="ノート プレースホルダー 6">
            <a:extLst>
              <a:ext uri="{FF2B5EF4-FFF2-40B4-BE49-F238E27FC236}">
                <a16:creationId xmlns:a16="http://schemas.microsoft.com/office/drawing/2014/main" id="{003FFED1-C1A9-630B-C7C9-6C303302513E}"/>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100" dirty="0">
              <a:solidFill>
                <a:schemeClr val="accent1"/>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67704156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33</a:t>
            </a:fld>
            <a:endParaRPr lang="ja-JP" altLang="en-US" dirty="0"/>
          </a:p>
        </p:txBody>
      </p:sp>
      <p:sp>
        <p:nvSpPr>
          <p:cNvPr id="6" name="スライド イメージ プレースホルダー 5">
            <a:extLst>
              <a:ext uri="{FF2B5EF4-FFF2-40B4-BE49-F238E27FC236}">
                <a16:creationId xmlns:a16="http://schemas.microsoft.com/office/drawing/2014/main" id="{20273EBF-0EC4-C5D3-D78A-6B7CBB513BB5}"/>
              </a:ext>
            </a:extLst>
          </p:cNvPr>
          <p:cNvSpPr>
            <a:spLocks noGrp="1" noRot="1" noChangeAspect="1"/>
          </p:cNvSpPr>
          <p:nvPr>
            <p:ph type="sldImg"/>
          </p:nvPr>
        </p:nvSpPr>
        <p:spPr/>
      </p:sp>
      <p:sp>
        <p:nvSpPr>
          <p:cNvPr id="7" name="ノート プレースホルダー 6">
            <a:extLst>
              <a:ext uri="{FF2B5EF4-FFF2-40B4-BE49-F238E27FC236}">
                <a16:creationId xmlns:a16="http://schemas.microsoft.com/office/drawing/2014/main" id="{62719827-F413-F644-392C-5BC8389E47CC}"/>
              </a:ext>
            </a:extLst>
          </p:cNvPr>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346918025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34</a:t>
            </a:fld>
            <a:endParaRPr lang="ja-JP" altLang="en-US" dirty="0"/>
          </a:p>
        </p:txBody>
      </p:sp>
      <p:sp>
        <p:nvSpPr>
          <p:cNvPr id="6" name="スライド イメージ プレースホルダー 5">
            <a:extLst>
              <a:ext uri="{FF2B5EF4-FFF2-40B4-BE49-F238E27FC236}">
                <a16:creationId xmlns:a16="http://schemas.microsoft.com/office/drawing/2014/main" id="{F6CF238F-4331-D698-6F60-0AEFE99D711C}"/>
              </a:ext>
            </a:extLst>
          </p:cNvPr>
          <p:cNvSpPr>
            <a:spLocks noGrp="1" noRot="1" noChangeAspect="1"/>
          </p:cNvSpPr>
          <p:nvPr>
            <p:ph type="sldImg"/>
          </p:nvPr>
        </p:nvSpPr>
        <p:spPr/>
      </p:sp>
      <p:sp>
        <p:nvSpPr>
          <p:cNvPr id="7" name="ノート プレースホルダー 6">
            <a:extLst>
              <a:ext uri="{FF2B5EF4-FFF2-40B4-BE49-F238E27FC236}">
                <a16:creationId xmlns:a16="http://schemas.microsoft.com/office/drawing/2014/main" id="{1EEBD029-0199-96D3-41D2-F3980EFCA3B8}"/>
              </a:ext>
            </a:extLst>
          </p:cNvPr>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4420842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35</a:t>
            </a:fld>
            <a:endParaRPr lang="ja-JP" altLang="en-US" dirty="0"/>
          </a:p>
        </p:txBody>
      </p:sp>
      <p:sp>
        <p:nvSpPr>
          <p:cNvPr id="6" name="スライド イメージ プレースホルダー 5">
            <a:extLst>
              <a:ext uri="{FF2B5EF4-FFF2-40B4-BE49-F238E27FC236}">
                <a16:creationId xmlns:a16="http://schemas.microsoft.com/office/drawing/2014/main" id="{F6CF238F-4331-D698-6F60-0AEFE99D711C}"/>
              </a:ext>
            </a:extLst>
          </p:cNvPr>
          <p:cNvSpPr>
            <a:spLocks noGrp="1" noRot="1" noChangeAspect="1"/>
          </p:cNvSpPr>
          <p:nvPr>
            <p:ph type="sldImg"/>
          </p:nvPr>
        </p:nvSpPr>
        <p:spPr/>
      </p:sp>
      <p:sp>
        <p:nvSpPr>
          <p:cNvPr id="7" name="ノート プレースホルダー 6">
            <a:extLst>
              <a:ext uri="{FF2B5EF4-FFF2-40B4-BE49-F238E27FC236}">
                <a16:creationId xmlns:a16="http://schemas.microsoft.com/office/drawing/2014/main" id="{1EEBD029-0199-96D3-41D2-F3980EFCA3B8}"/>
              </a:ext>
            </a:extLst>
          </p:cNvPr>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249754340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36</a:t>
            </a:fld>
            <a:endParaRPr lang="ja-JP" altLang="en-US" dirty="0"/>
          </a:p>
        </p:txBody>
      </p:sp>
      <p:sp>
        <p:nvSpPr>
          <p:cNvPr id="6" name="スライド イメージ プレースホルダー 5">
            <a:extLst>
              <a:ext uri="{FF2B5EF4-FFF2-40B4-BE49-F238E27FC236}">
                <a16:creationId xmlns:a16="http://schemas.microsoft.com/office/drawing/2014/main" id="{F6CF238F-4331-D698-6F60-0AEFE99D711C}"/>
              </a:ext>
            </a:extLst>
          </p:cNvPr>
          <p:cNvSpPr>
            <a:spLocks noGrp="1" noRot="1" noChangeAspect="1"/>
          </p:cNvSpPr>
          <p:nvPr>
            <p:ph type="sldImg"/>
          </p:nvPr>
        </p:nvSpPr>
        <p:spPr/>
      </p:sp>
      <p:sp>
        <p:nvSpPr>
          <p:cNvPr id="7" name="ノート プレースホルダー 6">
            <a:extLst>
              <a:ext uri="{FF2B5EF4-FFF2-40B4-BE49-F238E27FC236}">
                <a16:creationId xmlns:a16="http://schemas.microsoft.com/office/drawing/2014/main" id="{1EEBD029-0199-96D3-41D2-F3980EFCA3B8}"/>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ja-JP" altLang="en-US" sz="11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Tree>
    <p:extLst>
      <p:ext uri="{BB962C8B-B14F-4D97-AF65-F5344CB8AC3E}">
        <p14:creationId xmlns:p14="http://schemas.microsoft.com/office/powerpoint/2010/main" val="214918726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37</a:t>
            </a:fld>
            <a:endParaRPr lang="ja-JP" altLang="en-US" dirty="0"/>
          </a:p>
        </p:txBody>
      </p:sp>
      <p:sp>
        <p:nvSpPr>
          <p:cNvPr id="6" name="スライド イメージ プレースホルダー 5">
            <a:extLst>
              <a:ext uri="{FF2B5EF4-FFF2-40B4-BE49-F238E27FC236}">
                <a16:creationId xmlns:a16="http://schemas.microsoft.com/office/drawing/2014/main" id="{EA87A231-E688-BB91-A9EC-C84091ADE99E}"/>
              </a:ext>
            </a:extLst>
          </p:cNvPr>
          <p:cNvSpPr>
            <a:spLocks noGrp="1" noRot="1" noChangeAspect="1"/>
          </p:cNvSpPr>
          <p:nvPr>
            <p:ph type="sldImg"/>
          </p:nvPr>
        </p:nvSpPr>
        <p:spPr/>
      </p:sp>
      <p:sp>
        <p:nvSpPr>
          <p:cNvPr id="7" name="ノート プレースホルダー 6">
            <a:extLst>
              <a:ext uri="{FF2B5EF4-FFF2-40B4-BE49-F238E27FC236}">
                <a16:creationId xmlns:a16="http://schemas.microsoft.com/office/drawing/2014/main" id="{535E39F0-D75B-812E-F268-50E80EFFED19}"/>
              </a:ext>
            </a:extLst>
          </p:cNvPr>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159976082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38</a:t>
            </a:fld>
            <a:endParaRPr lang="ja-JP" altLang="en-US" dirty="0"/>
          </a:p>
        </p:txBody>
      </p:sp>
      <p:sp>
        <p:nvSpPr>
          <p:cNvPr id="6" name="スライド イメージ プレースホルダー 5">
            <a:extLst>
              <a:ext uri="{FF2B5EF4-FFF2-40B4-BE49-F238E27FC236}">
                <a16:creationId xmlns:a16="http://schemas.microsoft.com/office/drawing/2014/main" id="{29933881-45EF-B4A7-BD71-408F1DC422D2}"/>
              </a:ext>
            </a:extLst>
          </p:cNvPr>
          <p:cNvSpPr>
            <a:spLocks noGrp="1" noRot="1" noChangeAspect="1"/>
          </p:cNvSpPr>
          <p:nvPr>
            <p:ph type="sldImg"/>
          </p:nvPr>
        </p:nvSpPr>
        <p:spPr/>
      </p:sp>
      <p:sp>
        <p:nvSpPr>
          <p:cNvPr id="7" name="ノート プレースホルダー 6">
            <a:extLst>
              <a:ext uri="{FF2B5EF4-FFF2-40B4-BE49-F238E27FC236}">
                <a16:creationId xmlns:a16="http://schemas.microsoft.com/office/drawing/2014/main" id="{C3C2A1F9-DECC-8EA7-83C1-B0EB9DE41B0E}"/>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ja-JP" altLang="en-US" sz="1100" dirty="0">
              <a:solidFill>
                <a:prstClr val="black"/>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94886344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39</a:t>
            </a:fld>
            <a:endParaRPr lang="ja-JP" altLang="en-US" dirty="0"/>
          </a:p>
        </p:txBody>
      </p:sp>
      <p:sp>
        <p:nvSpPr>
          <p:cNvPr id="6" name="スライド イメージ プレースホルダー 5">
            <a:extLst>
              <a:ext uri="{FF2B5EF4-FFF2-40B4-BE49-F238E27FC236}">
                <a16:creationId xmlns:a16="http://schemas.microsoft.com/office/drawing/2014/main" id="{9AB24F7C-4D74-C458-96A1-E7CCFE581D68}"/>
              </a:ext>
            </a:extLst>
          </p:cNvPr>
          <p:cNvSpPr>
            <a:spLocks noGrp="1" noRot="1" noChangeAspect="1"/>
          </p:cNvSpPr>
          <p:nvPr>
            <p:ph type="sldImg"/>
          </p:nvPr>
        </p:nvSpPr>
        <p:spPr/>
      </p:sp>
      <p:sp>
        <p:nvSpPr>
          <p:cNvPr id="7" name="ノート プレースホルダー 6">
            <a:extLst>
              <a:ext uri="{FF2B5EF4-FFF2-40B4-BE49-F238E27FC236}">
                <a16:creationId xmlns:a16="http://schemas.microsoft.com/office/drawing/2014/main" id="{62EBF029-43CB-2F51-A367-2F8A981A885A}"/>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100" dirty="0">
              <a:solidFill>
                <a:schemeClr val="accent1"/>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7980589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4</a:t>
            </a:fld>
            <a:endParaRPr lang="ja-JP" altLang="en-US"/>
          </a:p>
        </p:txBody>
      </p:sp>
      <p:sp>
        <p:nvSpPr>
          <p:cNvPr id="5" name="スライド イメージ プレースホルダー 4">
            <a:extLst>
              <a:ext uri="{FF2B5EF4-FFF2-40B4-BE49-F238E27FC236}">
                <a16:creationId xmlns:a16="http://schemas.microsoft.com/office/drawing/2014/main" id="{5A265F27-5F5A-69C5-439C-FBB907023E12}"/>
              </a:ext>
            </a:extLst>
          </p:cNvPr>
          <p:cNvSpPr>
            <a:spLocks noGrp="1" noRot="1" noChangeAspect="1"/>
          </p:cNvSpPr>
          <p:nvPr>
            <p:ph type="sldImg"/>
          </p:nvPr>
        </p:nvSpPr>
        <p:spPr/>
      </p:sp>
      <p:sp>
        <p:nvSpPr>
          <p:cNvPr id="7" name="ノート プレースホルダー 6">
            <a:extLst>
              <a:ext uri="{FF2B5EF4-FFF2-40B4-BE49-F238E27FC236}">
                <a16:creationId xmlns:a16="http://schemas.microsoft.com/office/drawing/2014/main" id="{3947D783-8ADB-40E7-596E-3E6261902149}"/>
              </a:ext>
            </a:extLst>
          </p:cNvPr>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260782264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40</a:t>
            </a:fld>
            <a:endParaRPr lang="ja-JP" altLang="en-US" dirty="0"/>
          </a:p>
        </p:txBody>
      </p:sp>
      <p:sp>
        <p:nvSpPr>
          <p:cNvPr id="6" name="スライド イメージ プレースホルダー 5">
            <a:extLst>
              <a:ext uri="{FF2B5EF4-FFF2-40B4-BE49-F238E27FC236}">
                <a16:creationId xmlns:a16="http://schemas.microsoft.com/office/drawing/2014/main" id="{CF0C75E8-C71D-D14A-A9DA-C1D264A8DC3A}"/>
              </a:ext>
            </a:extLst>
          </p:cNvPr>
          <p:cNvSpPr>
            <a:spLocks noGrp="1" noRot="1" noChangeAspect="1"/>
          </p:cNvSpPr>
          <p:nvPr>
            <p:ph type="sldImg"/>
          </p:nvPr>
        </p:nvSpPr>
        <p:spPr/>
      </p:sp>
      <p:sp>
        <p:nvSpPr>
          <p:cNvPr id="7" name="ノート プレースホルダー 6">
            <a:extLst>
              <a:ext uri="{FF2B5EF4-FFF2-40B4-BE49-F238E27FC236}">
                <a16:creationId xmlns:a16="http://schemas.microsoft.com/office/drawing/2014/main" id="{70FD9EA5-A318-872E-B157-A4244E0B258C}"/>
              </a:ext>
            </a:extLst>
          </p:cNvPr>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24699342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41</a:t>
            </a:fld>
            <a:endParaRPr lang="ja-JP" altLang="en-US" dirty="0"/>
          </a:p>
        </p:txBody>
      </p:sp>
      <p:sp>
        <p:nvSpPr>
          <p:cNvPr id="6" name="スライド イメージ プレースホルダー 5">
            <a:extLst>
              <a:ext uri="{FF2B5EF4-FFF2-40B4-BE49-F238E27FC236}">
                <a16:creationId xmlns:a16="http://schemas.microsoft.com/office/drawing/2014/main" id="{B33BDCB3-5163-7578-04FD-E7A709310959}"/>
              </a:ext>
            </a:extLst>
          </p:cNvPr>
          <p:cNvSpPr>
            <a:spLocks noGrp="1" noRot="1" noChangeAspect="1"/>
          </p:cNvSpPr>
          <p:nvPr>
            <p:ph type="sldImg"/>
          </p:nvPr>
        </p:nvSpPr>
        <p:spPr/>
      </p:sp>
      <p:sp>
        <p:nvSpPr>
          <p:cNvPr id="7" name="ノート プレースホルダー 6">
            <a:extLst>
              <a:ext uri="{FF2B5EF4-FFF2-40B4-BE49-F238E27FC236}">
                <a16:creationId xmlns:a16="http://schemas.microsoft.com/office/drawing/2014/main" id="{B0B85F8C-6CE9-8A7F-BFC6-B70E92013CE9}"/>
              </a:ext>
            </a:extLst>
          </p:cNvPr>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192031988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42</a:t>
            </a:fld>
            <a:endParaRPr lang="ja-JP" altLang="en-US" dirty="0"/>
          </a:p>
        </p:txBody>
      </p:sp>
      <p:sp>
        <p:nvSpPr>
          <p:cNvPr id="6" name="スライド イメージ プレースホルダー 5">
            <a:extLst>
              <a:ext uri="{FF2B5EF4-FFF2-40B4-BE49-F238E27FC236}">
                <a16:creationId xmlns:a16="http://schemas.microsoft.com/office/drawing/2014/main" id="{B33BDCB3-5163-7578-04FD-E7A709310959}"/>
              </a:ext>
            </a:extLst>
          </p:cNvPr>
          <p:cNvSpPr>
            <a:spLocks noGrp="1" noRot="1" noChangeAspect="1"/>
          </p:cNvSpPr>
          <p:nvPr>
            <p:ph type="sldImg"/>
          </p:nvPr>
        </p:nvSpPr>
        <p:spPr/>
      </p:sp>
      <p:sp>
        <p:nvSpPr>
          <p:cNvPr id="7" name="ノート プレースホルダー 6">
            <a:extLst>
              <a:ext uri="{FF2B5EF4-FFF2-40B4-BE49-F238E27FC236}">
                <a16:creationId xmlns:a16="http://schemas.microsoft.com/office/drawing/2014/main" id="{B0B85F8C-6CE9-8A7F-BFC6-B70E92013CE9}"/>
              </a:ext>
            </a:extLst>
          </p:cNvPr>
          <p:cNvSpPr>
            <a:spLocks noGrp="1"/>
          </p:cNvSpPr>
          <p:nvPr>
            <p:ph type="body" idx="1"/>
          </p:nvPr>
        </p:nvSpPr>
        <p:spPr/>
        <p:txBody>
          <a:bodyPr/>
          <a:lstStyle/>
          <a:p>
            <a:pPr>
              <a:lnSpc>
                <a:spcPct val="130000"/>
              </a:lnSpc>
            </a:pPr>
            <a:endParaRPr lang="ja-JP" altLang="en-US" sz="11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Tree>
    <p:extLst>
      <p:ext uri="{BB962C8B-B14F-4D97-AF65-F5344CB8AC3E}">
        <p14:creationId xmlns:p14="http://schemas.microsoft.com/office/powerpoint/2010/main" val="300328441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43</a:t>
            </a:fld>
            <a:endParaRPr lang="ja-JP" altLang="en-US" dirty="0"/>
          </a:p>
        </p:txBody>
      </p:sp>
      <p:sp>
        <p:nvSpPr>
          <p:cNvPr id="6" name="スライド イメージ プレースホルダー 5">
            <a:extLst>
              <a:ext uri="{FF2B5EF4-FFF2-40B4-BE49-F238E27FC236}">
                <a16:creationId xmlns:a16="http://schemas.microsoft.com/office/drawing/2014/main" id="{B33BDCB3-5163-7578-04FD-E7A709310959}"/>
              </a:ext>
            </a:extLst>
          </p:cNvPr>
          <p:cNvSpPr>
            <a:spLocks noGrp="1" noRot="1" noChangeAspect="1"/>
          </p:cNvSpPr>
          <p:nvPr>
            <p:ph type="sldImg"/>
          </p:nvPr>
        </p:nvSpPr>
        <p:spPr/>
      </p:sp>
      <p:sp>
        <p:nvSpPr>
          <p:cNvPr id="7" name="ノート プレースホルダー 6">
            <a:extLst>
              <a:ext uri="{FF2B5EF4-FFF2-40B4-BE49-F238E27FC236}">
                <a16:creationId xmlns:a16="http://schemas.microsoft.com/office/drawing/2014/main" id="{B0B85F8C-6CE9-8A7F-BFC6-B70E92013CE9}"/>
              </a:ext>
            </a:extLst>
          </p:cNvPr>
          <p:cNvSpPr>
            <a:spLocks noGrp="1"/>
          </p:cNvSpPr>
          <p:nvPr>
            <p:ph type="body" idx="1"/>
          </p:nvPr>
        </p:nvSpPr>
        <p:spPr/>
        <p:txBody>
          <a:bodyPr/>
          <a:lstStyle/>
          <a:p>
            <a:pPr>
              <a:lnSpc>
                <a:spcPct val="130000"/>
              </a:lnSpc>
            </a:pPr>
            <a:endParaRPr lang="ja-JP" altLang="en-US" sz="1100" dirty="0">
              <a:solidFill>
                <a:prstClr val="black"/>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52205228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44</a:t>
            </a:fld>
            <a:endParaRPr lang="ja-JP" altLang="en-US" dirty="0"/>
          </a:p>
        </p:txBody>
      </p:sp>
      <p:sp>
        <p:nvSpPr>
          <p:cNvPr id="6" name="スライド イメージ プレースホルダー 5">
            <a:extLst>
              <a:ext uri="{FF2B5EF4-FFF2-40B4-BE49-F238E27FC236}">
                <a16:creationId xmlns:a16="http://schemas.microsoft.com/office/drawing/2014/main" id="{65648CED-B1AE-1A32-3375-0E6D3DE36AE6}"/>
              </a:ext>
            </a:extLst>
          </p:cNvPr>
          <p:cNvSpPr>
            <a:spLocks noGrp="1" noRot="1" noChangeAspect="1"/>
          </p:cNvSpPr>
          <p:nvPr>
            <p:ph type="sldImg"/>
          </p:nvPr>
        </p:nvSpPr>
        <p:spPr/>
      </p:sp>
      <p:sp>
        <p:nvSpPr>
          <p:cNvPr id="7" name="ノート プレースホルダー 6">
            <a:extLst>
              <a:ext uri="{FF2B5EF4-FFF2-40B4-BE49-F238E27FC236}">
                <a16:creationId xmlns:a16="http://schemas.microsoft.com/office/drawing/2014/main" id="{CE9CDE7C-DD80-213A-9747-992E4089F523}"/>
              </a:ext>
            </a:extLst>
          </p:cNvPr>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27017174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45</a:t>
            </a:fld>
            <a:endParaRPr lang="ja-JP" altLang="en-US" dirty="0"/>
          </a:p>
        </p:txBody>
      </p:sp>
      <p:sp>
        <p:nvSpPr>
          <p:cNvPr id="6" name="スライド イメージ プレースホルダー 5">
            <a:extLst>
              <a:ext uri="{FF2B5EF4-FFF2-40B4-BE49-F238E27FC236}">
                <a16:creationId xmlns:a16="http://schemas.microsoft.com/office/drawing/2014/main" id="{5363CE89-E894-9946-D716-F6107E2FC56F}"/>
              </a:ext>
            </a:extLst>
          </p:cNvPr>
          <p:cNvSpPr>
            <a:spLocks noGrp="1" noRot="1" noChangeAspect="1"/>
          </p:cNvSpPr>
          <p:nvPr>
            <p:ph type="sldImg"/>
          </p:nvPr>
        </p:nvSpPr>
        <p:spPr/>
      </p:sp>
      <p:sp>
        <p:nvSpPr>
          <p:cNvPr id="7" name="ノート プレースホルダー 6">
            <a:extLst>
              <a:ext uri="{FF2B5EF4-FFF2-40B4-BE49-F238E27FC236}">
                <a16:creationId xmlns:a16="http://schemas.microsoft.com/office/drawing/2014/main" id="{62CD8F24-70B2-EBE5-50AC-FAEB58672C2D}"/>
              </a:ext>
            </a:extLst>
          </p:cNvPr>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312922506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46</a:t>
            </a:fld>
            <a:endParaRPr lang="ja-JP" altLang="en-US" dirty="0"/>
          </a:p>
        </p:txBody>
      </p:sp>
      <p:sp>
        <p:nvSpPr>
          <p:cNvPr id="6" name="スライド イメージ プレースホルダー 5">
            <a:extLst>
              <a:ext uri="{FF2B5EF4-FFF2-40B4-BE49-F238E27FC236}">
                <a16:creationId xmlns:a16="http://schemas.microsoft.com/office/drawing/2014/main" id="{5363CE89-E894-9946-D716-F6107E2FC56F}"/>
              </a:ext>
            </a:extLst>
          </p:cNvPr>
          <p:cNvSpPr>
            <a:spLocks noGrp="1" noRot="1" noChangeAspect="1"/>
          </p:cNvSpPr>
          <p:nvPr>
            <p:ph type="sldImg"/>
          </p:nvPr>
        </p:nvSpPr>
        <p:spPr/>
      </p:sp>
      <p:sp>
        <p:nvSpPr>
          <p:cNvPr id="7" name="ノート プレースホルダー 6">
            <a:extLst>
              <a:ext uri="{FF2B5EF4-FFF2-40B4-BE49-F238E27FC236}">
                <a16:creationId xmlns:a16="http://schemas.microsoft.com/office/drawing/2014/main" id="{62CD8F24-70B2-EBE5-50AC-FAEB58672C2D}"/>
              </a:ext>
            </a:extLst>
          </p:cNvPr>
          <p:cNvSpPr>
            <a:spLocks noGrp="1"/>
          </p:cNvSpPr>
          <p:nvPr>
            <p:ph type="body" idx="1"/>
          </p:nvPr>
        </p:nvSpPr>
        <p:spPr/>
        <p:txBody>
          <a:bodyPr/>
          <a:lstStyle/>
          <a:p>
            <a:pPr>
              <a:lnSpc>
                <a:spcPct val="130000"/>
              </a:lnSpc>
            </a:pPr>
            <a:endParaRPr lang="ja-JP" altLang="en-US" sz="11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Tree>
    <p:extLst>
      <p:ext uri="{BB962C8B-B14F-4D97-AF65-F5344CB8AC3E}">
        <p14:creationId xmlns:p14="http://schemas.microsoft.com/office/powerpoint/2010/main" val="329196310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47</a:t>
            </a:fld>
            <a:endParaRPr lang="ja-JP" altLang="en-US" dirty="0"/>
          </a:p>
        </p:txBody>
      </p:sp>
      <p:sp>
        <p:nvSpPr>
          <p:cNvPr id="6" name="スライド イメージ プレースホルダー 5">
            <a:extLst>
              <a:ext uri="{FF2B5EF4-FFF2-40B4-BE49-F238E27FC236}">
                <a16:creationId xmlns:a16="http://schemas.microsoft.com/office/drawing/2014/main" id="{5363CE89-E894-9946-D716-F6107E2FC56F}"/>
              </a:ext>
            </a:extLst>
          </p:cNvPr>
          <p:cNvSpPr>
            <a:spLocks noGrp="1" noRot="1" noChangeAspect="1"/>
          </p:cNvSpPr>
          <p:nvPr>
            <p:ph type="sldImg"/>
          </p:nvPr>
        </p:nvSpPr>
        <p:spPr/>
      </p:sp>
      <p:sp>
        <p:nvSpPr>
          <p:cNvPr id="7" name="ノート プレースホルダー 6">
            <a:extLst>
              <a:ext uri="{FF2B5EF4-FFF2-40B4-BE49-F238E27FC236}">
                <a16:creationId xmlns:a16="http://schemas.microsoft.com/office/drawing/2014/main" id="{62CD8F24-70B2-EBE5-50AC-FAEB58672C2D}"/>
              </a:ext>
            </a:extLst>
          </p:cNvPr>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151003707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48</a:t>
            </a:fld>
            <a:endParaRPr lang="ja-JP" altLang="en-US" dirty="0"/>
          </a:p>
        </p:txBody>
      </p:sp>
      <p:sp>
        <p:nvSpPr>
          <p:cNvPr id="6" name="スライド イメージ プレースホルダー 5">
            <a:extLst>
              <a:ext uri="{FF2B5EF4-FFF2-40B4-BE49-F238E27FC236}">
                <a16:creationId xmlns:a16="http://schemas.microsoft.com/office/drawing/2014/main" id="{D67E4812-5ADE-7E95-97F2-72A183EC11DA}"/>
              </a:ext>
            </a:extLst>
          </p:cNvPr>
          <p:cNvSpPr>
            <a:spLocks noGrp="1" noRot="1" noChangeAspect="1"/>
          </p:cNvSpPr>
          <p:nvPr>
            <p:ph type="sldImg"/>
          </p:nvPr>
        </p:nvSpPr>
        <p:spPr/>
      </p:sp>
      <p:sp>
        <p:nvSpPr>
          <p:cNvPr id="7" name="ノート プレースホルダー 6">
            <a:extLst>
              <a:ext uri="{FF2B5EF4-FFF2-40B4-BE49-F238E27FC236}">
                <a16:creationId xmlns:a16="http://schemas.microsoft.com/office/drawing/2014/main" id="{3C81F04C-EAA7-4D9E-86E3-83439440142B}"/>
              </a:ext>
            </a:extLst>
          </p:cNvPr>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98563567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49</a:t>
            </a:fld>
            <a:endParaRPr lang="ja-JP" altLang="en-US" dirty="0"/>
          </a:p>
        </p:txBody>
      </p:sp>
      <p:sp>
        <p:nvSpPr>
          <p:cNvPr id="6" name="スライド イメージ プレースホルダー 5">
            <a:extLst>
              <a:ext uri="{FF2B5EF4-FFF2-40B4-BE49-F238E27FC236}">
                <a16:creationId xmlns:a16="http://schemas.microsoft.com/office/drawing/2014/main" id="{398E4E9A-BA10-1461-B3A3-96309743C45A}"/>
              </a:ext>
            </a:extLst>
          </p:cNvPr>
          <p:cNvSpPr>
            <a:spLocks noGrp="1" noRot="1" noChangeAspect="1"/>
          </p:cNvSpPr>
          <p:nvPr>
            <p:ph type="sldImg"/>
          </p:nvPr>
        </p:nvSpPr>
        <p:spPr/>
      </p:sp>
      <p:sp>
        <p:nvSpPr>
          <p:cNvPr id="7" name="ノート プレースホルダー 6">
            <a:extLst>
              <a:ext uri="{FF2B5EF4-FFF2-40B4-BE49-F238E27FC236}">
                <a16:creationId xmlns:a16="http://schemas.microsoft.com/office/drawing/2014/main" id="{68CCAAE0-6A2C-75F4-D676-C67E674629C1}"/>
              </a:ext>
            </a:extLst>
          </p:cNvPr>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10009344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5</a:t>
            </a:fld>
            <a:endParaRPr lang="ja-JP" altLang="en-US" dirty="0"/>
          </a:p>
        </p:txBody>
      </p:sp>
      <p:sp>
        <p:nvSpPr>
          <p:cNvPr id="6" name="スライド イメージ プレースホルダー 5">
            <a:extLst>
              <a:ext uri="{FF2B5EF4-FFF2-40B4-BE49-F238E27FC236}">
                <a16:creationId xmlns:a16="http://schemas.microsoft.com/office/drawing/2014/main" id="{47BAF503-66A1-7FF8-A7E0-B3C60BC37A84}"/>
              </a:ext>
            </a:extLst>
          </p:cNvPr>
          <p:cNvSpPr>
            <a:spLocks noGrp="1" noRot="1" noChangeAspect="1"/>
          </p:cNvSpPr>
          <p:nvPr>
            <p:ph type="sldImg"/>
          </p:nvPr>
        </p:nvSpPr>
        <p:spPr/>
      </p:sp>
      <p:sp>
        <p:nvSpPr>
          <p:cNvPr id="7" name="ノート プレースホルダー 6">
            <a:extLst>
              <a:ext uri="{FF2B5EF4-FFF2-40B4-BE49-F238E27FC236}">
                <a16:creationId xmlns:a16="http://schemas.microsoft.com/office/drawing/2014/main" id="{81E0E6C2-7400-6320-71B8-02F036CAFFB8}"/>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ja-JP" altLang="en-US" sz="1100"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398244659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50</a:t>
            </a:fld>
            <a:endParaRPr lang="ja-JP" altLang="en-US" dirty="0"/>
          </a:p>
        </p:txBody>
      </p:sp>
      <p:sp>
        <p:nvSpPr>
          <p:cNvPr id="6" name="スライド イメージ プレースホルダー 5">
            <a:extLst>
              <a:ext uri="{FF2B5EF4-FFF2-40B4-BE49-F238E27FC236}">
                <a16:creationId xmlns:a16="http://schemas.microsoft.com/office/drawing/2014/main" id="{398E4E9A-BA10-1461-B3A3-96309743C45A}"/>
              </a:ext>
            </a:extLst>
          </p:cNvPr>
          <p:cNvSpPr>
            <a:spLocks noGrp="1" noRot="1" noChangeAspect="1"/>
          </p:cNvSpPr>
          <p:nvPr>
            <p:ph type="sldImg"/>
          </p:nvPr>
        </p:nvSpPr>
        <p:spPr/>
      </p:sp>
      <p:sp>
        <p:nvSpPr>
          <p:cNvPr id="7" name="ノート プレースホルダー 6">
            <a:extLst>
              <a:ext uri="{FF2B5EF4-FFF2-40B4-BE49-F238E27FC236}">
                <a16:creationId xmlns:a16="http://schemas.microsoft.com/office/drawing/2014/main" id="{68CCAAE0-6A2C-75F4-D676-C67E674629C1}"/>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100" dirty="0">
              <a:solidFill>
                <a:prstClr val="black"/>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92336373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51</a:t>
            </a:fld>
            <a:endParaRPr lang="ja-JP" altLang="en-US" dirty="0"/>
          </a:p>
        </p:txBody>
      </p:sp>
      <p:sp>
        <p:nvSpPr>
          <p:cNvPr id="6" name="スライド イメージ プレースホルダー 5">
            <a:extLst>
              <a:ext uri="{FF2B5EF4-FFF2-40B4-BE49-F238E27FC236}">
                <a16:creationId xmlns:a16="http://schemas.microsoft.com/office/drawing/2014/main" id="{398E4E9A-BA10-1461-B3A3-96309743C45A}"/>
              </a:ext>
            </a:extLst>
          </p:cNvPr>
          <p:cNvSpPr>
            <a:spLocks noGrp="1" noRot="1" noChangeAspect="1"/>
          </p:cNvSpPr>
          <p:nvPr>
            <p:ph type="sldImg"/>
          </p:nvPr>
        </p:nvSpPr>
        <p:spPr/>
      </p:sp>
      <p:sp>
        <p:nvSpPr>
          <p:cNvPr id="7" name="ノート プレースホルダー 6">
            <a:extLst>
              <a:ext uri="{FF2B5EF4-FFF2-40B4-BE49-F238E27FC236}">
                <a16:creationId xmlns:a16="http://schemas.microsoft.com/office/drawing/2014/main" id="{68CCAAE0-6A2C-75F4-D676-C67E674629C1}"/>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ja-JP" altLang="en-US" sz="1100" dirty="0">
              <a:solidFill>
                <a:prstClr val="black"/>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75612699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52</a:t>
            </a:fld>
            <a:endParaRPr lang="ja-JP" altLang="en-US" dirty="0"/>
          </a:p>
        </p:txBody>
      </p:sp>
      <p:sp>
        <p:nvSpPr>
          <p:cNvPr id="6" name="スライド イメージ プレースホルダー 5">
            <a:extLst>
              <a:ext uri="{FF2B5EF4-FFF2-40B4-BE49-F238E27FC236}">
                <a16:creationId xmlns:a16="http://schemas.microsoft.com/office/drawing/2014/main" id="{398E4E9A-BA10-1461-B3A3-96309743C45A}"/>
              </a:ext>
            </a:extLst>
          </p:cNvPr>
          <p:cNvSpPr>
            <a:spLocks noGrp="1" noRot="1" noChangeAspect="1"/>
          </p:cNvSpPr>
          <p:nvPr>
            <p:ph type="sldImg"/>
          </p:nvPr>
        </p:nvSpPr>
        <p:spPr/>
      </p:sp>
      <p:sp>
        <p:nvSpPr>
          <p:cNvPr id="7" name="ノート プレースホルダー 6">
            <a:extLst>
              <a:ext uri="{FF2B5EF4-FFF2-40B4-BE49-F238E27FC236}">
                <a16:creationId xmlns:a16="http://schemas.microsoft.com/office/drawing/2014/main" id="{68CCAAE0-6A2C-75F4-D676-C67E674629C1}"/>
              </a:ext>
            </a:extLst>
          </p:cNvPr>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348556266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53</a:t>
            </a:fld>
            <a:endParaRPr lang="ja-JP" altLang="en-US" dirty="0"/>
          </a:p>
        </p:txBody>
      </p:sp>
      <p:sp>
        <p:nvSpPr>
          <p:cNvPr id="6" name="スライド イメージ プレースホルダー 5">
            <a:extLst>
              <a:ext uri="{FF2B5EF4-FFF2-40B4-BE49-F238E27FC236}">
                <a16:creationId xmlns:a16="http://schemas.microsoft.com/office/drawing/2014/main" id="{B8A3515B-9E91-715B-5455-020E47492757}"/>
              </a:ext>
            </a:extLst>
          </p:cNvPr>
          <p:cNvSpPr>
            <a:spLocks noGrp="1" noRot="1" noChangeAspect="1"/>
          </p:cNvSpPr>
          <p:nvPr>
            <p:ph type="sldImg"/>
          </p:nvPr>
        </p:nvSpPr>
        <p:spPr/>
      </p:sp>
      <p:sp>
        <p:nvSpPr>
          <p:cNvPr id="7" name="ノート プレースホルダー 6">
            <a:extLst>
              <a:ext uri="{FF2B5EF4-FFF2-40B4-BE49-F238E27FC236}">
                <a16:creationId xmlns:a16="http://schemas.microsoft.com/office/drawing/2014/main" id="{9F334810-0862-B096-0AC7-FD6494C40A8F}"/>
              </a:ext>
            </a:extLst>
          </p:cNvPr>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382382826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54</a:t>
            </a:fld>
            <a:endParaRPr lang="ja-JP" altLang="en-US" dirty="0"/>
          </a:p>
        </p:txBody>
      </p:sp>
      <p:sp>
        <p:nvSpPr>
          <p:cNvPr id="6" name="スライド イメージ プレースホルダー 5">
            <a:extLst>
              <a:ext uri="{FF2B5EF4-FFF2-40B4-BE49-F238E27FC236}">
                <a16:creationId xmlns:a16="http://schemas.microsoft.com/office/drawing/2014/main" id="{79BD5AA5-FDD6-7AEB-E1EF-B8BF8C12B7C6}"/>
              </a:ext>
            </a:extLst>
          </p:cNvPr>
          <p:cNvSpPr>
            <a:spLocks noGrp="1" noRot="1" noChangeAspect="1"/>
          </p:cNvSpPr>
          <p:nvPr>
            <p:ph type="sldImg"/>
          </p:nvPr>
        </p:nvSpPr>
        <p:spPr/>
      </p:sp>
      <p:sp>
        <p:nvSpPr>
          <p:cNvPr id="7" name="ノート プレースホルダー 6">
            <a:extLst>
              <a:ext uri="{FF2B5EF4-FFF2-40B4-BE49-F238E27FC236}">
                <a16:creationId xmlns:a16="http://schemas.microsoft.com/office/drawing/2014/main" id="{5B6C927A-8C21-E8D9-5216-5B7697FC7D63}"/>
              </a:ext>
            </a:extLst>
          </p:cNvPr>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146066636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55</a:t>
            </a:fld>
            <a:endParaRPr lang="ja-JP" altLang="en-US" dirty="0"/>
          </a:p>
        </p:txBody>
      </p:sp>
      <p:sp>
        <p:nvSpPr>
          <p:cNvPr id="6" name="スライド イメージ プレースホルダー 5">
            <a:extLst>
              <a:ext uri="{FF2B5EF4-FFF2-40B4-BE49-F238E27FC236}">
                <a16:creationId xmlns:a16="http://schemas.microsoft.com/office/drawing/2014/main" id="{EEAB7EB4-F74F-B1BB-2F2B-2444C00D6117}"/>
              </a:ext>
            </a:extLst>
          </p:cNvPr>
          <p:cNvSpPr>
            <a:spLocks noGrp="1" noRot="1" noChangeAspect="1"/>
          </p:cNvSpPr>
          <p:nvPr>
            <p:ph type="sldImg"/>
          </p:nvPr>
        </p:nvSpPr>
        <p:spPr/>
      </p:sp>
      <p:sp>
        <p:nvSpPr>
          <p:cNvPr id="7" name="ノート プレースホルダー 6">
            <a:extLst>
              <a:ext uri="{FF2B5EF4-FFF2-40B4-BE49-F238E27FC236}">
                <a16:creationId xmlns:a16="http://schemas.microsoft.com/office/drawing/2014/main" id="{DEDC5A19-B66D-2293-45EC-ED3CE3222B81}"/>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dirty="0"/>
          </a:p>
        </p:txBody>
      </p:sp>
    </p:spTree>
    <p:extLst>
      <p:ext uri="{BB962C8B-B14F-4D97-AF65-F5344CB8AC3E}">
        <p14:creationId xmlns:p14="http://schemas.microsoft.com/office/powerpoint/2010/main" val="216705340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56</a:t>
            </a:fld>
            <a:endParaRPr lang="ja-JP" altLang="en-US" dirty="0"/>
          </a:p>
        </p:txBody>
      </p:sp>
      <p:sp>
        <p:nvSpPr>
          <p:cNvPr id="6" name="スライド イメージ プレースホルダー 5">
            <a:extLst>
              <a:ext uri="{FF2B5EF4-FFF2-40B4-BE49-F238E27FC236}">
                <a16:creationId xmlns:a16="http://schemas.microsoft.com/office/drawing/2014/main" id="{8C5C79C5-F988-54FC-E390-79AACB91C800}"/>
              </a:ext>
            </a:extLst>
          </p:cNvPr>
          <p:cNvSpPr>
            <a:spLocks noGrp="1" noRot="1" noChangeAspect="1"/>
          </p:cNvSpPr>
          <p:nvPr>
            <p:ph type="sldImg"/>
          </p:nvPr>
        </p:nvSpPr>
        <p:spPr/>
      </p:sp>
      <p:sp>
        <p:nvSpPr>
          <p:cNvPr id="7" name="ノート プレースホルダー 6">
            <a:extLst>
              <a:ext uri="{FF2B5EF4-FFF2-40B4-BE49-F238E27FC236}">
                <a16:creationId xmlns:a16="http://schemas.microsoft.com/office/drawing/2014/main" id="{60905F65-748B-F1AD-34D3-EBD3A3B47B28}"/>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ja-JP" altLang="en-US" spc="-80" dirty="0">
              <a:latin typeface="BIZ UDPゴシック" panose="020B0400000000000000" pitchFamily="50" charset="-128"/>
              <a:ea typeface="BIZ UDPゴシック" panose="020B0400000000000000" pitchFamily="50" charset="-128"/>
              <a:cs typeface="IPAexGothic"/>
            </a:endParaRPr>
          </a:p>
        </p:txBody>
      </p:sp>
    </p:spTree>
    <p:extLst>
      <p:ext uri="{BB962C8B-B14F-4D97-AF65-F5344CB8AC3E}">
        <p14:creationId xmlns:p14="http://schemas.microsoft.com/office/powerpoint/2010/main" val="146066636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B53D04A-B60E-1241-96E3-BBB7CC6C31A8}" type="slidenum">
              <a:rPr lang="ja-JP" altLang="en-US" smtClean="0"/>
              <a:pPr/>
              <a:t>57</a:t>
            </a:fld>
            <a:endParaRPr lang="ja-JP" altLang="en-US"/>
          </a:p>
        </p:txBody>
      </p:sp>
      <p:sp>
        <p:nvSpPr>
          <p:cNvPr id="7" name="スライド イメージ プレースホルダー 6">
            <a:extLst>
              <a:ext uri="{FF2B5EF4-FFF2-40B4-BE49-F238E27FC236}">
                <a16:creationId xmlns:a16="http://schemas.microsoft.com/office/drawing/2014/main" id="{D8DFCB6C-E578-720F-F9CF-1211F9E91411}"/>
              </a:ext>
            </a:extLst>
          </p:cNvPr>
          <p:cNvSpPr>
            <a:spLocks noGrp="1" noRot="1" noChangeAspect="1"/>
          </p:cNvSpPr>
          <p:nvPr>
            <p:ph type="sldImg"/>
          </p:nvPr>
        </p:nvSpPr>
        <p:spPr/>
      </p:sp>
    </p:spTree>
    <p:extLst>
      <p:ext uri="{BB962C8B-B14F-4D97-AF65-F5344CB8AC3E}">
        <p14:creationId xmlns:p14="http://schemas.microsoft.com/office/powerpoint/2010/main" val="848034725"/>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B53D04A-B60E-1241-96E3-BBB7CC6C31A8}" type="slidenum">
              <a:rPr lang="ja-JP" altLang="en-US" smtClean="0"/>
              <a:pPr/>
              <a:t>58</a:t>
            </a:fld>
            <a:endParaRPr lang="ja-JP" altLang="en-US"/>
          </a:p>
        </p:txBody>
      </p:sp>
      <p:sp>
        <p:nvSpPr>
          <p:cNvPr id="7" name="スライド イメージ プレースホルダー 6">
            <a:extLst>
              <a:ext uri="{FF2B5EF4-FFF2-40B4-BE49-F238E27FC236}">
                <a16:creationId xmlns:a16="http://schemas.microsoft.com/office/drawing/2014/main" id="{426C4575-1433-0A87-EFAB-581574B21762}"/>
              </a:ext>
            </a:extLst>
          </p:cNvPr>
          <p:cNvSpPr>
            <a:spLocks noGrp="1" noRot="1" noChangeAspect="1"/>
          </p:cNvSpPr>
          <p:nvPr>
            <p:ph type="sldImg"/>
          </p:nvPr>
        </p:nvSpPr>
        <p:spPr/>
      </p:sp>
    </p:spTree>
    <p:extLst>
      <p:ext uri="{BB962C8B-B14F-4D97-AF65-F5344CB8AC3E}">
        <p14:creationId xmlns:p14="http://schemas.microsoft.com/office/powerpoint/2010/main" val="39871235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2B53D04A-B60E-1241-96E3-BBB7CC6C31A8}" type="slidenum">
              <a:rPr lang="ja-JP" altLang="en-US" smtClean="0"/>
              <a:pPr/>
              <a:t>59</a:t>
            </a:fld>
            <a:endParaRPr lang="ja-JP" altLang="en-US"/>
          </a:p>
        </p:txBody>
      </p:sp>
      <p:sp>
        <p:nvSpPr>
          <p:cNvPr id="7" name="スライド イメージ プレースホルダー 6">
            <a:extLst>
              <a:ext uri="{FF2B5EF4-FFF2-40B4-BE49-F238E27FC236}">
                <a16:creationId xmlns:a16="http://schemas.microsoft.com/office/drawing/2014/main" id="{817A7D01-BFB9-149D-A168-D0B0A65FB89C}"/>
              </a:ext>
            </a:extLst>
          </p:cNvPr>
          <p:cNvSpPr>
            <a:spLocks noGrp="1" noRot="1" noChangeAspect="1"/>
          </p:cNvSpPr>
          <p:nvPr>
            <p:ph type="sldImg"/>
          </p:nvPr>
        </p:nvSpPr>
        <p:spPr/>
      </p:sp>
    </p:spTree>
    <p:extLst>
      <p:ext uri="{BB962C8B-B14F-4D97-AF65-F5344CB8AC3E}">
        <p14:creationId xmlns:p14="http://schemas.microsoft.com/office/powerpoint/2010/main" val="14019984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ja-JP" altLang="en-US" sz="1100" dirty="0">
              <a:solidFill>
                <a:prstClr val="black"/>
              </a:solidFill>
              <a:latin typeface="BIZ UDPゴシック" panose="020B0400000000000000" pitchFamily="50" charset="-128"/>
              <a:ea typeface="BIZ UDPゴシック" panose="020B0400000000000000" pitchFamily="50" charset="-128"/>
            </a:endParaRPr>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6</a:t>
            </a:fld>
            <a:endParaRPr lang="ja-JP" altLang="en-US" dirty="0"/>
          </a:p>
        </p:txBody>
      </p:sp>
      <p:sp>
        <p:nvSpPr>
          <p:cNvPr id="7" name="スライド イメージ プレースホルダー 6">
            <a:extLst>
              <a:ext uri="{FF2B5EF4-FFF2-40B4-BE49-F238E27FC236}">
                <a16:creationId xmlns:a16="http://schemas.microsoft.com/office/drawing/2014/main" id="{E426FE21-CFBE-BE74-494C-90F1BFEAED04}"/>
              </a:ext>
            </a:extLst>
          </p:cNvPr>
          <p:cNvSpPr>
            <a:spLocks noGrp="1" noRot="1" noChangeAspect="1"/>
          </p:cNvSpPr>
          <p:nvPr>
            <p:ph type="sldImg"/>
          </p:nvPr>
        </p:nvSpPr>
        <p:spPr/>
      </p:sp>
    </p:spTree>
    <p:extLst>
      <p:ext uri="{BB962C8B-B14F-4D97-AF65-F5344CB8AC3E}">
        <p14:creationId xmlns:p14="http://schemas.microsoft.com/office/powerpoint/2010/main" val="355853971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60</a:t>
            </a:fld>
            <a:endParaRPr lang="ja-JP" altLang="en-US" dirty="0"/>
          </a:p>
        </p:txBody>
      </p:sp>
      <p:sp>
        <p:nvSpPr>
          <p:cNvPr id="6" name="スライド イメージ プレースホルダー 5">
            <a:extLst>
              <a:ext uri="{FF2B5EF4-FFF2-40B4-BE49-F238E27FC236}">
                <a16:creationId xmlns:a16="http://schemas.microsoft.com/office/drawing/2014/main" id="{EAEB30DD-5939-4B15-3B84-B1664BA2F080}"/>
              </a:ext>
            </a:extLst>
          </p:cNvPr>
          <p:cNvSpPr>
            <a:spLocks noGrp="1" noRot="1" noChangeAspect="1"/>
          </p:cNvSpPr>
          <p:nvPr>
            <p:ph type="sldImg"/>
          </p:nvPr>
        </p:nvSpPr>
        <p:spPr/>
      </p:sp>
      <p:sp>
        <p:nvSpPr>
          <p:cNvPr id="7" name="ノート プレースホルダー 6">
            <a:extLst>
              <a:ext uri="{FF2B5EF4-FFF2-40B4-BE49-F238E27FC236}">
                <a16:creationId xmlns:a16="http://schemas.microsoft.com/office/drawing/2014/main" id="{47CB6883-5EAD-A949-8A14-91CBC7E714B4}"/>
              </a:ext>
            </a:extLst>
          </p:cNvPr>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3319987999"/>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61</a:t>
            </a:fld>
            <a:endParaRPr lang="ja-JP" altLang="en-US" dirty="0"/>
          </a:p>
        </p:txBody>
      </p:sp>
      <p:sp>
        <p:nvSpPr>
          <p:cNvPr id="6" name="スライド イメージ プレースホルダー 5">
            <a:extLst>
              <a:ext uri="{FF2B5EF4-FFF2-40B4-BE49-F238E27FC236}">
                <a16:creationId xmlns:a16="http://schemas.microsoft.com/office/drawing/2014/main" id="{E1A9EC33-D2AF-50F5-7AB3-D00B531F4499}"/>
              </a:ext>
            </a:extLst>
          </p:cNvPr>
          <p:cNvSpPr>
            <a:spLocks noGrp="1" noRot="1" noChangeAspect="1"/>
          </p:cNvSpPr>
          <p:nvPr>
            <p:ph type="sldImg"/>
          </p:nvPr>
        </p:nvSpPr>
        <p:spPr/>
      </p:sp>
      <p:sp>
        <p:nvSpPr>
          <p:cNvPr id="7" name="ノート プレースホルダー 6">
            <a:extLst>
              <a:ext uri="{FF2B5EF4-FFF2-40B4-BE49-F238E27FC236}">
                <a16:creationId xmlns:a16="http://schemas.microsoft.com/office/drawing/2014/main" id="{24591BC8-3F38-C7DD-AF6A-D4F556EE71DD}"/>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ja-JP" altLang="en-US" sz="1100" kern="100" dirty="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Tree>
    <p:extLst>
      <p:ext uri="{BB962C8B-B14F-4D97-AF65-F5344CB8AC3E}">
        <p14:creationId xmlns:p14="http://schemas.microsoft.com/office/powerpoint/2010/main" val="2308301689"/>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62</a:t>
            </a:fld>
            <a:endParaRPr lang="ja-JP" altLang="en-US" dirty="0"/>
          </a:p>
        </p:txBody>
      </p:sp>
      <p:sp>
        <p:nvSpPr>
          <p:cNvPr id="6" name="スライド イメージ プレースホルダー 5">
            <a:extLst>
              <a:ext uri="{FF2B5EF4-FFF2-40B4-BE49-F238E27FC236}">
                <a16:creationId xmlns:a16="http://schemas.microsoft.com/office/drawing/2014/main" id="{5AA2573E-CA1E-48D1-0EFA-0ABF70B97723}"/>
              </a:ext>
            </a:extLst>
          </p:cNvPr>
          <p:cNvSpPr>
            <a:spLocks noGrp="1" noRot="1" noChangeAspect="1"/>
          </p:cNvSpPr>
          <p:nvPr>
            <p:ph type="sldImg"/>
          </p:nvPr>
        </p:nvSpPr>
        <p:spPr/>
      </p:sp>
      <p:sp>
        <p:nvSpPr>
          <p:cNvPr id="7" name="ノート プレースホルダー 6">
            <a:extLst>
              <a:ext uri="{FF2B5EF4-FFF2-40B4-BE49-F238E27FC236}">
                <a16:creationId xmlns:a16="http://schemas.microsoft.com/office/drawing/2014/main" id="{9F799072-669A-A855-3A2E-CFAC4A13EC84}"/>
              </a:ext>
            </a:extLst>
          </p:cNvPr>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3332563323"/>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63</a:t>
            </a:fld>
            <a:endParaRPr lang="ja-JP" altLang="en-US" dirty="0"/>
          </a:p>
        </p:txBody>
      </p:sp>
      <p:sp>
        <p:nvSpPr>
          <p:cNvPr id="6" name="スライド イメージ プレースホルダー 5">
            <a:extLst>
              <a:ext uri="{FF2B5EF4-FFF2-40B4-BE49-F238E27FC236}">
                <a16:creationId xmlns:a16="http://schemas.microsoft.com/office/drawing/2014/main" id="{9ED38C31-26B0-534F-AE5C-084688EDDC22}"/>
              </a:ext>
            </a:extLst>
          </p:cNvPr>
          <p:cNvSpPr>
            <a:spLocks noGrp="1" noRot="1" noChangeAspect="1"/>
          </p:cNvSpPr>
          <p:nvPr>
            <p:ph type="sldImg"/>
          </p:nvPr>
        </p:nvSpPr>
        <p:spPr/>
      </p:sp>
      <p:sp>
        <p:nvSpPr>
          <p:cNvPr id="7" name="ノート プレースホルダー 6">
            <a:extLst>
              <a:ext uri="{FF2B5EF4-FFF2-40B4-BE49-F238E27FC236}">
                <a16:creationId xmlns:a16="http://schemas.microsoft.com/office/drawing/2014/main" id="{58C26F74-B8EB-70C9-53BE-DC73A8B8E069}"/>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ja-JP" altLang="en-US" sz="1100"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074274072"/>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64</a:t>
            </a:fld>
            <a:endParaRPr lang="ja-JP" altLang="en-US" dirty="0"/>
          </a:p>
        </p:txBody>
      </p:sp>
      <p:sp>
        <p:nvSpPr>
          <p:cNvPr id="6" name="スライド イメージ プレースホルダー 5">
            <a:extLst>
              <a:ext uri="{FF2B5EF4-FFF2-40B4-BE49-F238E27FC236}">
                <a16:creationId xmlns:a16="http://schemas.microsoft.com/office/drawing/2014/main" id="{1E1BA9C2-14CE-4965-81F3-3DCBD5363581}"/>
              </a:ext>
            </a:extLst>
          </p:cNvPr>
          <p:cNvSpPr>
            <a:spLocks noGrp="1" noRot="1" noChangeAspect="1"/>
          </p:cNvSpPr>
          <p:nvPr>
            <p:ph type="sldImg"/>
          </p:nvPr>
        </p:nvSpPr>
        <p:spPr/>
      </p:sp>
      <p:sp>
        <p:nvSpPr>
          <p:cNvPr id="7" name="ノート プレースホルダー 6">
            <a:extLst>
              <a:ext uri="{FF2B5EF4-FFF2-40B4-BE49-F238E27FC236}">
                <a16:creationId xmlns:a16="http://schemas.microsoft.com/office/drawing/2014/main" id="{DD0C48CE-1727-6019-9483-3EAFF48B9CEB}"/>
              </a:ext>
            </a:extLst>
          </p:cNvPr>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3713289856"/>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65</a:t>
            </a:fld>
            <a:endParaRPr lang="ja-JP" altLang="en-US" dirty="0"/>
          </a:p>
        </p:txBody>
      </p:sp>
      <p:sp>
        <p:nvSpPr>
          <p:cNvPr id="6" name="スライド イメージ プレースホルダー 5">
            <a:extLst>
              <a:ext uri="{FF2B5EF4-FFF2-40B4-BE49-F238E27FC236}">
                <a16:creationId xmlns:a16="http://schemas.microsoft.com/office/drawing/2014/main" id="{1E1BA9C2-14CE-4965-81F3-3DCBD5363581}"/>
              </a:ext>
            </a:extLst>
          </p:cNvPr>
          <p:cNvSpPr>
            <a:spLocks noGrp="1" noRot="1" noChangeAspect="1"/>
          </p:cNvSpPr>
          <p:nvPr>
            <p:ph type="sldImg"/>
          </p:nvPr>
        </p:nvSpPr>
        <p:spPr/>
      </p:sp>
      <p:sp>
        <p:nvSpPr>
          <p:cNvPr id="7" name="ノート プレースホルダー 6">
            <a:extLst>
              <a:ext uri="{FF2B5EF4-FFF2-40B4-BE49-F238E27FC236}">
                <a16:creationId xmlns:a16="http://schemas.microsoft.com/office/drawing/2014/main" id="{DD0C48CE-1727-6019-9483-3EAFF48B9CEB}"/>
              </a:ext>
            </a:extLst>
          </p:cNvPr>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1367654151"/>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66</a:t>
            </a:fld>
            <a:endParaRPr lang="ja-JP" altLang="en-US" dirty="0"/>
          </a:p>
        </p:txBody>
      </p:sp>
      <p:sp>
        <p:nvSpPr>
          <p:cNvPr id="6" name="スライド イメージ プレースホルダー 5">
            <a:extLst>
              <a:ext uri="{FF2B5EF4-FFF2-40B4-BE49-F238E27FC236}">
                <a16:creationId xmlns:a16="http://schemas.microsoft.com/office/drawing/2014/main" id="{059B40E5-A88E-301F-AE59-2860EF0BAA93}"/>
              </a:ext>
            </a:extLst>
          </p:cNvPr>
          <p:cNvSpPr>
            <a:spLocks noGrp="1" noRot="1" noChangeAspect="1"/>
          </p:cNvSpPr>
          <p:nvPr>
            <p:ph type="sldImg"/>
          </p:nvPr>
        </p:nvSpPr>
        <p:spPr/>
      </p:sp>
      <p:sp>
        <p:nvSpPr>
          <p:cNvPr id="7" name="ノート プレースホルダー 6">
            <a:extLst>
              <a:ext uri="{FF2B5EF4-FFF2-40B4-BE49-F238E27FC236}">
                <a16:creationId xmlns:a16="http://schemas.microsoft.com/office/drawing/2014/main" id="{496E1465-D788-2F4D-D8F9-00B7344AB869}"/>
              </a:ext>
            </a:extLst>
          </p:cNvPr>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4071023346"/>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67</a:t>
            </a:fld>
            <a:endParaRPr lang="ja-JP" altLang="en-US" dirty="0"/>
          </a:p>
        </p:txBody>
      </p:sp>
      <p:sp>
        <p:nvSpPr>
          <p:cNvPr id="6" name="スライド イメージ プレースホルダー 5">
            <a:extLst>
              <a:ext uri="{FF2B5EF4-FFF2-40B4-BE49-F238E27FC236}">
                <a16:creationId xmlns:a16="http://schemas.microsoft.com/office/drawing/2014/main" id="{41B65B63-57AF-A3EF-A0A0-267926FAFBD8}"/>
              </a:ext>
            </a:extLst>
          </p:cNvPr>
          <p:cNvSpPr>
            <a:spLocks noGrp="1" noRot="1" noChangeAspect="1"/>
          </p:cNvSpPr>
          <p:nvPr>
            <p:ph type="sldImg"/>
          </p:nvPr>
        </p:nvSpPr>
        <p:spPr/>
      </p:sp>
      <p:sp>
        <p:nvSpPr>
          <p:cNvPr id="7" name="ノート プレースホルダー 6">
            <a:extLst>
              <a:ext uri="{FF2B5EF4-FFF2-40B4-BE49-F238E27FC236}">
                <a16:creationId xmlns:a16="http://schemas.microsoft.com/office/drawing/2014/main" id="{3BCC033A-68AF-B927-5419-1E58837BC885}"/>
              </a:ext>
            </a:extLst>
          </p:cNvPr>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4186389858"/>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68</a:t>
            </a:fld>
            <a:endParaRPr lang="ja-JP" altLang="en-US" dirty="0"/>
          </a:p>
        </p:txBody>
      </p:sp>
      <p:sp>
        <p:nvSpPr>
          <p:cNvPr id="6" name="スライド イメージ プレースホルダー 5">
            <a:extLst>
              <a:ext uri="{FF2B5EF4-FFF2-40B4-BE49-F238E27FC236}">
                <a16:creationId xmlns:a16="http://schemas.microsoft.com/office/drawing/2014/main" id="{DCDE3FCB-6013-6218-2EF1-9EADD4A48B2A}"/>
              </a:ext>
            </a:extLst>
          </p:cNvPr>
          <p:cNvSpPr>
            <a:spLocks noGrp="1" noRot="1" noChangeAspect="1"/>
          </p:cNvSpPr>
          <p:nvPr>
            <p:ph type="sldImg"/>
          </p:nvPr>
        </p:nvSpPr>
        <p:spPr/>
      </p:sp>
      <p:sp>
        <p:nvSpPr>
          <p:cNvPr id="7" name="ノート プレースホルダー 6">
            <a:extLst>
              <a:ext uri="{FF2B5EF4-FFF2-40B4-BE49-F238E27FC236}">
                <a16:creationId xmlns:a16="http://schemas.microsoft.com/office/drawing/2014/main" id="{1CAE5FEA-8F18-137C-8B3F-29605C0A245B}"/>
              </a:ext>
            </a:extLst>
          </p:cNvPr>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2025398380"/>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69</a:t>
            </a:fld>
            <a:endParaRPr lang="ja-JP" altLang="en-US" dirty="0"/>
          </a:p>
        </p:txBody>
      </p:sp>
      <p:sp>
        <p:nvSpPr>
          <p:cNvPr id="6" name="スライド イメージ プレースホルダー 5">
            <a:extLst>
              <a:ext uri="{FF2B5EF4-FFF2-40B4-BE49-F238E27FC236}">
                <a16:creationId xmlns:a16="http://schemas.microsoft.com/office/drawing/2014/main" id="{A254F48E-35EE-B374-AC03-4365184161B3}"/>
              </a:ext>
            </a:extLst>
          </p:cNvPr>
          <p:cNvSpPr>
            <a:spLocks noGrp="1" noRot="1" noChangeAspect="1"/>
          </p:cNvSpPr>
          <p:nvPr>
            <p:ph type="sldImg"/>
          </p:nvPr>
        </p:nvSpPr>
        <p:spPr/>
      </p:sp>
      <p:sp>
        <p:nvSpPr>
          <p:cNvPr id="7" name="ノート プレースホルダー 6">
            <a:extLst>
              <a:ext uri="{FF2B5EF4-FFF2-40B4-BE49-F238E27FC236}">
                <a16:creationId xmlns:a16="http://schemas.microsoft.com/office/drawing/2014/main" id="{CCE3EEA0-3598-EA31-823C-8AFC1E1B4ACD}"/>
              </a:ext>
            </a:extLst>
          </p:cNvPr>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15856361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7</a:t>
            </a:fld>
            <a:endParaRPr lang="ja-JP" altLang="en-US" dirty="0"/>
          </a:p>
        </p:txBody>
      </p:sp>
      <p:sp>
        <p:nvSpPr>
          <p:cNvPr id="7" name="スライド イメージ プレースホルダー 6">
            <a:extLst>
              <a:ext uri="{FF2B5EF4-FFF2-40B4-BE49-F238E27FC236}">
                <a16:creationId xmlns:a16="http://schemas.microsoft.com/office/drawing/2014/main" id="{1112FBD6-629A-4F57-2541-4F706D860CB7}"/>
              </a:ext>
            </a:extLst>
          </p:cNvPr>
          <p:cNvSpPr>
            <a:spLocks noGrp="1" noRot="1" noChangeAspect="1"/>
          </p:cNvSpPr>
          <p:nvPr>
            <p:ph type="sldImg"/>
          </p:nvPr>
        </p:nvSpPr>
        <p:spPr/>
      </p:sp>
    </p:spTree>
    <p:extLst>
      <p:ext uri="{BB962C8B-B14F-4D97-AF65-F5344CB8AC3E}">
        <p14:creationId xmlns:p14="http://schemas.microsoft.com/office/powerpoint/2010/main" val="2467244700"/>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70</a:t>
            </a:fld>
            <a:endParaRPr lang="ja-JP" altLang="en-US" dirty="0"/>
          </a:p>
        </p:txBody>
      </p:sp>
      <p:sp>
        <p:nvSpPr>
          <p:cNvPr id="6" name="スライド イメージ プレースホルダー 5">
            <a:extLst>
              <a:ext uri="{FF2B5EF4-FFF2-40B4-BE49-F238E27FC236}">
                <a16:creationId xmlns:a16="http://schemas.microsoft.com/office/drawing/2014/main" id="{C8AA5826-CA38-CD27-619A-300B17E1AFCC}"/>
              </a:ext>
            </a:extLst>
          </p:cNvPr>
          <p:cNvSpPr>
            <a:spLocks noGrp="1" noRot="1" noChangeAspect="1"/>
          </p:cNvSpPr>
          <p:nvPr>
            <p:ph type="sldImg"/>
          </p:nvPr>
        </p:nvSpPr>
        <p:spPr/>
      </p:sp>
      <p:sp>
        <p:nvSpPr>
          <p:cNvPr id="7" name="ノート プレースホルダー 6">
            <a:extLst>
              <a:ext uri="{FF2B5EF4-FFF2-40B4-BE49-F238E27FC236}">
                <a16:creationId xmlns:a16="http://schemas.microsoft.com/office/drawing/2014/main" id="{EDD16EDF-61EF-2866-B6C2-F8424C4DA31F}"/>
              </a:ext>
            </a:extLst>
          </p:cNvPr>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2133433989"/>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71</a:t>
            </a:fld>
            <a:endParaRPr lang="ja-JP" altLang="en-US" dirty="0"/>
          </a:p>
        </p:txBody>
      </p:sp>
      <p:sp>
        <p:nvSpPr>
          <p:cNvPr id="6" name="スライド イメージ プレースホルダー 5">
            <a:extLst>
              <a:ext uri="{FF2B5EF4-FFF2-40B4-BE49-F238E27FC236}">
                <a16:creationId xmlns:a16="http://schemas.microsoft.com/office/drawing/2014/main" id="{D46E24B6-CE4D-0088-4AF4-733525BD57B1}"/>
              </a:ext>
            </a:extLst>
          </p:cNvPr>
          <p:cNvSpPr>
            <a:spLocks noGrp="1" noRot="1" noChangeAspect="1"/>
          </p:cNvSpPr>
          <p:nvPr>
            <p:ph type="sldImg"/>
          </p:nvPr>
        </p:nvSpPr>
        <p:spPr/>
      </p:sp>
      <p:sp>
        <p:nvSpPr>
          <p:cNvPr id="7" name="ノート プレースホルダー 6">
            <a:extLst>
              <a:ext uri="{FF2B5EF4-FFF2-40B4-BE49-F238E27FC236}">
                <a16:creationId xmlns:a16="http://schemas.microsoft.com/office/drawing/2014/main" id="{9B8071E8-5EAB-A9FA-425A-D2E3B01AE3D9}"/>
              </a:ext>
            </a:extLst>
          </p:cNvPr>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1248692909"/>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72</a:t>
            </a:fld>
            <a:endParaRPr lang="ja-JP" altLang="en-US" dirty="0"/>
          </a:p>
        </p:txBody>
      </p:sp>
      <p:sp>
        <p:nvSpPr>
          <p:cNvPr id="6" name="スライド イメージ プレースホルダー 5">
            <a:extLst>
              <a:ext uri="{FF2B5EF4-FFF2-40B4-BE49-F238E27FC236}">
                <a16:creationId xmlns:a16="http://schemas.microsoft.com/office/drawing/2014/main" id="{EB963011-B420-64D4-FB0B-6A51D34FE19A}"/>
              </a:ext>
            </a:extLst>
          </p:cNvPr>
          <p:cNvSpPr>
            <a:spLocks noGrp="1" noRot="1" noChangeAspect="1"/>
          </p:cNvSpPr>
          <p:nvPr>
            <p:ph type="sldImg"/>
          </p:nvPr>
        </p:nvSpPr>
        <p:spPr/>
      </p:sp>
      <p:sp>
        <p:nvSpPr>
          <p:cNvPr id="7" name="ノート プレースホルダー 6">
            <a:extLst>
              <a:ext uri="{FF2B5EF4-FFF2-40B4-BE49-F238E27FC236}">
                <a16:creationId xmlns:a16="http://schemas.microsoft.com/office/drawing/2014/main" id="{5C18C865-0C61-A028-196F-55764115B6B4}"/>
              </a:ext>
            </a:extLst>
          </p:cNvPr>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3093721700"/>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73</a:t>
            </a:fld>
            <a:endParaRPr lang="ja-JP" altLang="en-US" dirty="0"/>
          </a:p>
        </p:txBody>
      </p:sp>
      <p:sp>
        <p:nvSpPr>
          <p:cNvPr id="6" name="スライド イメージ プレースホルダー 5">
            <a:extLst>
              <a:ext uri="{FF2B5EF4-FFF2-40B4-BE49-F238E27FC236}">
                <a16:creationId xmlns:a16="http://schemas.microsoft.com/office/drawing/2014/main" id="{5B6A01EC-4C69-28FA-876B-1221E333D215}"/>
              </a:ext>
            </a:extLst>
          </p:cNvPr>
          <p:cNvSpPr>
            <a:spLocks noGrp="1" noRot="1" noChangeAspect="1"/>
          </p:cNvSpPr>
          <p:nvPr>
            <p:ph type="sldImg"/>
          </p:nvPr>
        </p:nvSpPr>
        <p:spPr/>
      </p:sp>
      <p:sp>
        <p:nvSpPr>
          <p:cNvPr id="7" name="ノート プレースホルダー 6">
            <a:extLst>
              <a:ext uri="{FF2B5EF4-FFF2-40B4-BE49-F238E27FC236}">
                <a16:creationId xmlns:a16="http://schemas.microsoft.com/office/drawing/2014/main" id="{990620E7-9BAF-3F29-BCB5-20F72BD96CA1}"/>
              </a:ext>
            </a:extLst>
          </p:cNvPr>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1586625174"/>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74</a:t>
            </a:fld>
            <a:endParaRPr lang="ja-JP" altLang="en-US" dirty="0"/>
          </a:p>
        </p:txBody>
      </p:sp>
      <p:sp>
        <p:nvSpPr>
          <p:cNvPr id="6" name="スライド イメージ プレースホルダー 5">
            <a:extLst>
              <a:ext uri="{FF2B5EF4-FFF2-40B4-BE49-F238E27FC236}">
                <a16:creationId xmlns:a16="http://schemas.microsoft.com/office/drawing/2014/main" id="{C4B70F09-7C89-AEC2-35DF-EA680B6A792A}"/>
              </a:ext>
            </a:extLst>
          </p:cNvPr>
          <p:cNvSpPr>
            <a:spLocks noGrp="1" noRot="1" noChangeAspect="1"/>
          </p:cNvSpPr>
          <p:nvPr>
            <p:ph type="sldImg"/>
          </p:nvPr>
        </p:nvSpPr>
        <p:spPr/>
      </p:sp>
      <p:sp>
        <p:nvSpPr>
          <p:cNvPr id="7" name="ノート プレースホルダー 6">
            <a:extLst>
              <a:ext uri="{FF2B5EF4-FFF2-40B4-BE49-F238E27FC236}">
                <a16:creationId xmlns:a16="http://schemas.microsoft.com/office/drawing/2014/main" id="{08586F14-42A8-D31C-1771-D54E49F8FA1C}"/>
              </a:ext>
            </a:extLst>
          </p:cNvPr>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2026444617"/>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75</a:t>
            </a:fld>
            <a:endParaRPr lang="ja-JP" altLang="en-US" dirty="0"/>
          </a:p>
        </p:txBody>
      </p:sp>
      <p:sp>
        <p:nvSpPr>
          <p:cNvPr id="6" name="スライド イメージ プレースホルダー 5">
            <a:extLst>
              <a:ext uri="{FF2B5EF4-FFF2-40B4-BE49-F238E27FC236}">
                <a16:creationId xmlns:a16="http://schemas.microsoft.com/office/drawing/2014/main" id="{1AF2B3BF-A1E4-1FD7-A456-BB900AE5C07D}"/>
              </a:ext>
            </a:extLst>
          </p:cNvPr>
          <p:cNvSpPr>
            <a:spLocks noGrp="1" noRot="1" noChangeAspect="1"/>
          </p:cNvSpPr>
          <p:nvPr>
            <p:ph type="sldImg"/>
          </p:nvPr>
        </p:nvSpPr>
        <p:spPr/>
      </p:sp>
      <p:sp>
        <p:nvSpPr>
          <p:cNvPr id="7" name="ノート プレースホルダー 6">
            <a:extLst>
              <a:ext uri="{FF2B5EF4-FFF2-40B4-BE49-F238E27FC236}">
                <a16:creationId xmlns:a16="http://schemas.microsoft.com/office/drawing/2014/main" id="{2C035854-E8D6-EA13-B130-2B3A2A37A74D}"/>
              </a:ext>
            </a:extLst>
          </p:cNvPr>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67640168"/>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76</a:t>
            </a:fld>
            <a:endParaRPr lang="ja-JP" altLang="en-US" dirty="0"/>
          </a:p>
        </p:txBody>
      </p:sp>
      <p:sp>
        <p:nvSpPr>
          <p:cNvPr id="6" name="スライド イメージ プレースホルダー 5">
            <a:extLst>
              <a:ext uri="{FF2B5EF4-FFF2-40B4-BE49-F238E27FC236}">
                <a16:creationId xmlns:a16="http://schemas.microsoft.com/office/drawing/2014/main" id="{DDCD52A6-F037-B794-3129-0A3BDF955EA8}"/>
              </a:ext>
            </a:extLst>
          </p:cNvPr>
          <p:cNvSpPr>
            <a:spLocks noGrp="1" noRot="1" noChangeAspect="1"/>
          </p:cNvSpPr>
          <p:nvPr>
            <p:ph type="sldImg"/>
          </p:nvPr>
        </p:nvSpPr>
        <p:spPr/>
      </p:sp>
      <p:sp>
        <p:nvSpPr>
          <p:cNvPr id="7" name="ノート プレースホルダー 6">
            <a:extLst>
              <a:ext uri="{FF2B5EF4-FFF2-40B4-BE49-F238E27FC236}">
                <a16:creationId xmlns:a16="http://schemas.microsoft.com/office/drawing/2014/main" id="{7B6077D6-2AEF-5AD1-D667-58C7BC606D3B}"/>
              </a:ext>
            </a:extLst>
          </p:cNvPr>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3485941046"/>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77</a:t>
            </a:fld>
            <a:endParaRPr lang="ja-JP" altLang="en-US" dirty="0"/>
          </a:p>
        </p:txBody>
      </p:sp>
      <p:sp>
        <p:nvSpPr>
          <p:cNvPr id="6" name="スライド イメージ プレースホルダー 5">
            <a:extLst>
              <a:ext uri="{FF2B5EF4-FFF2-40B4-BE49-F238E27FC236}">
                <a16:creationId xmlns:a16="http://schemas.microsoft.com/office/drawing/2014/main" id="{EAB61E3F-7A60-9E4D-2B19-11D010BE0E22}"/>
              </a:ext>
            </a:extLst>
          </p:cNvPr>
          <p:cNvSpPr>
            <a:spLocks noGrp="1" noRot="1" noChangeAspect="1"/>
          </p:cNvSpPr>
          <p:nvPr>
            <p:ph type="sldImg"/>
          </p:nvPr>
        </p:nvSpPr>
        <p:spPr/>
      </p:sp>
      <p:sp>
        <p:nvSpPr>
          <p:cNvPr id="7" name="ノート プレースホルダー 6">
            <a:extLst>
              <a:ext uri="{FF2B5EF4-FFF2-40B4-BE49-F238E27FC236}">
                <a16:creationId xmlns:a16="http://schemas.microsoft.com/office/drawing/2014/main" id="{8E207553-DEC7-6F55-DC3C-62CC414F6CBE}"/>
              </a:ext>
            </a:extLst>
          </p:cNvPr>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2637635796"/>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78</a:t>
            </a:fld>
            <a:endParaRPr lang="ja-JP" altLang="en-US" dirty="0"/>
          </a:p>
        </p:txBody>
      </p:sp>
      <p:sp>
        <p:nvSpPr>
          <p:cNvPr id="6" name="スライド イメージ プレースホルダー 5">
            <a:extLst>
              <a:ext uri="{FF2B5EF4-FFF2-40B4-BE49-F238E27FC236}">
                <a16:creationId xmlns:a16="http://schemas.microsoft.com/office/drawing/2014/main" id="{15B66A76-5807-58E8-5866-DB32B1EE2D87}"/>
              </a:ext>
            </a:extLst>
          </p:cNvPr>
          <p:cNvSpPr>
            <a:spLocks noGrp="1" noRot="1" noChangeAspect="1"/>
          </p:cNvSpPr>
          <p:nvPr>
            <p:ph type="sldImg"/>
          </p:nvPr>
        </p:nvSpPr>
        <p:spPr/>
      </p:sp>
      <p:sp>
        <p:nvSpPr>
          <p:cNvPr id="7" name="ノート プレースホルダー 6">
            <a:extLst>
              <a:ext uri="{FF2B5EF4-FFF2-40B4-BE49-F238E27FC236}">
                <a16:creationId xmlns:a16="http://schemas.microsoft.com/office/drawing/2014/main" id="{589F842F-2557-9325-42F9-69F96E03FCFC}"/>
              </a:ext>
            </a:extLst>
          </p:cNvPr>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1010394188"/>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79</a:t>
            </a:fld>
            <a:endParaRPr lang="ja-JP" altLang="en-US" dirty="0"/>
          </a:p>
        </p:txBody>
      </p:sp>
      <p:sp>
        <p:nvSpPr>
          <p:cNvPr id="6" name="スライド イメージ プレースホルダー 5">
            <a:extLst>
              <a:ext uri="{FF2B5EF4-FFF2-40B4-BE49-F238E27FC236}">
                <a16:creationId xmlns:a16="http://schemas.microsoft.com/office/drawing/2014/main" id="{51F39FDC-2438-DF04-8556-C6463B7D6F8A}"/>
              </a:ext>
            </a:extLst>
          </p:cNvPr>
          <p:cNvSpPr>
            <a:spLocks noGrp="1" noRot="1" noChangeAspect="1"/>
          </p:cNvSpPr>
          <p:nvPr>
            <p:ph type="sldImg"/>
          </p:nvPr>
        </p:nvSpPr>
        <p:spPr/>
      </p:sp>
      <p:sp>
        <p:nvSpPr>
          <p:cNvPr id="7" name="ノート プレースホルダー 6">
            <a:extLst>
              <a:ext uri="{FF2B5EF4-FFF2-40B4-BE49-F238E27FC236}">
                <a16:creationId xmlns:a16="http://schemas.microsoft.com/office/drawing/2014/main" id="{28F3B99A-7F6B-7E69-7F3F-8049AC239AEE}"/>
              </a:ext>
            </a:extLst>
          </p:cNvPr>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7867706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8</a:t>
            </a:fld>
            <a:endParaRPr lang="ja-JP" altLang="en-US" dirty="0"/>
          </a:p>
        </p:txBody>
      </p:sp>
      <p:sp>
        <p:nvSpPr>
          <p:cNvPr id="6" name="スライド イメージ プレースホルダー 5">
            <a:extLst>
              <a:ext uri="{FF2B5EF4-FFF2-40B4-BE49-F238E27FC236}">
                <a16:creationId xmlns:a16="http://schemas.microsoft.com/office/drawing/2014/main" id="{B91DDBE5-DE41-71DD-E499-89475FDFC300}"/>
              </a:ext>
            </a:extLst>
          </p:cNvPr>
          <p:cNvSpPr>
            <a:spLocks noGrp="1" noRot="1" noChangeAspect="1"/>
          </p:cNvSpPr>
          <p:nvPr>
            <p:ph type="sldImg"/>
          </p:nvPr>
        </p:nvSpPr>
        <p:spPr/>
      </p:sp>
      <p:sp>
        <p:nvSpPr>
          <p:cNvPr id="7" name="ノート プレースホルダー 6">
            <a:extLst>
              <a:ext uri="{FF2B5EF4-FFF2-40B4-BE49-F238E27FC236}">
                <a16:creationId xmlns:a16="http://schemas.microsoft.com/office/drawing/2014/main" id="{E55322F9-B54A-D21D-A55C-CC3EB86FD89C}"/>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ja-JP" altLang="en-US" sz="1100" dirty="0">
              <a:solidFill>
                <a:schemeClr val="accent1"/>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3440812115"/>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80</a:t>
            </a:fld>
            <a:endParaRPr lang="ja-JP" altLang="en-US" dirty="0"/>
          </a:p>
        </p:txBody>
      </p:sp>
      <p:sp>
        <p:nvSpPr>
          <p:cNvPr id="6" name="スライド イメージ プレースホルダー 5">
            <a:extLst>
              <a:ext uri="{FF2B5EF4-FFF2-40B4-BE49-F238E27FC236}">
                <a16:creationId xmlns:a16="http://schemas.microsoft.com/office/drawing/2014/main" id="{9ED38C31-26B0-534F-AE5C-084688EDDC22}"/>
              </a:ext>
            </a:extLst>
          </p:cNvPr>
          <p:cNvSpPr>
            <a:spLocks noGrp="1" noRot="1" noChangeAspect="1"/>
          </p:cNvSpPr>
          <p:nvPr>
            <p:ph type="sldImg"/>
          </p:nvPr>
        </p:nvSpPr>
        <p:spPr/>
      </p:sp>
      <p:sp>
        <p:nvSpPr>
          <p:cNvPr id="7" name="ノート プレースホルダー 6">
            <a:extLst>
              <a:ext uri="{FF2B5EF4-FFF2-40B4-BE49-F238E27FC236}">
                <a16:creationId xmlns:a16="http://schemas.microsoft.com/office/drawing/2014/main" id="{58C26F74-B8EB-70C9-53BE-DC73A8B8E069}"/>
              </a:ext>
            </a:extLst>
          </p:cNvPr>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2898287459"/>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81</a:t>
            </a:fld>
            <a:endParaRPr lang="ja-JP" altLang="en-US" dirty="0"/>
          </a:p>
        </p:txBody>
      </p:sp>
      <p:sp>
        <p:nvSpPr>
          <p:cNvPr id="6" name="スライド イメージ プレースホルダー 5">
            <a:extLst>
              <a:ext uri="{FF2B5EF4-FFF2-40B4-BE49-F238E27FC236}">
                <a16:creationId xmlns:a16="http://schemas.microsoft.com/office/drawing/2014/main" id="{1E1BA9C2-14CE-4965-81F3-3DCBD5363581}"/>
              </a:ext>
            </a:extLst>
          </p:cNvPr>
          <p:cNvSpPr>
            <a:spLocks noGrp="1" noRot="1" noChangeAspect="1"/>
          </p:cNvSpPr>
          <p:nvPr>
            <p:ph type="sldImg"/>
          </p:nvPr>
        </p:nvSpPr>
        <p:spPr/>
      </p:sp>
      <p:sp>
        <p:nvSpPr>
          <p:cNvPr id="7" name="ノート プレースホルダー 6">
            <a:extLst>
              <a:ext uri="{FF2B5EF4-FFF2-40B4-BE49-F238E27FC236}">
                <a16:creationId xmlns:a16="http://schemas.microsoft.com/office/drawing/2014/main" id="{DD0C48CE-1727-6019-9483-3EAFF48B9CEB}"/>
              </a:ext>
            </a:extLst>
          </p:cNvPr>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2123317325"/>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82</a:t>
            </a:fld>
            <a:endParaRPr lang="ja-JP" altLang="en-US" dirty="0"/>
          </a:p>
        </p:txBody>
      </p:sp>
      <p:sp>
        <p:nvSpPr>
          <p:cNvPr id="6" name="スライド イメージ プレースホルダー 5">
            <a:extLst>
              <a:ext uri="{FF2B5EF4-FFF2-40B4-BE49-F238E27FC236}">
                <a16:creationId xmlns:a16="http://schemas.microsoft.com/office/drawing/2014/main" id="{1E1BA9C2-14CE-4965-81F3-3DCBD5363581}"/>
              </a:ext>
            </a:extLst>
          </p:cNvPr>
          <p:cNvSpPr>
            <a:spLocks noGrp="1" noRot="1" noChangeAspect="1"/>
          </p:cNvSpPr>
          <p:nvPr>
            <p:ph type="sldImg"/>
          </p:nvPr>
        </p:nvSpPr>
        <p:spPr/>
      </p:sp>
      <p:sp>
        <p:nvSpPr>
          <p:cNvPr id="7" name="ノート プレースホルダー 6">
            <a:extLst>
              <a:ext uri="{FF2B5EF4-FFF2-40B4-BE49-F238E27FC236}">
                <a16:creationId xmlns:a16="http://schemas.microsoft.com/office/drawing/2014/main" id="{DD0C48CE-1727-6019-9483-3EAFF48B9CEB}"/>
              </a:ext>
            </a:extLst>
          </p:cNvPr>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1511856589"/>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83</a:t>
            </a:fld>
            <a:endParaRPr lang="ja-JP" altLang="en-US" dirty="0"/>
          </a:p>
        </p:txBody>
      </p:sp>
      <p:sp>
        <p:nvSpPr>
          <p:cNvPr id="6" name="スライド イメージ プレースホルダー 5">
            <a:extLst>
              <a:ext uri="{FF2B5EF4-FFF2-40B4-BE49-F238E27FC236}">
                <a16:creationId xmlns:a16="http://schemas.microsoft.com/office/drawing/2014/main" id="{F155F286-E7AF-04C4-B03C-DED5E702FC3A}"/>
              </a:ext>
            </a:extLst>
          </p:cNvPr>
          <p:cNvSpPr>
            <a:spLocks noGrp="1" noRot="1" noChangeAspect="1"/>
          </p:cNvSpPr>
          <p:nvPr>
            <p:ph type="sldImg"/>
          </p:nvPr>
        </p:nvSpPr>
        <p:spPr/>
      </p:sp>
      <p:sp>
        <p:nvSpPr>
          <p:cNvPr id="7" name="ノート プレースホルダー 6">
            <a:extLst>
              <a:ext uri="{FF2B5EF4-FFF2-40B4-BE49-F238E27FC236}">
                <a16:creationId xmlns:a16="http://schemas.microsoft.com/office/drawing/2014/main" id="{19E3A788-82F4-B7E1-EE94-E5EBE866EF97}"/>
              </a:ext>
            </a:extLst>
          </p:cNvPr>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2663363488"/>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84</a:t>
            </a:fld>
            <a:endParaRPr lang="ja-JP" altLang="en-US" dirty="0"/>
          </a:p>
        </p:txBody>
      </p:sp>
      <p:sp>
        <p:nvSpPr>
          <p:cNvPr id="6" name="スライド イメージ プレースホルダー 5">
            <a:extLst>
              <a:ext uri="{FF2B5EF4-FFF2-40B4-BE49-F238E27FC236}">
                <a16:creationId xmlns:a16="http://schemas.microsoft.com/office/drawing/2014/main" id="{9ADCDE2C-360F-CA0D-FC7C-340F729FA514}"/>
              </a:ext>
            </a:extLst>
          </p:cNvPr>
          <p:cNvSpPr>
            <a:spLocks noGrp="1" noRot="1" noChangeAspect="1"/>
          </p:cNvSpPr>
          <p:nvPr>
            <p:ph type="sldImg"/>
          </p:nvPr>
        </p:nvSpPr>
        <p:spPr/>
      </p:sp>
      <p:sp>
        <p:nvSpPr>
          <p:cNvPr id="7" name="ノート プレースホルダー 6">
            <a:extLst>
              <a:ext uri="{FF2B5EF4-FFF2-40B4-BE49-F238E27FC236}">
                <a16:creationId xmlns:a16="http://schemas.microsoft.com/office/drawing/2014/main" id="{D377F0FB-8EC9-D1D5-9C13-7A4B79DE4953}"/>
              </a:ext>
            </a:extLst>
          </p:cNvPr>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3727456893"/>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85</a:t>
            </a:fld>
            <a:endParaRPr lang="ja-JP" altLang="en-US" dirty="0"/>
          </a:p>
        </p:txBody>
      </p:sp>
      <p:sp>
        <p:nvSpPr>
          <p:cNvPr id="6" name="スライド イメージ プレースホルダー 5">
            <a:extLst>
              <a:ext uri="{FF2B5EF4-FFF2-40B4-BE49-F238E27FC236}">
                <a16:creationId xmlns:a16="http://schemas.microsoft.com/office/drawing/2014/main" id="{AC51CA85-A156-9143-DBFD-C45B04823993}"/>
              </a:ext>
            </a:extLst>
          </p:cNvPr>
          <p:cNvSpPr>
            <a:spLocks noGrp="1" noRot="1" noChangeAspect="1"/>
          </p:cNvSpPr>
          <p:nvPr>
            <p:ph type="sldImg"/>
          </p:nvPr>
        </p:nvSpPr>
        <p:spPr/>
      </p:sp>
      <p:sp>
        <p:nvSpPr>
          <p:cNvPr id="7" name="ノート プレースホルダー 6">
            <a:extLst>
              <a:ext uri="{FF2B5EF4-FFF2-40B4-BE49-F238E27FC236}">
                <a16:creationId xmlns:a16="http://schemas.microsoft.com/office/drawing/2014/main" id="{CD756CBC-AA32-50A3-B043-9DB9EFA73352}"/>
              </a:ext>
            </a:extLst>
          </p:cNvPr>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1416260715"/>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86</a:t>
            </a:fld>
            <a:endParaRPr lang="ja-JP" altLang="en-US" dirty="0"/>
          </a:p>
        </p:txBody>
      </p:sp>
      <p:sp>
        <p:nvSpPr>
          <p:cNvPr id="6" name="スライド イメージ プレースホルダー 5">
            <a:extLst>
              <a:ext uri="{FF2B5EF4-FFF2-40B4-BE49-F238E27FC236}">
                <a16:creationId xmlns:a16="http://schemas.microsoft.com/office/drawing/2014/main" id="{59BC3520-7807-0ECE-DC3F-169CCE9FFE06}"/>
              </a:ext>
            </a:extLst>
          </p:cNvPr>
          <p:cNvSpPr>
            <a:spLocks noGrp="1" noRot="1" noChangeAspect="1"/>
          </p:cNvSpPr>
          <p:nvPr>
            <p:ph type="sldImg"/>
          </p:nvPr>
        </p:nvSpPr>
        <p:spPr/>
      </p:sp>
      <p:sp>
        <p:nvSpPr>
          <p:cNvPr id="7" name="ノート プレースホルダー 6">
            <a:extLst>
              <a:ext uri="{FF2B5EF4-FFF2-40B4-BE49-F238E27FC236}">
                <a16:creationId xmlns:a16="http://schemas.microsoft.com/office/drawing/2014/main" id="{4D6C4333-0116-297A-CBA7-6AECC75B8317}"/>
              </a:ext>
            </a:extLst>
          </p:cNvPr>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2489823255"/>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87</a:t>
            </a:fld>
            <a:endParaRPr lang="ja-JP" altLang="en-US" dirty="0"/>
          </a:p>
        </p:txBody>
      </p:sp>
      <p:sp>
        <p:nvSpPr>
          <p:cNvPr id="6" name="スライド イメージ プレースホルダー 5">
            <a:extLst>
              <a:ext uri="{FF2B5EF4-FFF2-40B4-BE49-F238E27FC236}">
                <a16:creationId xmlns:a16="http://schemas.microsoft.com/office/drawing/2014/main" id="{8AACF7A5-C426-FDEE-A740-387FA8E752FD}"/>
              </a:ext>
            </a:extLst>
          </p:cNvPr>
          <p:cNvSpPr>
            <a:spLocks noGrp="1" noRot="1" noChangeAspect="1"/>
          </p:cNvSpPr>
          <p:nvPr>
            <p:ph type="sldImg"/>
          </p:nvPr>
        </p:nvSpPr>
        <p:spPr/>
      </p:sp>
      <p:sp>
        <p:nvSpPr>
          <p:cNvPr id="7" name="ノート プレースホルダー 6">
            <a:extLst>
              <a:ext uri="{FF2B5EF4-FFF2-40B4-BE49-F238E27FC236}">
                <a16:creationId xmlns:a16="http://schemas.microsoft.com/office/drawing/2014/main" id="{E5776850-31D9-D05A-3935-2EE369BA4F7C}"/>
              </a:ext>
            </a:extLst>
          </p:cNvPr>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2876486306"/>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88</a:t>
            </a:fld>
            <a:endParaRPr lang="ja-JP" altLang="en-US" dirty="0"/>
          </a:p>
        </p:txBody>
      </p:sp>
      <p:sp>
        <p:nvSpPr>
          <p:cNvPr id="6" name="スライド イメージ プレースホルダー 5">
            <a:extLst>
              <a:ext uri="{FF2B5EF4-FFF2-40B4-BE49-F238E27FC236}">
                <a16:creationId xmlns:a16="http://schemas.microsoft.com/office/drawing/2014/main" id="{7A4DE18D-6EA0-0459-537B-22CCB5E8B322}"/>
              </a:ext>
            </a:extLst>
          </p:cNvPr>
          <p:cNvSpPr>
            <a:spLocks noGrp="1" noRot="1" noChangeAspect="1"/>
          </p:cNvSpPr>
          <p:nvPr>
            <p:ph type="sldImg"/>
          </p:nvPr>
        </p:nvSpPr>
        <p:spPr/>
      </p:sp>
      <p:sp>
        <p:nvSpPr>
          <p:cNvPr id="7" name="ノート プレースホルダー 6">
            <a:extLst>
              <a:ext uri="{FF2B5EF4-FFF2-40B4-BE49-F238E27FC236}">
                <a16:creationId xmlns:a16="http://schemas.microsoft.com/office/drawing/2014/main" id="{4783D9F5-C0AA-7E20-BCC3-BB25F8D16DB7}"/>
              </a:ext>
            </a:extLst>
          </p:cNvPr>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2027094295"/>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89</a:t>
            </a:fld>
            <a:endParaRPr lang="ja-JP" altLang="en-US" dirty="0"/>
          </a:p>
        </p:txBody>
      </p:sp>
      <p:sp>
        <p:nvSpPr>
          <p:cNvPr id="6" name="スライド イメージ プレースホルダー 5">
            <a:extLst>
              <a:ext uri="{FF2B5EF4-FFF2-40B4-BE49-F238E27FC236}">
                <a16:creationId xmlns:a16="http://schemas.microsoft.com/office/drawing/2014/main" id="{F994EDA0-26EA-EE41-59D9-541F2A7E985A}"/>
              </a:ext>
            </a:extLst>
          </p:cNvPr>
          <p:cNvSpPr>
            <a:spLocks noGrp="1" noRot="1" noChangeAspect="1"/>
          </p:cNvSpPr>
          <p:nvPr>
            <p:ph type="sldImg"/>
          </p:nvPr>
        </p:nvSpPr>
        <p:spPr/>
      </p:sp>
      <p:sp>
        <p:nvSpPr>
          <p:cNvPr id="7" name="ノート プレースホルダー 6">
            <a:extLst>
              <a:ext uri="{FF2B5EF4-FFF2-40B4-BE49-F238E27FC236}">
                <a16:creationId xmlns:a16="http://schemas.microsoft.com/office/drawing/2014/main" id="{DFB86BA7-12B0-D08B-8FF2-0157DC6AC760}"/>
              </a:ext>
            </a:extLst>
          </p:cNvPr>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11324923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9</a:t>
            </a:fld>
            <a:endParaRPr lang="ja-JP" altLang="en-US" dirty="0"/>
          </a:p>
        </p:txBody>
      </p:sp>
      <p:sp>
        <p:nvSpPr>
          <p:cNvPr id="6" name="スライド イメージ プレースホルダー 5">
            <a:extLst>
              <a:ext uri="{FF2B5EF4-FFF2-40B4-BE49-F238E27FC236}">
                <a16:creationId xmlns:a16="http://schemas.microsoft.com/office/drawing/2014/main" id="{CED95094-FD27-6FF5-D767-75ED818B80BB}"/>
              </a:ext>
            </a:extLst>
          </p:cNvPr>
          <p:cNvSpPr>
            <a:spLocks noGrp="1" noRot="1" noChangeAspect="1"/>
          </p:cNvSpPr>
          <p:nvPr>
            <p:ph type="sldImg"/>
          </p:nvPr>
        </p:nvSpPr>
        <p:spPr/>
      </p:sp>
      <p:sp>
        <p:nvSpPr>
          <p:cNvPr id="7" name="ノート プレースホルダー 6">
            <a:extLst>
              <a:ext uri="{FF2B5EF4-FFF2-40B4-BE49-F238E27FC236}">
                <a16:creationId xmlns:a16="http://schemas.microsoft.com/office/drawing/2014/main" id="{C9A0F184-9A2A-A29B-78CC-B5E2AB0EFD29}"/>
              </a:ext>
            </a:extLst>
          </p:cNvPr>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4016309224"/>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90</a:t>
            </a:fld>
            <a:endParaRPr lang="ja-JP" altLang="en-US" dirty="0"/>
          </a:p>
        </p:txBody>
      </p:sp>
      <p:sp>
        <p:nvSpPr>
          <p:cNvPr id="6" name="スライド イメージ プレースホルダー 5">
            <a:extLst>
              <a:ext uri="{FF2B5EF4-FFF2-40B4-BE49-F238E27FC236}">
                <a16:creationId xmlns:a16="http://schemas.microsoft.com/office/drawing/2014/main" id="{7D8DADC2-C76C-16D5-F95C-BD5F3E51A685}"/>
              </a:ext>
            </a:extLst>
          </p:cNvPr>
          <p:cNvSpPr>
            <a:spLocks noGrp="1" noRot="1" noChangeAspect="1"/>
          </p:cNvSpPr>
          <p:nvPr>
            <p:ph type="sldImg"/>
          </p:nvPr>
        </p:nvSpPr>
        <p:spPr/>
      </p:sp>
      <p:sp>
        <p:nvSpPr>
          <p:cNvPr id="7" name="ノート プレースホルダー 6">
            <a:extLst>
              <a:ext uri="{FF2B5EF4-FFF2-40B4-BE49-F238E27FC236}">
                <a16:creationId xmlns:a16="http://schemas.microsoft.com/office/drawing/2014/main" id="{6CCEF1CA-28C2-F3B3-413E-C8395EC798AF}"/>
              </a:ext>
            </a:extLst>
          </p:cNvPr>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2425027683"/>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91</a:t>
            </a:fld>
            <a:endParaRPr lang="ja-JP" altLang="en-US" dirty="0"/>
          </a:p>
        </p:txBody>
      </p:sp>
      <p:sp>
        <p:nvSpPr>
          <p:cNvPr id="6" name="スライド イメージ プレースホルダー 5">
            <a:extLst>
              <a:ext uri="{FF2B5EF4-FFF2-40B4-BE49-F238E27FC236}">
                <a16:creationId xmlns:a16="http://schemas.microsoft.com/office/drawing/2014/main" id="{6B39ABA5-27C2-5942-EBB1-AFDBA2DC69A6}"/>
              </a:ext>
            </a:extLst>
          </p:cNvPr>
          <p:cNvSpPr>
            <a:spLocks noGrp="1" noRot="1" noChangeAspect="1"/>
          </p:cNvSpPr>
          <p:nvPr>
            <p:ph type="sldImg"/>
          </p:nvPr>
        </p:nvSpPr>
        <p:spPr/>
      </p:sp>
      <p:sp>
        <p:nvSpPr>
          <p:cNvPr id="7" name="ノート プレースホルダー 6">
            <a:extLst>
              <a:ext uri="{FF2B5EF4-FFF2-40B4-BE49-F238E27FC236}">
                <a16:creationId xmlns:a16="http://schemas.microsoft.com/office/drawing/2014/main" id="{7DDEB3E1-66E2-F025-790D-4D92D14002B8}"/>
              </a:ext>
            </a:extLst>
          </p:cNvPr>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3727058762"/>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92</a:t>
            </a:fld>
            <a:endParaRPr lang="ja-JP" altLang="en-US" dirty="0"/>
          </a:p>
        </p:txBody>
      </p:sp>
      <p:sp>
        <p:nvSpPr>
          <p:cNvPr id="6" name="スライド イメージ プレースホルダー 5">
            <a:extLst>
              <a:ext uri="{FF2B5EF4-FFF2-40B4-BE49-F238E27FC236}">
                <a16:creationId xmlns:a16="http://schemas.microsoft.com/office/drawing/2014/main" id="{438F9663-2263-0C21-4312-750367F23B3E}"/>
              </a:ext>
            </a:extLst>
          </p:cNvPr>
          <p:cNvSpPr>
            <a:spLocks noGrp="1" noRot="1" noChangeAspect="1"/>
          </p:cNvSpPr>
          <p:nvPr>
            <p:ph type="sldImg"/>
          </p:nvPr>
        </p:nvSpPr>
        <p:spPr/>
      </p:sp>
      <p:sp>
        <p:nvSpPr>
          <p:cNvPr id="7" name="ノート プレースホルダー 6">
            <a:extLst>
              <a:ext uri="{FF2B5EF4-FFF2-40B4-BE49-F238E27FC236}">
                <a16:creationId xmlns:a16="http://schemas.microsoft.com/office/drawing/2014/main" id="{3A05FFD6-B608-E069-C531-9263B9D49198}"/>
              </a:ext>
            </a:extLst>
          </p:cNvPr>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3996538941"/>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93</a:t>
            </a:fld>
            <a:endParaRPr lang="ja-JP" altLang="en-US" dirty="0"/>
          </a:p>
        </p:txBody>
      </p:sp>
      <p:sp>
        <p:nvSpPr>
          <p:cNvPr id="6" name="スライド イメージ プレースホルダー 5">
            <a:extLst>
              <a:ext uri="{FF2B5EF4-FFF2-40B4-BE49-F238E27FC236}">
                <a16:creationId xmlns:a16="http://schemas.microsoft.com/office/drawing/2014/main" id="{56993BE4-C832-39CD-A3B0-B4AC4FCAE635}"/>
              </a:ext>
            </a:extLst>
          </p:cNvPr>
          <p:cNvSpPr>
            <a:spLocks noGrp="1" noRot="1" noChangeAspect="1"/>
          </p:cNvSpPr>
          <p:nvPr>
            <p:ph type="sldImg"/>
          </p:nvPr>
        </p:nvSpPr>
        <p:spPr/>
      </p:sp>
      <p:sp>
        <p:nvSpPr>
          <p:cNvPr id="7" name="ノート プレースホルダー 6">
            <a:extLst>
              <a:ext uri="{FF2B5EF4-FFF2-40B4-BE49-F238E27FC236}">
                <a16:creationId xmlns:a16="http://schemas.microsoft.com/office/drawing/2014/main" id="{53ABF722-2418-52E4-02F4-8638A3C0618A}"/>
              </a:ext>
            </a:extLst>
          </p:cNvPr>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284926585"/>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94</a:t>
            </a:fld>
            <a:endParaRPr lang="ja-JP" altLang="en-US" dirty="0"/>
          </a:p>
        </p:txBody>
      </p:sp>
      <p:sp>
        <p:nvSpPr>
          <p:cNvPr id="6" name="スライド イメージ プレースホルダー 5">
            <a:extLst>
              <a:ext uri="{FF2B5EF4-FFF2-40B4-BE49-F238E27FC236}">
                <a16:creationId xmlns:a16="http://schemas.microsoft.com/office/drawing/2014/main" id="{C6410750-E805-5090-C09C-C8B22EB068A6}"/>
              </a:ext>
            </a:extLst>
          </p:cNvPr>
          <p:cNvSpPr>
            <a:spLocks noGrp="1" noRot="1" noChangeAspect="1"/>
          </p:cNvSpPr>
          <p:nvPr>
            <p:ph type="sldImg"/>
          </p:nvPr>
        </p:nvSpPr>
        <p:spPr/>
      </p:sp>
      <p:sp>
        <p:nvSpPr>
          <p:cNvPr id="7" name="ノート プレースホルダー 6">
            <a:extLst>
              <a:ext uri="{FF2B5EF4-FFF2-40B4-BE49-F238E27FC236}">
                <a16:creationId xmlns:a16="http://schemas.microsoft.com/office/drawing/2014/main" id="{A7B612E7-E3F5-A91B-E02E-713721B69DEB}"/>
              </a:ext>
            </a:extLst>
          </p:cNvPr>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1745084054"/>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95</a:t>
            </a:fld>
            <a:endParaRPr lang="ja-JP" altLang="en-US" dirty="0"/>
          </a:p>
        </p:txBody>
      </p:sp>
      <p:sp>
        <p:nvSpPr>
          <p:cNvPr id="6" name="スライド イメージ プレースホルダー 5">
            <a:extLst>
              <a:ext uri="{FF2B5EF4-FFF2-40B4-BE49-F238E27FC236}">
                <a16:creationId xmlns:a16="http://schemas.microsoft.com/office/drawing/2014/main" id="{55386B24-B657-C58F-B8DD-64E38AD32ED5}"/>
              </a:ext>
            </a:extLst>
          </p:cNvPr>
          <p:cNvSpPr>
            <a:spLocks noGrp="1" noRot="1" noChangeAspect="1"/>
          </p:cNvSpPr>
          <p:nvPr>
            <p:ph type="sldImg"/>
          </p:nvPr>
        </p:nvSpPr>
        <p:spPr/>
      </p:sp>
      <p:sp>
        <p:nvSpPr>
          <p:cNvPr id="7" name="ノート プレースホルダー 6">
            <a:extLst>
              <a:ext uri="{FF2B5EF4-FFF2-40B4-BE49-F238E27FC236}">
                <a16:creationId xmlns:a16="http://schemas.microsoft.com/office/drawing/2014/main" id="{9AB9F3D1-78B8-B66C-4006-FE4EA2436622}"/>
              </a:ext>
            </a:extLst>
          </p:cNvPr>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1445203494"/>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96</a:t>
            </a:fld>
            <a:endParaRPr lang="ja-JP" altLang="en-US" dirty="0"/>
          </a:p>
        </p:txBody>
      </p:sp>
      <p:sp>
        <p:nvSpPr>
          <p:cNvPr id="6" name="スライド イメージ プレースホルダー 5">
            <a:extLst>
              <a:ext uri="{FF2B5EF4-FFF2-40B4-BE49-F238E27FC236}">
                <a16:creationId xmlns:a16="http://schemas.microsoft.com/office/drawing/2014/main" id="{6AC976C3-514B-ED7C-51A2-9004B364C070}"/>
              </a:ext>
            </a:extLst>
          </p:cNvPr>
          <p:cNvSpPr>
            <a:spLocks noGrp="1" noRot="1" noChangeAspect="1"/>
          </p:cNvSpPr>
          <p:nvPr>
            <p:ph type="sldImg"/>
          </p:nvPr>
        </p:nvSpPr>
        <p:spPr/>
      </p:sp>
      <p:sp>
        <p:nvSpPr>
          <p:cNvPr id="7" name="ノート プレースホルダー 6">
            <a:extLst>
              <a:ext uri="{FF2B5EF4-FFF2-40B4-BE49-F238E27FC236}">
                <a16:creationId xmlns:a16="http://schemas.microsoft.com/office/drawing/2014/main" id="{2891ED29-41C8-A4AB-C432-4EF24B3F5986}"/>
              </a:ext>
            </a:extLst>
          </p:cNvPr>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908624849"/>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97</a:t>
            </a:fld>
            <a:endParaRPr lang="ja-JP" altLang="en-US" dirty="0"/>
          </a:p>
        </p:txBody>
      </p:sp>
      <p:sp>
        <p:nvSpPr>
          <p:cNvPr id="6" name="スライド イメージ プレースホルダー 5">
            <a:extLst>
              <a:ext uri="{FF2B5EF4-FFF2-40B4-BE49-F238E27FC236}">
                <a16:creationId xmlns:a16="http://schemas.microsoft.com/office/drawing/2014/main" id="{5D2AD6DB-C48B-15F1-F50F-89C335AEDC66}"/>
              </a:ext>
            </a:extLst>
          </p:cNvPr>
          <p:cNvSpPr>
            <a:spLocks noGrp="1" noRot="1" noChangeAspect="1"/>
          </p:cNvSpPr>
          <p:nvPr>
            <p:ph type="sldImg"/>
          </p:nvPr>
        </p:nvSpPr>
        <p:spPr/>
      </p:sp>
      <p:sp>
        <p:nvSpPr>
          <p:cNvPr id="7" name="ノート プレースホルダー 6">
            <a:extLst>
              <a:ext uri="{FF2B5EF4-FFF2-40B4-BE49-F238E27FC236}">
                <a16:creationId xmlns:a16="http://schemas.microsoft.com/office/drawing/2014/main" id="{A932C1DD-6B91-C62E-63E2-1473ECE7E3D6}"/>
              </a:ext>
            </a:extLst>
          </p:cNvPr>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117636956"/>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98</a:t>
            </a:fld>
            <a:endParaRPr lang="ja-JP" altLang="en-US"/>
          </a:p>
        </p:txBody>
      </p:sp>
      <p:sp>
        <p:nvSpPr>
          <p:cNvPr id="5" name="スライド イメージ プレースホルダー 4">
            <a:extLst>
              <a:ext uri="{FF2B5EF4-FFF2-40B4-BE49-F238E27FC236}">
                <a16:creationId xmlns:a16="http://schemas.microsoft.com/office/drawing/2014/main" id="{2C3EBD21-93D6-348B-20A1-A17D6EF823EB}"/>
              </a:ext>
            </a:extLst>
          </p:cNvPr>
          <p:cNvSpPr>
            <a:spLocks noGrp="1" noRot="1" noChangeAspect="1"/>
          </p:cNvSpPr>
          <p:nvPr>
            <p:ph type="sldImg"/>
          </p:nvPr>
        </p:nvSpPr>
        <p:spPr/>
      </p:sp>
      <p:sp>
        <p:nvSpPr>
          <p:cNvPr id="7" name="ノート プレースホルダー 6">
            <a:extLst>
              <a:ext uri="{FF2B5EF4-FFF2-40B4-BE49-F238E27FC236}">
                <a16:creationId xmlns:a16="http://schemas.microsoft.com/office/drawing/2014/main" id="{A272A679-6877-CFF3-ADB8-4BFB5F1ED84B}"/>
              </a:ext>
            </a:extLst>
          </p:cNvPr>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48364733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4_タイトル スライド">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CE1F010E-C0DA-281E-FE4C-383C2608482E}"/>
              </a:ext>
            </a:extLst>
          </p:cNvPr>
          <p:cNvSpPr/>
          <p:nvPr userDrawn="1"/>
        </p:nvSpPr>
        <p:spPr>
          <a:xfrm>
            <a:off x="616027" y="1916832"/>
            <a:ext cx="7805010" cy="2736304"/>
          </a:xfrm>
          <a:prstGeom prst="rect">
            <a:avLst/>
          </a:prstGeom>
          <a:solidFill>
            <a:srgbClr val="F9FBFD"/>
          </a:solidFill>
          <a:ln w="28575">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dirty="0">
              <a:solidFill>
                <a:prstClr val="white"/>
              </a:solidFill>
              <a:latin typeface="Abadi" panose="020B0604020104020204" pitchFamily="34" charset="0"/>
              <a:ea typeface="游ゴシック" panose="020B0400000000000000" pitchFamily="50" charset="-128"/>
            </a:endParaRPr>
          </a:p>
        </p:txBody>
      </p:sp>
      <p:pic>
        <p:nvPicPr>
          <p:cNvPr id="3" name="図 2" descr="「デジタル活用支援推進事業」を表すロゴマーク">
            <a:extLst>
              <a:ext uri="{FF2B5EF4-FFF2-40B4-BE49-F238E27FC236}">
                <a16:creationId xmlns:a16="http://schemas.microsoft.com/office/drawing/2014/main" id="{2614BDF3-30E3-857F-5CBD-663F0BEAEBB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045961" y="290775"/>
            <a:ext cx="750152" cy="1113738"/>
          </a:xfrm>
          <a:prstGeom prst="rect">
            <a:avLst/>
          </a:prstGeom>
        </p:spPr>
      </p:pic>
      <p:sp>
        <p:nvSpPr>
          <p:cNvPr id="4" name="サブタイトル 2">
            <a:extLst>
              <a:ext uri="{FF2B5EF4-FFF2-40B4-BE49-F238E27FC236}">
                <a16:creationId xmlns:a16="http://schemas.microsoft.com/office/drawing/2014/main" id="{ACDC2D4B-8F51-46EE-EA26-F3AE489BB560}"/>
              </a:ext>
            </a:extLst>
          </p:cNvPr>
          <p:cNvSpPr txBox="1">
            <a:spLocks/>
          </p:cNvSpPr>
          <p:nvPr userDrawn="1"/>
        </p:nvSpPr>
        <p:spPr>
          <a:xfrm>
            <a:off x="616027" y="2249887"/>
            <a:ext cx="7805010" cy="2197422"/>
          </a:xfrm>
          <a:prstGeom prst="rect">
            <a:avLst/>
          </a:prstGeom>
        </p:spPr>
        <p:txBody>
          <a:bodyPr>
            <a:noAutofit/>
          </a:bodyPr>
          <a:lstStyle>
            <a:lvl1pPr marL="0" indent="0" algn="l" defTabSz="914400" rtl="0" eaLnBrk="1" latinLnBrk="0" hangingPunct="1">
              <a:lnSpc>
                <a:spcPct val="90000"/>
              </a:lnSpc>
              <a:spcBef>
                <a:spcPts val="1000"/>
              </a:spcBef>
              <a:buFontTx/>
              <a:buNone/>
              <a:defRPr kumimoji="1" sz="2000" b="1" i="0" kern="1200">
                <a:solidFill>
                  <a:schemeClr val="tx1"/>
                </a:solidFill>
                <a:latin typeface="Meiryo" charset="-128"/>
                <a:ea typeface="Meiryo" charset="-128"/>
                <a:cs typeface="Meiryo" charset="-128"/>
              </a:defRPr>
            </a:lvl1pPr>
            <a:lvl2pPr marL="457200" indent="0" algn="l" defTabSz="914400" rtl="0" eaLnBrk="1" latinLnBrk="0" hangingPunct="1">
              <a:lnSpc>
                <a:spcPct val="90000"/>
              </a:lnSpc>
              <a:spcBef>
                <a:spcPts val="500"/>
              </a:spcBef>
              <a:buFontTx/>
              <a:buNone/>
              <a:defRPr kumimoji="1" sz="1600" b="1" i="0" kern="1200">
                <a:solidFill>
                  <a:schemeClr val="tx1"/>
                </a:solidFill>
                <a:latin typeface="Meiryo" charset="-128"/>
                <a:ea typeface="Meiryo" charset="-128"/>
                <a:cs typeface="Meiryo" charset="-128"/>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1600" b="1" i="0" kern="1200">
                <a:solidFill>
                  <a:schemeClr val="tx1"/>
                </a:solidFill>
                <a:latin typeface="Meiryo" charset="-128"/>
                <a:ea typeface="Meiryo" charset="-128"/>
                <a:cs typeface="Meiryo" charset="-128"/>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gn="ctr" defTabSz="1007943">
              <a:lnSpc>
                <a:spcPct val="120000"/>
              </a:lnSpc>
              <a:spcBef>
                <a:spcPts val="1102"/>
              </a:spcBef>
            </a:pPr>
            <a:endParaRPr lang="ja-JP" altLang="en-US" sz="5291" dirty="0">
              <a:solidFill>
                <a:srgbClr val="4472C4"/>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342463953"/>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pos="158">
          <p15:clr>
            <a:srgbClr val="FBAE40"/>
          </p15:clr>
        </p15:guide>
        <p15:guide id="4" pos="5602">
          <p15:clr>
            <a:srgbClr val="FBAE40"/>
          </p15:clr>
        </p15:guide>
        <p15:guide id="5" orient="horz" pos="119">
          <p15:clr>
            <a:srgbClr val="FBAE40"/>
          </p15:clr>
        </p15:guide>
        <p15:guide id="6" orient="horz" pos="4088">
          <p15:clr>
            <a:srgbClr val="FBAE40"/>
          </p15:clr>
        </p15:guide>
        <p15:guide id="7" orient="horz" pos="799">
          <p15:clr>
            <a:srgbClr val="FBAE40"/>
          </p15:clr>
        </p15:guide>
        <p15:guide id="8" pos="1066">
          <p15:clr>
            <a:srgbClr val="FBAE40"/>
          </p15:clr>
        </p15:guide>
        <p15:guide id="9" orient="horz" pos="572">
          <p15:clr>
            <a:srgbClr val="FBAE40"/>
          </p15:clr>
        </p15:guide>
        <p15:guide id="11" orient="horz" pos="346">
          <p15:clr>
            <a:srgbClr val="FBAE40"/>
          </p15:clr>
        </p15:guide>
        <p15:guide id="12" pos="385">
          <p15:clr>
            <a:srgbClr val="FBAE40"/>
          </p15:clr>
        </p15:guide>
        <p15:guide id="13" pos="1179">
          <p15:clr>
            <a:srgbClr val="FBAE40"/>
          </p15:clr>
        </p15:guide>
        <p15:guide id="14" orient="horz" pos="913">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5_タイトル スライド">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CE1F010E-C0DA-281E-FE4C-383C2608482E}"/>
              </a:ext>
            </a:extLst>
          </p:cNvPr>
          <p:cNvSpPr/>
          <p:nvPr userDrawn="1"/>
        </p:nvSpPr>
        <p:spPr>
          <a:xfrm>
            <a:off x="616027" y="1916832"/>
            <a:ext cx="7805010" cy="2736304"/>
          </a:xfrm>
          <a:prstGeom prst="rect">
            <a:avLst/>
          </a:prstGeom>
          <a:solidFill>
            <a:srgbClr val="F9FBFD"/>
          </a:solidFill>
          <a:ln w="28575">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dirty="0">
              <a:solidFill>
                <a:prstClr val="white"/>
              </a:solidFill>
              <a:latin typeface="Abadi" panose="020B0604020104020204" pitchFamily="34" charset="0"/>
              <a:ea typeface="游ゴシック" panose="020B0400000000000000" pitchFamily="50" charset="-128"/>
            </a:endParaRPr>
          </a:p>
        </p:txBody>
      </p:sp>
      <p:sp>
        <p:nvSpPr>
          <p:cNvPr id="5" name="サブタイトル 2">
            <a:extLst>
              <a:ext uri="{FF2B5EF4-FFF2-40B4-BE49-F238E27FC236}">
                <a16:creationId xmlns:a16="http://schemas.microsoft.com/office/drawing/2014/main" id="{608ACC57-BCD1-0924-F1A4-2149C1120BBA}"/>
              </a:ext>
            </a:extLst>
          </p:cNvPr>
          <p:cNvSpPr txBox="1">
            <a:spLocks/>
          </p:cNvSpPr>
          <p:nvPr userDrawn="1"/>
        </p:nvSpPr>
        <p:spPr>
          <a:xfrm>
            <a:off x="616027" y="2249887"/>
            <a:ext cx="7805010" cy="2197422"/>
          </a:xfrm>
          <a:prstGeom prst="rect">
            <a:avLst/>
          </a:prstGeom>
        </p:spPr>
        <p:txBody>
          <a:bodyPr>
            <a:noAutofit/>
          </a:bodyPr>
          <a:lstStyle>
            <a:lvl1pPr marL="0" indent="0" algn="l" defTabSz="914400" rtl="0" eaLnBrk="1" latinLnBrk="0" hangingPunct="1">
              <a:lnSpc>
                <a:spcPct val="90000"/>
              </a:lnSpc>
              <a:spcBef>
                <a:spcPts val="1000"/>
              </a:spcBef>
              <a:buFontTx/>
              <a:buNone/>
              <a:defRPr kumimoji="1" sz="2000" b="1" i="0" kern="1200">
                <a:solidFill>
                  <a:schemeClr val="tx1"/>
                </a:solidFill>
                <a:latin typeface="Meiryo" charset="-128"/>
                <a:ea typeface="Meiryo" charset="-128"/>
                <a:cs typeface="Meiryo" charset="-128"/>
              </a:defRPr>
            </a:lvl1pPr>
            <a:lvl2pPr marL="457200" indent="0" algn="l" defTabSz="914400" rtl="0" eaLnBrk="1" latinLnBrk="0" hangingPunct="1">
              <a:lnSpc>
                <a:spcPct val="90000"/>
              </a:lnSpc>
              <a:spcBef>
                <a:spcPts val="500"/>
              </a:spcBef>
              <a:buFontTx/>
              <a:buNone/>
              <a:defRPr kumimoji="1" sz="1600" b="1" i="0" kern="1200">
                <a:solidFill>
                  <a:schemeClr val="tx1"/>
                </a:solidFill>
                <a:latin typeface="Meiryo" charset="-128"/>
                <a:ea typeface="Meiryo" charset="-128"/>
                <a:cs typeface="Meiryo" charset="-128"/>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1600" b="1" i="0" kern="1200">
                <a:solidFill>
                  <a:schemeClr val="tx1"/>
                </a:solidFill>
                <a:latin typeface="Meiryo" charset="-128"/>
                <a:ea typeface="Meiryo" charset="-128"/>
                <a:cs typeface="Meiryo" charset="-128"/>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gn="ctr" defTabSz="1007943">
              <a:lnSpc>
                <a:spcPct val="120000"/>
              </a:lnSpc>
              <a:spcBef>
                <a:spcPts val="1102"/>
              </a:spcBef>
            </a:pPr>
            <a:endParaRPr lang="ja-JP" altLang="en-US" sz="5291" dirty="0">
              <a:solidFill>
                <a:srgbClr val="4472C4"/>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759573772"/>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pos="158">
          <p15:clr>
            <a:srgbClr val="FBAE40"/>
          </p15:clr>
        </p15:guide>
        <p15:guide id="4" pos="5602">
          <p15:clr>
            <a:srgbClr val="FBAE40"/>
          </p15:clr>
        </p15:guide>
        <p15:guide id="5" orient="horz" pos="119">
          <p15:clr>
            <a:srgbClr val="FBAE40"/>
          </p15:clr>
        </p15:guide>
        <p15:guide id="6" orient="horz" pos="4088">
          <p15:clr>
            <a:srgbClr val="FBAE40"/>
          </p15:clr>
        </p15:guide>
        <p15:guide id="7" orient="horz" pos="799">
          <p15:clr>
            <a:srgbClr val="FBAE40"/>
          </p15:clr>
        </p15:guide>
        <p15:guide id="8" pos="1066">
          <p15:clr>
            <a:srgbClr val="FBAE40"/>
          </p15:clr>
        </p15:guide>
        <p15:guide id="9" orient="horz" pos="572">
          <p15:clr>
            <a:srgbClr val="FBAE40"/>
          </p15:clr>
        </p15:guide>
        <p15:guide id="11" orient="horz" pos="346">
          <p15:clr>
            <a:srgbClr val="FBAE40"/>
          </p15:clr>
        </p15:guide>
        <p15:guide id="12" pos="385">
          <p15:clr>
            <a:srgbClr val="FBAE40"/>
          </p15:clr>
        </p15:guide>
        <p15:guide id="13" pos="1179">
          <p15:clr>
            <a:srgbClr val="FBAE40"/>
          </p15:clr>
        </p15:guide>
        <p15:guide id="14" orient="horz" pos="913">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6_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766AE36-9F42-95F7-2A0D-FB48F00EDCA6}"/>
              </a:ext>
            </a:extLst>
          </p:cNvPr>
          <p:cNvSpPr txBox="1">
            <a:spLocks/>
          </p:cNvSpPr>
          <p:nvPr userDrawn="1"/>
        </p:nvSpPr>
        <p:spPr>
          <a:xfrm>
            <a:off x="61340" y="2998113"/>
            <a:ext cx="1447648" cy="861774"/>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defTabSz="914305"/>
            <a:r>
              <a:rPr lang="ja-JP" altLang="en-US" sz="3599" b="1" dirty="0">
                <a:solidFill>
                  <a:srgbClr val="4472C4"/>
                </a:solidFill>
                <a:latin typeface="BIZ UDPゴシック" panose="020B0400000000000000" pitchFamily="50" charset="-128"/>
                <a:ea typeface="BIZ UDPゴシック" panose="020B0400000000000000" pitchFamily="50" charset="-128"/>
                <a:cs typeface="Meiryo" charset="-128"/>
              </a:rPr>
              <a:t>目次</a:t>
            </a:r>
          </a:p>
        </p:txBody>
      </p:sp>
      <p:sp>
        <p:nvSpPr>
          <p:cNvPr id="5" name="正方形/長方形 4">
            <a:extLst>
              <a:ext uri="{FF2B5EF4-FFF2-40B4-BE49-F238E27FC236}">
                <a16:creationId xmlns:a16="http://schemas.microsoft.com/office/drawing/2014/main" id="{80F89827-1E19-81CF-8F3F-57C9212B374E}"/>
              </a:ext>
            </a:extLst>
          </p:cNvPr>
          <p:cNvSpPr/>
          <p:nvPr userDrawn="1"/>
        </p:nvSpPr>
        <p:spPr>
          <a:xfrm>
            <a:off x="2217907" y="1279270"/>
            <a:ext cx="6541182" cy="16561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endParaRPr lang="en-US" altLang="ja-JP" sz="1600" dirty="0">
              <a:ln w="0"/>
              <a:solidFill>
                <a:prstClr val="black"/>
              </a:solidFill>
              <a:latin typeface="BIZ UDPゴシック" panose="020B0400000000000000" pitchFamily="50" charset="-128"/>
              <a:ea typeface="BIZ UDPゴシック" panose="020B0400000000000000" pitchFamily="50" charset="-128"/>
            </a:endParaRPr>
          </a:p>
        </p:txBody>
      </p:sp>
      <p:sp>
        <p:nvSpPr>
          <p:cNvPr id="6" name="正方形/長方形 5">
            <a:extLst>
              <a:ext uri="{FF2B5EF4-FFF2-40B4-BE49-F238E27FC236}">
                <a16:creationId xmlns:a16="http://schemas.microsoft.com/office/drawing/2014/main" id="{AE12839A-CB3D-7912-3FF0-4D7609C95C78}"/>
              </a:ext>
            </a:extLst>
          </p:cNvPr>
          <p:cNvSpPr/>
          <p:nvPr userDrawn="1"/>
        </p:nvSpPr>
        <p:spPr>
          <a:xfrm>
            <a:off x="2217907" y="4556695"/>
            <a:ext cx="6541182" cy="16561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endParaRPr lang="ja-JP" altLang="en-US" sz="1600" dirty="0">
              <a:ln w="0"/>
              <a:solidFill>
                <a:prstClr val="black"/>
              </a:solidFill>
              <a:latin typeface="BIZ UDPゴシック" panose="020B0400000000000000" pitchFamily="50" charset="-128"/>
              <a:ea typeface="BIZ UDPゴシック" panose="020B0400000000000000" pitchFamily="50" charset="-128"/>
            </a:endParaRPr>
          </a:p>
        </p:txBody>
      </p:sp>
      <p:cxnSp>
        <p:nvCxnSpPr>
          <p:cNvPr id="7" name="直線コネクタ 6">
            <a:extLst>
              <a:ext uri="{FF2B5EF4-FFF2-40B4-BE49-F238E27FC236}">
                <a16:creationId xmlns:a16="http://schemas.microsoft.com/office/drawing/2014/main" id="{0D93717F-3492-1233-DAA6-6947010ACB45}"/>
              </a:ext>
            </a:extLst>
          </p:cNvPr>
          <p:cNvCxnSpPr>
            <a:cxnSpLocks/>
          </p:cNvCxnSpPr>
          <p:nvPr userDrawn="1"/>
        </p:nvCxnSpPr>
        <p:spPr>
          <a:xfrm flipV="1">
            <a:off x="1699621" y="0"/>
            <a:ext cx="0" cy="685800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925382244"/>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pos="158">
          <p15:clr>
            <a:srgbClr val="FBAE40"/>
          </p15:clr>
        </p15:guide>
        <p15:guide id="4" pos="5602">
          <p15:clr>
            <a:srgbClr val="FBAE40"/>
          </p15:clr>
        </p15:guide>
        <p15:guide id="5" orient="horz" pos="119">
          <p15:clr>
            <a:srgbClr val="FBAE40"/>
          </p15:clr>
        </p15:guide>
        <p15:guide id="6" orient="horz" pos="4088">
          <p15:clr>
            <a:srgbClr val="FBAE40"/>
          </p15:clr>
        </p15:guide>
        <p15:guide id="7" orient="horz" pos="799">
          <p15:clr>
            <a:srgbClr val="FBAE40"/>
          </p15:clr>
        </p15:guide>
        <p15:guide id="8" pos="1066">
          <p15:clr>
            <a:srgbClr val="FBAE40"/>
          </p15:clr>
        </p15:guide>
        <p15:guide id="9" orient="horz" pos="572">
          <p15:clr>
            <a:srgbClr val="FBAE40"/>
          </p15:clr>
        </p15:guide>
        <p15:guide id="11" orient="horz" pos="346">
          <p15:clr>
            <a:srgbClr val="FBAE40"/>
          </p15:clr>
        </p15:guide>
        <p15:guide id="12" pos="385">
          <p15:clr>
            <a:srgbClr val="FBAE40"/>
          </p15:clr>
        </p15:guide>
        <p15:guide id="13" pos="1179">
          <p15:clr>
            <a:srgbClr val="FBAE40"/>
          </p15:clr>
        </p15:guide>
        <p15:guide id="14" orient="horz" pos="913">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7_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1392691" y="220736"/>
            <a:ext cx="7576708" cy="486326"/>
          </a:xfrm>
          <a:noFill/>
        </p:spPr>
        <p:txBody>
          <a:bodyPr anchor="b">
            <a:noAutofit/>
          </a:bodyPr>
          <a:lstStyle>
            <a:lvl1pPr algn="l">
              <a:defRPr sz="2799" b="1" i="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dirty="0"/>
              <a:t>マスター タイトルの書式設定</a:t>
            </a:r>
            <a:endParaRPr lang="en-US" dirty="0"/>
          </a:p>
        </p:txBody>
      </p:sp>
      <p:sp>
        <p:nvSpPr>
          <p:cNvPr id="5" name="タイトル 1">
            <a:extLst>
              <a:ext uri="{FF2B5EF4-FFF2-40B4-BE49-F238E27FC236}">
                <a16:creationId xmlns:a16="http://schemas.microsoft.com/office/drawing/2014/main" id="{90A431E3-8D31-43B3-F00E-7F96E173702A}"/>
              </a:ext>
            </a:extLst>
          </p:cNvPr>
          <p:cNvSpPr txBox="1">
            <a:spLocks noChangeAspect="1"/>
          </p:cNvSpPr>
          <p:nvPr userDrawn="1"/>
        </p:nvSpPr>
        <p:spPr>
          <a:xfrm>
            <a:off x="0" y="1"/>
            <a:ext cx="1259467" cy="894433"/>
          </a:xfrm>
          <a:prstGeom prst="rect">
            <a:avLst/>
          </a:prstGeom>
          <a:noFill/>
        </p:spPr>
        <p:txBody>
          <a:bodyPr vert="horz" wrap="none" lIns="91431" tIns="45715" rIns="91431" bIns="45715" rtlCol="0" anchor="ctr">
            <a:noAutofit/>
          </a:bodyPr>
          <a:lstStyle>
            <a:lvl1pPr algn="l" defTabSz="914400" rtl="0" eaLnBrk="1" latinLnBrk="0" hangingPunct="1">
              <a:lnSpc>
                <a:spcPct val="90000"/>
              </a:lnSpc>
              <a:spcBef>
                <a:spcPct val="0"/>
              </a:spcBef>
              <a:buNone/>
              <a:defRPr kumimoji="1" sz="4400" kern="1200">
                <a:solidFill>
                  <a:schemeClr val="tx1"/>
                </a:solidFill>
                <a:latin typeface="BIZ UDPゴシック" panose="020B0400000000000000" pitchFamily="50" charset="-128"/>
                <a:ea typeface="BIZ UDPゴシック" panose="020B0400000000000000" pitchFamily="50" charset="-128"/>
                <a:cs typeface="+mj-cs"/>
              </a:defRPr>
            </a:lvl1pPr>
          </a:lstStyle>
          <a:p>
            <a:pPr algn="ctr">
              <a:lnSpc>
                <a:spcPct val="100000"/>
              </a:lnSpc>
            </a:pPr>
            <a:endParaRPr kumimoji="0" lang="ja-JP" altLang="en-US" sz="2799" kern="0" dirty="0">
              <a:solidFill>
                <a:sysClr val="windowText" lastClr="000000"/>
              </a:solidFill>
              <a:latin typeface="BIZ UDPゴシック" panose="020B0400000000000000" pitchFamily="50" charset="-128"/>
              <a:ea typeface="BIZ UDPゴシック" panose="020B0400000000000000" pitchFamily="50" charset="-128"/>
            </a:endParaRPr>
          </a:p>
        </p:txBody>
      </p:sp>
      <p:cxnSp>
        <p:nvCxnSpPr>
          <p:cNvPr id="7" name="直線コネクタ 6">
            <a:extLst>
              <a:ext uri="{FF2B5EF4-FFF2-40B4-BE49-F238E27FC236}">
                <a16:creationId xmlns:a16="http://schemas.microsoft.com/office/drawing/2014/main" id="{A867F53A-A2E3-20A8-C6D4-8A30BB21636A}"/>
              </a:ext>
            </a:extLst>
          </p:cNvPr>
          <p:cNvCxnSpPr>
            <a:cxnSpLocks/>
          </p:cNvCxnSpPr>
          <p:nvPr userDrawn="1"/>
        </p:nvCxnSpPr>
        <p:spPr>
          <a:xfrm flipV="1">
            <a:off x="1259476" y="1"/>
            <a:ext cx="0" cy="883627"/>
          </a:xfrm>
          <a:prstGeom prst="line">
            <a:avLst/>
          </a:prstGeom>
        </p:spPr>
        <p:style>
          <a:lnRef idx="1">
            <a:schemeClr val="dk1"/>
          </a:lnRef>
          <a:fillRef idx="0">
            <a:schemeClr val="dk1"/>
          </a:fillRef>
          <a:effectRef idx="0">
            <a:schemeClr val="dk1"/>
          </a:effectRef>
          <a:fontRef idx="minor">
            <a:schemeClr val="tx1"/>
          </a:fontRef>
        </p:style>
      </p:cxnSp>
      <p:cxnSp>
        <p:nvCxnSpPr>
          <p:cNvPr id="8" name="直線コネクタ 7">
            <a:extLst>
              <a:ext uri="{FF2B5EF4-FFF2-40B4-BE49-F238E27FC236}">
                <a16:creationId xmlns:a16="http://schemas.microsoft.com/office/drawing/2014/main" id="{72624192-E038-7FEC-F1BF-3CD723E1694F}"/>
              </a:ext>
            </a:extLst>
          </p:cNvPr>
          <p:cNvCxnSpPr/>
          <p:nvPr userDrawn="1"/>
        </p:nvCxnSpPr>
        <p:spPr>
          <a:xfrm>
            <a:off x="-36512" y="883627"/>
            <a:ext cx="918051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449259"/>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pos="158">
          <p15:clr>
            <a:srgbClr val="FBAE40"/>
          </p15:clr>
        </p15:guide>
        <p15:guide id="4" pos="5602">
          <p15:clr>
            <a:srgbClr val="FBAE40"/>
          </p15:clr>
        </p15:guide>
        <p15:guide id="5" orient="horz" pos="119">
          <p15:clr>
            <a:srgbClr val="FBAE40"/>
          </p15:clr>
        </p15:guide>
        <p15:guide id="6" orient="horz" pos="4088">
          <p15:clr>
            <a:srgbClr val="FBAE40"/>
          </p15:clr>
        </p15:guide>
        <p15:guide id="7" orient="horz" pos="799">
          <p15:clr>
            <a:srgbClr val="FBAE40"/>
          </p15:clr>
        </p15:guide>
        <p15:guide id="8" pos="1066">
          <p15:clr>
            <a:srgbClr val="FBAE40"/>
          </p15:clr>
        </p15:guide>
        <p15:guide id="9" orient="horz" pos="663">
          <p15:clr>
            <a:srgbClr val="FBAE40"/>
          </p15:clr>
        </p15:guide>
        <p15:guide id="11" orient="horz" pos="346">
          <p15:clr>
            <a:srgbClr val="FBAE40"/>
          </p15:clr>
        </p15:guide>
        <p15:guide id="12" pos="385">
          <p15:clr>
            <a:srgbClr val="FBAE40"/>
          </p15:clr>
        </p15:guide>
        <p15:guide id="13" pos="1179">
          <p15:clr>
            <a:srgbClr val="FBAE40"/>
          </p15:clr>
        </p15:guide>
        <p15:guide id="14" orient="horz" pos="913">
          <p15:clr>
            <a:srgbClr val="FBAE40"/>
          </p15:clr>
        </p15:guide>
        <p15:guide id="15" pos="2064">
          <p15:clr>
            <a:srgbClr val="FBAE40"/>
          </p15:clr>
        </p15:guide>
        <p15:guide id="16" pos="3787">
          <p15:clr>
            <a:srgbClr val="FBAE40"/>
          </p15:clr>
        </p15:guide>
        <p15:guide id="17" pos="5375">
          <p15:clr>
            <a:srgbClr val="FBAE40"/>
          </p15:clr>
        </p15:guide>
        <p15:guide id="18" orient="horz" pos="1253">
          <p15:clr>
            <a:srgbClr val="FBAE40"/>
          </p15:clr>
        </p15:guide>
        <p15:guide id="19" orient="horz" pos="1026">
          <p15:clr>
            <a:srgbClr val="FBAE40"/>
          </p15:clr>
        </p15:guide>
        <p15:guide id="20" orient="horz" pos="1480">
          <p15:clr>
            <a:srgbClr val="FBAE40"/>
          </p15:clr>
        </p15:guide>
        <p15:guide id="21" orient="horz" pos="1706">
          <p15:clr>
            <a:srgbClr val="FBAE40"/>
          </p15:clr>
        </p15:guide>
        <p15:guide id="22" orient="horz" pos="3861">
          <p15:clr>
            <a:srgbClr val="FBAE40"/>
          </p15:clr>
        </p15:guide>
        <p15:guide id="23" pos="1837">
          <p15:clr>
            <a:srgbClr val="FBAE40"/>
          </p15:clr>
        </p15:guide>
        <p15:guide id="24" pos="4014">
          <p15:clr>
            <a:srgbClr val="FBAE40"/>
          </p15:clr>
        </p15:guide>
        <p15:guide id="25" pos="2290">
          <p15:clr>
            <a:srgbClr val="FBAE40"/>
          </p15:clr>
        </p15:guide>
        <p15:guide id="26" pos="612">
          <p15:clr>
            <a:srgbClr val="FBAE40"/>
          </p15:clr>
        </p15:guide>
        <p15:guide id="27" pos="3107">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タイトル スライド">
    <p:spTree>
      <p:nvGrpSpPr>
        <p:cNvPr id="1" name=""/>
        <p:cNvGrpSpPr/>
        <p:nvPr/>
      </p:nvGrpSpPr>
      <p:grpSpPr>
        <a:xfrm>
          <a:off x="0" y="0"/>
          <a:ext cx="0" cy="0"/>
          <a:chOff x="0" y="0"/>
          <a:chExt cx="0" cy="0"/>
        </a:xfrm>
      </p:grpSpPr>
      <p:sp>
        <p:nvSpPr>
          <p:cNvPr id="8" name="円/楕円 7"/>
          <p:cNvSpPr/>
          <p:nvPr userDrawn="1"/>
        </p:nvSpPr>
        <p:spPr>
          <a:xfrm>
            <a:off x="4397496" y="6317066"/>
            <a:ext cx="360000" cy="360000"/>
          </a:xfrm>
          <a:prstGeom prst="ellipse">
            <a:avLst/>
          </a:prstGeom>
          <a:solidFill>
            <a:schemeClr val="bg1"/>
          </a:solidFill>
          <a:ln w="19050">
            <a:solidFill>
              <a:srgbClr val="0096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Abadi" panose="020B0604020104020204" pitchFamily="34" charset="0"/>
            </a:endParaRPr>
          </a:p>
        </p:txBody>
      </p:sp>
      <p:sp>
        <p:nvSpPr>
          <p:cNvPr id="16" name="Slide Number Placeholder 5"/>
          <p:cNvSpPr txBox="1">
            <a:spLocks/>
          </p:cNvSpPr>
          <p:nvPr userDrawn="1"/>
        </p:nvSpPr>
        <p:spPr>
          <a:xfrm>
            <a:off x="4221932" y="6328430"/>
            <a:ext cx="720000" cy="360000"/>
          </a:xfrm>
          <a:prstGeom prst="rect">
            <a:avLst/>
          </a:prstGeom>
        </p:spPr>
        <p:txBody>
          <a:bodyPr vert="horz" lIns="91440" tIns="45720" rIns="91440" bIns="45720"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BD61DC6C-4581-DC44-8E22-5B060113FAEC}" type="slidenum">
              <a:rPr lang="ja-JP" altLang="en-US" smtClean="0">
                <a:latin typeface="BIZ UDPゴシック" panose="020B0400000000000000" pitchFamily="50" charset="-128"/>
                <a:ea typeface="BIZ UDPゴシック" panose="020B0400000000000000" pitchFamily="50" charset="-128"/>
              </a:rPr>
              <a:pPr/>
              <a:t>‹#›</a:t>
            </a:fld>
            <a:endParaRPr lang="ja-JP" altLang="en-US" dirty="0">
              <a:latin typeface="BIZ UDPゴシック" panose="020B0400000000000000" pitchFamily="50" charset="-128"/>
              <a:ea typeface="BIZ UDPゴシック" panose="020B0400000000000000" pitchFamily="50" charset="-128"/>
            </a:endParaRPr>
          </a:p>
        </p:txBody>
      </p:sp>
      <p:sp>
        <p:nvSpPr>
          <p:cNvPr id="2" name="タイトル 1"/>
          <p:cNvSpPr>
            <a:spLocks noGrp="1"/>
          </p:cNvSpPr>
          <p:nvPr>
            <p:ph type="title"/>
          </p:nvPr>
        </p:nvSpPr>
        <p:spPr/>
        <p:txBody>
          <a:bodyPr/>
          <a:lstStyle>
            <a:lvl1pPr>
              <a:defRPr>
                <a:latin typeface="BIZ UDPゴシック" panose="020B0400000000000000" pitchFamily="50" charset="-128"/>
              </a:defRPr>
            </a:lvl1pPr>
          </a:lstStyle>
          <a:p>
            <a:r>
              <a:rPr kumimoji="1" lang="ja-JP" altLang="en-US" dirty="0"/>
              <a:t>マスター タイトルの書式設定</a:t>
            </a:r>
          </a:p>
        </p:txBody>
      </p:sp>
      <p:sp>
        <p:nvSpPr>
          <p:cNvPr id="3" name="日付プレースホルダー 2"/>
          <p:cNvSpPr>
            <a:spLocks noGrp="1"/>
          </p:cNvSpPr>
          <p:nvPr>
            <p:ph type="dt" sz="half" idx="10"/>
          </p:nvPr>
        </p:nvSpPr>
        <p:spPr/>
        <p:txBody>
          <a:bodyPr/>
          <a:lstStyle>
            <a:lvl1pPr>
              <a:defRPr>
                <a:latin typeface="Abadi" panose="020B0604020104020204" pitchFamily="34" charset="0"/>
              </a:defRPr>
            </a:lvl1pPr>
          </a:lstStyle>
          <a:p>
            <a:fld id="{764C1CBF-02BE-C949-8A80-6278B6932A94}" type="datetimeFigureOut">
              <a:rPr lang="ja-JP" altLang="en-US" smtClean="0"/>
              <a:pPr/>
              <a:t>2025/12/5</a:t>
            </a:fld>
            <a:endParaRPr lang="ja-JP" altLang="en-US" dirty="0"/>
          </a:p>
        </p:txBody>
      </p:sp>
      <p:sp>
        <p:nvSpPr>
          <p:cNvPr id="4" name="フッター プレースホルダー 3"/>
          <p:cNvSpPr>
            <a:spLocks noGrp="1"/>
          </p:cNvSpPr>
          <p:nvPr>
            <p:ph type="ftr" sz="quarter" idx="11"/>
          </p:nvPr>
        </p:nvSpPr>
        <p:spPr/>
        <p:txBody>
          <a:bodyPr/>
          <a:lstStyle>
            <a:lvl1pPr>
              <a:defRPr>
                <a:latin typeface="Abadi" panose="020B0604020104020204" pitchFamily="34" charset="0"/>
              </a:defRPr>
            </a:lvl1pPr>
          </a:lstStyle>
          <a:p>
            <a:endParaRPr lang="ja-JP" altLang="en-US" dirty="0"/>
          </a:p>
        </p:txBody>
      </p:sp>
      <p:sp>
        <p:nvSpPr>
          <p:cNvPr id="5" name="スライド番号プレースホルダー 4"/>
          <p:cNvSpPr>
            <a:spLocks noGrp="1"/>
          </p:cNvSpPr>
          <p:nvPr>
            <p:ph type="sldNum" sz="quarter" idx="12"/>
          </p:nvPr>
        </p:nvSpPr>
        <p:spPr/>
        <p:txBody>
          <a:bodyPr/>
          <a:lstStyle>
            <a:lvl1pPr>
              <a:defRPr>
                <a:latin typeface="Abadi" panose="020B0604020104020204" pitchFamily="34" charset="0"/>
              </a:defRPr>
            </a:lvl1pPr>
          </a:lstStyle>
          <a:p>
            <a:fld id="{BD61DC6C-4581-DC44-8E22-5B060113FAEC}" type="slidenum">
              <a:rPr lang="ja-JP" altLang="en-US" smtClean="0"/>
              <a:pPr/>
              <a:t>‹#›</a:t>
            </a:fld>
            <a:endParaRPr lang="ja-JP" altLang="en-US" dirty="0"/>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pos="158">
          <p15:clr>
            <a:srgbClr val="FBAE40"/>
          </p15:clr>
        </p15:guide>
        <p15:guide id="4" pos="5602">
          <p15:clr>
            <a:srgbClr val="FBAE40"/>
          </p15:clr>
        </p15:guide>
        <p15:guide id="5" orient="horz" pos="119">
          <p15:clr>
            <a:srgbClr val="FBAE40"/>
          </p15:clr>
        </p15:guide>
        <p15:guide id="6" orient="horz" pos="4088">
          <p15:clr>
            <a:srgbClr val="FBAE40"/>
          </p15:clr>
        </p15:guide>
        <p15:guide id="7" orient="horz" pos="799">
          <p15:clr>
            <a:srgbClr val="FBAE40"/>
          </p15:clr>
        </p15:guide>
        <p15:guide id="8" pos="1066">
          <p15:clr>
            <a:srgbClr val="FBAE40"/>
          </p15:clr>
        </p15:guide>
        <p15:guide id="9" orient="horz" pos="572">
          <p15:clr>
            <a:srgbClr val="FBAE40"/>
          </p15:clr>
        </p15:guide>
        <p15:guide id="11" orient="horz" pos="346">
          <p15:clr>
            <a:srgbClr val="FBAE40"/>
          </p15:clr>
        </p15:guide>
        <p15:guide id="12" pos="385">
          <p15:clr>
            <a:srgbClr val="FBAE40"/>
          </p15:clr>
        </p15:guide>
        <p15:guide id="13" pos="1179">
          <p15:clr>
            <a:srgbClr val="FBAE40"/>
          </p15:clr>
        </p15:guide>
        <p15:guide id="14" orient="horz" pos="913">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タイトル スライド">
    <p:spTree>
      <p:nvGrpSpPr>
        <p:cNvPr id="1" name=""/>
        <p:cNvGrpSpPr/>
        <p:nvPr/>
      </p:nvGrpSpPr>
      <p:grpSpPr>
        <a:xfrm>
          <a:off x="0" y="0"/>
          <a:ext cx="0" cy="0"/>
          <a:chOff x="0" y="0"/>
          <a:chExt cx="0" cy="0"/>
        </a:xfrm>
      </p:grpSpPr>
    </p:spTree>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pos="158">
          <p15:clr>
            <a:srgbClr val="FBAE40"/>
          </p15:clr>
        </p15:guide>
        <p15:guide id="4" pos="5602">
          <p15:clr>
            <a:srgbClr val="FBAE40"/>
          </p15:clr>
        </p15:guide>
        <p15:guide id="5" orient="horz" pos="119">
          <p15:clr>
            <a:srgbClr val="FBAE40"/>
          </p15:clr>
        </p15:guide>
        <p15:guide id="6" orient="horz" pos="4088">
          <p15:clr>
            <a:srgbClr val="FBAE40"/>
          </p15:clr>
        </p15:guide>
        <p15:guide id="7" orient="horz" pos="799">
          <p15:clr>
            <a:srgbClr val="FBAE40"/>
          </p15:clr>
        </p15:guide>
        <p15:guide id="8" pos="1066">
          <p15:clr>
            <a:srgbClr val="FBAE40"/>
          </p15:clr>
        </p15:guide>
        <p15:guide id="9" orient="horz" pos="572">
          <p15:clr>
            <a:srgbClr val="FBAE40"/>
          </p15:clr>
        </p15:guide>
        <p15:guide id="11" orient="horz" pos="346">
          <p15:clr>
            <a:srgbClr val="FBAE40"/>
          </p15:clr>
        </p15:guide>
        <p15:guide id="12" pos="385">
          <p15:clr>
            <a:srgbClr val="FBAE40"/>
          </p15:clr>
        </p15:guide>
        <p15:guide id="13" pos="1179">
          <p15:clr>
            <a:srgbClr val="FBAE40"/>
          </p15:clr>
        </p15:guide>
        <p15:guide id="14" orient="horz" pos="913">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7" name="角丸四角形 6"/>
          <p:cNvSpPr/>
          <p:nvPr userDrawn="1"/>
        </p:nvSpPr>
        <p:spPr>
          <a:xfrm>
            <a:off x="251289" y="188465"/>
            <a:ext cx="8640000" cy="6300000"/>
          </a:xfrm>
          <a:prstGeom prst="roundRect">
            <a:avLst>
              <a:gd name="adj" fmla="val 11066"/>
            </a:avLst>
          </a:prstGeom>
          <a:noFill/>
          <a:ln w="19050">
            <a:solidFill>
              <a:srgbClr val="0096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dirty="0">
              <a:latin typeface="Abadi" panose="020B0604020104020204" pitchFamily="34" charset="0"/>
            </a:endParaRPr>
          </a:p>
        </p:txBody>
      </p:sp>
      <p:sp>
        <p:nvSpPr>
          <p:cNvPr id="8" name="円/楕円 7"/>
          <p:cNvSpPr/>
          <p:nvPr userDrawn="1"/>
        </p:nvSpPr>
        <p:spPr>
          <a:xfrm>
            <a:off x="4397496" y="6317066"/>
            <a:ext cx="360000" cy="360000"/>
          </a:xfrm>
          <a:prstGeom prst="ellipse">
            <a:avLst/>
          </a:prstGeom>
          <a:solidFill>
            <a:schemeClr val="bg1"/>
          </a:solidFill>
          <a:ln w="19050">
            <a:solidFill>
              <a:srgbClr val="0096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Abadi" panose="020B0604020104020204" pitchFamily="34" charset="0"/>
            </a:endParaRPr>
          </a:p>
        </p:txBody>
      </p:sp>
      <p:sp>
        <p:nvSpPr>
          <p:cNvPr id="2" name="Title 1"/>
          <p:cNvSpPr>
            <a:spLocks noGrp="1"/>
          </p:cNvSpPr>
          <p:nvPr>
            <p:ph type="ctrTitle"/>
          </p:nvPr>
        </p:nvSpPr>
        <p:spPr>
          <a:xfrm>
            <a:off x="1767718" y="529052"/>
            <a:ext cx="7200000" cy="540000"/>
          </a:xfrm>
        </p:spPr>
        <p:txBody>
          <a:bodyPr anchor="b">
            <a:normAutofit/>
          </a:bodyPr>
          <a:lstStyle>
            <a:lvl1pPr algn="l">
              <a:defRPr sz="3200" b="1" i="0">
                <a:solidFill>
                  <a:srgbClr val="009650"/>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dirty="0"/>
              <a:t>マスター タイトルの書式設定</a:t>
            </a:r>
            <a:endParaRPr lang="en-US" dirty="0"/>
          </a:p>
        </p:txBody>
      </p:sp>
      <p:sp>
        <p:nvSpPr>
          <p:cNvPr id="3" name="Subtitle 2"/>
          <p:cNvSpPr>
            <a:spLocks noGrp="1"/>
          </p:cNvSpPr>
          <p:nvPr>
            <p:ph type="subTitle" idx="1"/>
          </p:nvPr>
        </p:nvSpPr>
        <p:spPr>
          <a:xfrm>
            <a:off x="1771210" y="1459133"/>
            <a:ext cx="6858000" cy="1655762"/>
          </a:xfrm>
        </p:spPr>
        <p:txBody>
          <a:bodyPr/>
          <a:lstStyle>
            <a:lvl1pPr marL="0" indent="0" algn="l">
              <a:buNone/>
              <a:defRPr sz="2400" b="1" i="0">
                <a:latin typeface="BIZ UDPゴシック" panose="020B0400000000000000" pitchFamily="50" charset="-128"/>
                <a:ea typeface="BIZ UDPゴシック" panose="020B0400000000000000" pitchFamily="50" charset="-128"/>
                <a:cs typeface="BIZ UDPゴシック" panose="020B0400000000000000" pitchFamily="50" charset="-128"/>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dirty="0"/>
              <a:t>マスター サブタイトルの書式設定</a:t>
            </a:r>
            <a:endParaRPr lang="en-US" dirty="0"/>
          </a:p>
        </p:txBody>
      </p:sp>
      <p:cxnSp>
        <p:nvCxnSpPr>
          <p:cNvPr id="11" name="直線コネクタ 10"/>
          <p:cNvCxnSpPr/>
          <p:nvPr userDrawn="1"/>
        </p:nvCxnSpPr>
        <p:spPr>
          <a:xfrm>
            <a:off x="251289" y="1268413"/>
            <a:ext cx="8640000" cy="0"/>
          </a:xfrm>
          <a:prstGeom prst="line">
            <a:avLst/>
          </a:prstGeom>
          <a:ln w="19050">
            <a:solidFill>
              <a:srgbClr val="009650"/>
            </a:solidFill>
          </a:ln>
        </p:spPr>
        <p:style>
          <a:lnRef idx="1">
            <a:schemeClr val="accent1"/>
          </a:lnRef>
          <a:fillRef idx="0">
            <a:schemeClr val="accent1"/>
          </a:fillRef>
          <a:effectRef idx="0">
            <a:schemeClr val="accent1"/>
          </a:effectRef>
          <a:fontRef idx="minor">
            <a:schemeClr val="tx1"/>
          </a:fontRef>
        </p:style>
      </p:cxnSp>
      <p:cxnSp>
        <p:nvCxnSpPr>
          <p:cNvPr id="14" name="直線コネクタ 13"/>
          <p:cNvCxnSpPr/>
          <p:nvPr userDrawn="1"/>
        </p:nvCxnSpPr>
        <p:spPr>
          <a:xfrm>
            <a:off x="1692275" y="1269700"/>
            <a:ext cx="0" cy="5220000"/>
          </a:xfrm>
          <a:prstGeom prst="line">
            <a:avLst/>
          </a:prstGeom>
          <a:ln w="19050">
            <a:solidFill>
              <a:srgbClr val="009650"/>
            </a:solidFill>
          </a:ln>
        </p:spPr>
        <p:style>
          <a:lnRef idx="1">
            <a:schemeClr val="accent1"/>
          </a:lnRef>
          <a:fillRef idx="0">
            <a:schemeClr val="accent1"/>
          </a:fillRef>
          <a:effectRef idx="0">
            <a:schemeClr val="accent1"/>
          </a:effectRef>
          <a:fontRef idx="minor">
            <a:schemeClr val="tx1"/>
          </a:fontRef>
        </p:style>
      </p:cxnSp>
      <p:sp>
        <p:nvSpPr>
          <p:cNvPr id="16" name="Slide Number Placeholder 5"/>
          <p:cNvSpPr txBox="1">
            <a:spLocks/>
          </p:cNvSpPr>
          <p:nvPr userDrawn="1"/>
        </p:nvSpPr>
        <p:spPr>
          <a:xfrm>
            <a:off x="4221932" y="6328430"/>
            <a:ext cx="720000" cy="360000"/>
          </a:xfrm>
          <a:prstGeom prst="rect">
            <a:avLst/>
          </a:prstGeom>
        </p:spPr>
        <p:txBody>
          <a:bodyPr vert="horz" lIns="91440" tIns="45720" rIns="91440" bIns="45720"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BD61DC6C-4581-DC44-8E22-5B060113FAEC}" type="slidenum">
              <a:rPr lang="ja-JP" altLang="en-US" smtClean="0">
                <a:latin typeface="BIZ UDPゴシック" panose="020B0400000000000000" pitchFamily="50" charset="-128"/>
                <a:ea typeface="BIZ UDPゴシック" panose="020B0400000000000000" pitchFamily="50" charset="-128"/>
              </a:rPr>
              <a:pPr/>
              <a:t>‹#›</a:t>
            </a:fld>
            <a:endParaRPr lang="ja-JP" altLang="en-US" dirty="0">
              <a:latin typeface="BIZ UDPゴシック" panose="020B0400000000000000" pitchFamily="50" charset="-128"/>
              <a:ea typeface="BIZ UDPゴシック" panose="020B0400000000000000" pitchFamily="50" charset="-128"/>
            </a:endParaRPr>
          </a:p>
        </p:txBody>
      </p:sp>
    </p:spTree>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guide id="3" pos="158" userDrawn="1">
          <p15:clr>
            <a:srgbClr val="FBAE40"/>
          </p15:clr>
        </p15:guide>
        <p15:guide id="4" pos="5602" userDrawn="1">
          <p15:clr>
            <a:srgbClr val="FBAE40"/>
          </p15:clr>
        </p15:guide>
        <p15:guide id="5" orient="horz" pos="119" userDrawn="1">
          <p15:clr>
            <a:srgbClr val="FBAE40"/>
          </p15:clr>
        </p15:guide>
        <p15:guide id="6" orient="horz" pos="4088" userDrawn="1">
          <p15:clr>
            <a:srgbClr val="FBAE40"/>
          </p15:clr>
        </p15:guide>
        <p15:guide id="7" orient="horz" pos="799" userDrawn="1">
          <p15:clr>
            <a:srgbClr val="FBAE40"/>
          </p15:clr>
        </p15:guide>
        <p15:guide id="8" pos="1066" userDrawn="1">
          <p15:clr>
            <a:srgbClr val="FBAE40"/>
          </p15:clr>
        </p15:guide>
        <p15:guide id="9" orient="horz" pos="572" userDrawn="1">
          <p15:clr>
            <a:srgbClr val="FBAE40"/>
          </p15:clr>
        </p15:guide>
        <p15:guide id="11" orient="horz" pos="346" userDrawn="1">
          <p15:clr>
            <a:srgbClr val="FBAE40"/>
          </p15:clr>
        </p15:guide>
        <p15:guide id="12" pos="385" userDrawn="1">
          <p15:clr>
            <a:srgbClr val="FBAE40"/>
          </p15:clr>
        </p15:guide>
        <p15:guide id="13" pos="1179" userDrawn="1">
          <p15:clr>
            <a:srgbClr val="FBAE40"/>
          </p15:clr>
        </p15:guide>
        <p15:guide id="14" orient="horz" pos="913"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1_タイトル スライド">
    <p:spTree>
      <p:nvGrpSpPr>
        <p:cNvPr id="1" name=""/>
        <p:cNvGrpSpPr/>
        <p:nvPr/>
      </p:nvGrpSpPr>
      <p:grpSpPr>
        <a:xfrm>
          <a:off x="0" y="0"/>
          <a:ext cx="0" cy="0"/>
          <a:chOff x="0" y="0"/>
          <a:chExt cx="0" cy="0"/>
        </a:xfrm>
      </p:grpSpPr>
      <p:sp>
        <p:nvSpPr>
          <p:cNvPr id="7" name="角丸四角形 6"/>
          <p:cNvSpPr/>
          <p:nvPr userDrawn="1"/>
        </p:nvSpPr>
        <p:spPr>
          <a:xfrm>
            <a:off x="251289" y="188465"/>
            <a:ext cx="8640000" cy="6300000"/>
          </a:xfrm>
          <a:prstGeom prst="roundRect">
            <a:avLst>
              <a:gd name="adj" fmla="val 11066"/>
            </a:avLst>
          </a:prstGeom>
          <a:noFill/>
          <a:ln w="19050">
            <a:solidFill>
              <a:srgbClr val="0096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dirty="0">
              <a:latin typeface="Abadi" panose="020B0604020104020204" pitchFamily="34" charset="0"/>
            </a:endParaRPr>
          </a:p>
        </p:txBody>
      </p:sp>
      <p:sp>
        <p:nvSpPr>
          <p:cNvPr id="8" name="円/楕円 7"/>
          <p:cNvSpPr/>
          <p:nvPr userDrawn="1"/>
        </p:nvSpPr>
        <p:spPr>
          <a:xfrm>
            <a:off x="4397496" y="6317066"/>
            <a:ext cx="360000" cy="360000"/>
          </a:xfrm>
          <a:prstGeom prst="ellipse">
            <a:avLst/>
          </a:prstGeom>
          <a:solidFill>
            <a:schemeClr val="bg1"/>
          </a:solidFill>
          <a:ln w="19050">
            <a:solidFill>
              <a:srgbClr val="0096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Abadi" panose="020B0604020104020204" pitchFamily="34" charset="0"/>
            </a:endParaRPr>
          </a:p>
        </p:txBody>
      </p:sp>
      <p:sp>
        <p:nvSpPr>
          <p:cNvPr id="2" name="Title 1"/>
          <p:cNvSpPr>
            <a:spLocks noGrp="1"/>
          </p:cNvSpPr>
          <p:nvPr>
            <p:ph type="ctrTitle"/>
          </p:nvPr>
        </p:nvSpPr>
        <p:spPr>
          <a:xfrm>
            <a:off x="1767718" y="529052"/>
            <a:ext cx="7200000" cy="540000"/>
          </a:xfrm>
        </p:spPr>
        <p:txBody>
          <a:bodyPr anchor="b">
            <a:normAutofit/>
          </a:bodyPr>
          <a:lstStyle>
            <a:lvl1pPr algn="l">
              <a:defRPr sz="3200" b="1" i="0">
                <a:solidFill>
                  <a:srgbClr val="009650"/>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dirty="0"/>
              <a:t>マスター タイトルの書式設定</a:t>
            </a:r>
            <a:endParaRPr lang="en-US" dirty="0"/>
          </a:p>
        </p:txBody>
      </p:sp>
      <p:sp>
        <p:nvSpPr>
          <p:cNvPr id="3" name="Subtitle 2"/>
          <p:cNvSpPr>
            <a:spLocks noGrp="1"/>
          </p:cNvSpPr>
          <p:nvPr>
            <p:ph type="subTitle" idx="1"/>
          </p:nvPr>
        </p:nvSpPr>
        <p:spPr>
          <a:xfrm>
            <a:off x="507804" y="1459133"/>
            <a:ext cx="8280000" cy="1655762"/>
          </a:xfrm>
        </p:spPr>
        <p:txBody>
          <a:bodyPr/>
          <a:lstStyle>
            <a:lvl1pPr marL="0" indent="0" algn="l">
              <a:buNone/>
              <a:defRPr sz="2400" b="1" i="0">
                <a:latin typeface="BIZ UDPゴシック" panose="020B0400000000000000" pitchFamily="50" charset="-128"/>
                <a:ea typeface="BIZ UDPゴシック" panose="020B0400000000000000" pitchFamily="50" charset="-128"/>
                <a:cs typeface="BIZ UDPゴシック" panose="020B0400000000000000" pitchFamily="50" charset="-128"/>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dirty="0"/>
              <a:t>マスター サブタイトルの書式設定</a:t>
            </a:r>
            <a:endParaRPr lang="en-US" dirty="0"/>
          </a:p>
        </p:txBody>
      </p:sp>
      <p:cxnSp>
        <p:nvCxnSpPr>
          <p:cNvPr id="11" name="直線コネクタ 10"/>
          <p:cNvCxnSpPr/>
          <p:nvPr userDrawn="1"/>
        </p:nvCxnSpPr>
        <p:spPr>
          <a:xfrm>
            <a:off x="251289" y="1268413"/>
            <a:ext cx="8640000" cy="0"/>
          </a:xfrm>
          <a:prstGeom prst="line">
            <a:avLst/>
          </a:prstGeom>
          <a:ln w="19050">
            <a:solidFill>
              <a:srgbClr val="009650"/>
            </a:solidFill>
          </a:ln>
        </p:spPr>
        <p:style>
          <a:lnRef idx="1">
            <a:schemeClr val="accent1"/>
          </a:lnRef>
          <a:fillRef idx="0">
            <a:schemeClr val="accent1"/>
          </a:fillRef>
          <a:effectRef idx="0">
            <a:schemeClr val="accent1"/>
          </a:effectRef>
          <a:fontRef idx="minor">
            <a:schemeClr val="tx1"/>
          </a:fontRef>
        </p:style>
      </p:cxnSp>
      <p:sp>
        <p:nvSpPr>
          <p:cNvPr id="16" name="Slide Number Placeholder 5"/>
          <p:cNvSpPr txBox="1">
            <a:spLocks/>
          </p:cNvSpPr>
          <p:nvPr userDrawn="1"/>
        </p:nvSpPr>
        <p:spPr>
          <a:xfrm>
            <a:off x="4221932" y="6328430"/>
            <a:ext cx="720000" cy="360000"/>
          </a:xfrm>
          <a:prstGeom prst="rect">
            <a:avLst/>
          </a:prstGeom>
        </p:spPr>
        <p:txBody>
          <a:bodyPr vert="horz" lIns="91440" tIns="45720" rIns="91440" bIns="45720"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BD61DC6C-4581-DC44-8E22-5B060113FAEC}" type="slidenum">
              <a:rPr lang="ja-JP" altLang="en-US" smtClean="0">
                <a:latin typeface="BIZ UDPゴシック" panose="020B0400000000000000" pitchFamily="50" charset="-128"/>
                <a:ea typeface="BIZ UDPゴシック" panose="020B0400000000000000" pitchFamily="50" charset="-128"/>
              </a:rPr>
              <a:pPr/>
              <a:t>‹#›</a:t>
            </a:fld>
            <a:endParaRPr lang="ja-JP" altLang="en-US" dirty="0">
              <a:latin typeface="BIZ UDPゴシック" panose="020B0400000000000000" pitchFamily="50" charset="-128"/>
              <a:ea typeface="BIZ UDPゴシック" panose="020B0400000000000000" pitchFamily="50" charset="-128"/>
            </a:endParaRPr>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pos="158">
          <p15:clr>
            <a:srgbClr val="FBAE40"/>
          </p15:clr>
        </p15:guide>
        <p15:guide id="4" pos="5602">
          <p15:clr>
            <a:srgbClr val="FBAE40"/>
          </p15:clr>
        </p15:guide>
        <p15:guide id="5" orient="horz" pos="119">
          <p15:clr>
            <a:srgbClr val="FBAE40"/>
          </p15:clr>
        </p15:guide>
        <p15:guide id="6" orient="horz" pos="4088">
          <p15:clr>
            <a:srgbClr val="FBAE40"/>
          </p15:clr>
        </p15:guide>
        <p15:guide id="7" orient="horz" pos="799">
          <p15:clr>
            <a:srgbClr val="FBAE40"/>
          </p15:clr>
        </p15:guide>
        <p15:guide id="8" pos="1066">
          <p15:clr>
            <a:srgbClr val="FBAE40"/>
          </p15:clr>
        </p15:guide>
        <p15:guide id="9" orient="horz" pos="572">
          <p15:clr>
            <a:srgbClr val="FBAE40"/>
          </p15:clr>
        </p15:guide>
        <p15:guide id="11" orient="horz" pos="346">
          <p15:clr>
            <a:srgbClr val="FBAE40"/>
          </p15:clr>
        </p15:guide>
        <p15:guide id="12" pos="385">
          <p15:clr>
            <a:srgbClr val="FBAE40"/>
          </p15:clr>
        </p15:guide>
        <p15:guide id="13" pos="1179">
          <p15:clr>
            <a:srgbClr val="FBAE40"/>
          </p15:clr>
        </p15:guide>
        <p15:guide id="14" orient="horz" pos="913">
          <p15:clr>
            <a:srgbClr val="FBAE40"/>
          </p15:clr>
        </p15:guide>
        <p15:guide id="15" pos="2086" userDrawn="1">
          <p15:clr>
            <a:srgbClr val="FBAE40"/>
          </p15:clr>
        </p15:guide>
        <p15:guide id="16" pos="4127" userDrawn="1">
          <p15:clr>
            <a:srgbClr val="FBAE40"/>
          </p15:clr>
        </p15:guide>
        <p15:guide id="17" pos="5375" userDrawn="1">
          <p15:clr>
            <a:srgbClr val="FBAE40"/>
          </p15:clr>
        </p15:guide>
        <p15:guide id="18" pos="2767" userDrawn="1">
          <p15:clr>
            <a:srgbClr val="FBAE40"/>
          </p15:clr>
        </p15:guide>
        <p15:guide id="19" pos="2993" userDrawn="1">
          <p15:clr>
            <a:srgbClr val="FBAE40"/>
          </p15:clr>
        </p15:guide>
        <p15:guide id="20" orient="horz" pos="1933" userDrawn="1">
          <p15:clr>
            <a:srgbClr val="FBAE40"/>
          </p15:clr>
        </p15:guide>
        <p15:guide id="21" orient="horz" pos="1706" userDrawn="1">
          <p15:clr>
            <a:srgbClr val="FBAE40"/>
          </p15:clr>
        </p15:guide>
        <p15:guide id="22" orient="horz" pos="1480" userDrawn="1">
          <p15:clr>
            <a:srgbClr val="FBAE40"/>
          </p15:clr>
        </p15:guide>
        <p15:guide id="23" orient="horz" pos="1253" userDrawn="1">
          <p15:clr>
            <a:srgbClr val="FBAE40"/>
          </p15:clr>
        </p15:guide>
        <p15:guide id="24" orient="horz" pos="2387" userDrawn="1">
          <p15:clr>
            <a:srgbClr val="FBAE40"/>
          </p15:clr>
        </p15:guide>
        <p15:guide id="25" orient="horz" pos="2614" userDrawn="1">
          <p15:clr>
            <a:srgbClr val="FBAE40"/>
          </p15:clr>
        </p15:guide>
        <p15:guide id="26" orient="horz" pos="3861" userDrawn="1">
          <p15:clr>
            <a:srgbClr val="FBAE40"/>
          </p15:clr>
        </p15:guide>
        <p15:guide id="27" pos="4354" userDrawn="1">
          <p15:clr>
            <a:srgbClr val="FBAE40"/>
          </p15:clr>
        </p15:guide>
        <p15:guide id="28" pos="3107" userDrawn="1">
          <p15:clr>
            <a:srgbClr val="FBAE40"/>
          </p15:clr>
        </p15:guide>
        <p15:guide id="29" pos="3334" userDrawn="1">
          <p15:clr>
            <a:srgbClr val="FBAE40"/>
          </p15:clr>
        </p15:guide>
        <p15:guide id="30" pos="2653" userDrawn="1">
          <p15:clr>
            <a:srgbClr val="FBAE40"/>
          </p15:clr>
        </p15:guide>
        <p15:guide id="31" pos="1859" userDrawn="1">
          <p15:clr>
            <a:srgbClr val="FBAE40"/>
          </p15:clr>
        </p15:guide>
        <p15:guide id="32" pos="4468"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BIZ UDPゴシック" panose="020B0400000000000000" pitchFamily="50" charset="-128"/>
              </a:defRPr>
            </a:lvl1pPr>
          </a:lstStyle>
          <a:p>
            <a:r>
              <a:rPr lang="ja-JP" altLang="en-US" dirty="0"/>
              <a:t>マスター タイトルの書式設定</a:t>
            </a:r>
            <a:endParaRPr lang="en-US" dirty="0"/>
          </a:p>
        </p:txBody>
      </p:sp>
      <p:sp>
        <p:nvSpPr>
          <p:cNvPr id="3" name="Content Placeholder 2"/>
          <p:cNvSpPr>
            <a:spLocks noGrp="1"/>
          </p:cNvSpPr>
          <p:nvPr>
            <p:ph idx="1"/>
          </p:nvPr>
        </p:nvSpPr>
        <p:spPr/>
        <p:txBody>
          <a:bodyPr/>
          <a:lstStyle>
            <a:lvl1pPr>
              <a:defRPr>
                <a:latin typeface="Abadi" panose="020B0604020104020204" pitchFamily="34" charset="0"/>
              </a:defRPr>
            </a:lvl1pPr>
            <a:lvl2pPr>
              <a:defRPr>
                <a:latin typeface="Abadi" panose="020B0604020104020204" pitchFamily="34" charset="0"/>
              </a:defRPr>
            </a:lvl2pPr>
            <a:lvl3pPr>
              <a:defRPr>
                <a:latin typeface="Abadi" panose="020B0604020104020204" pitchFamily="34" charset="0"/>
              </a:defRPr>
            </a:lvl3pPr>
            <a:lvl4pPr>
              <a:defRPr>
                <a:latin typeface="Abadi" panose="020B0604020104020204" pitchFamily="34" charset="0"/>
              </a:defRPr>
            </a:lvl4pPr>
            <a:lvl5pPr>
              <a:defRPr>
                <a:latin typeface="Abadi" panose="020B0604020104020204" pitchFamily="34" charset="0"/>
              </a:defRPr>
            </a:lvl5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Date Placeholder 3"/>
          <p:cNvSpPr>
            <a:spLocks noGrp="1"/>
          </p:cNvSpPr>
          <p:nvPr>
            <p:ph type="dt" sz="half" idx="10"/>
          </p:nvPr>
        </p:nvSpPr>
        <p:spPr/>
        <p:txBody>
          <a:bodyPr/>
          <a:lstStyle>
            <a:lvl1pPr>
              <a:defRPr>
                <a:latin typeface="Abadi" panose="020B0604020104020204" pitchFamily="34" charset="0"/>
              </a:defRPr>
            </a:lvl1pPr>
          </a:lstStyle>
          <a:p>
            <a:fld id="{764C1CBF-02BE-C949-8A80-6278B6932A94}" type="datetimeFigureOut">
              <a:rPr lang="ja-JP" altLang="en-US" smtClean="0"/>
              <a:pPr/>
              <a:t>2025/12/5</a:t>
            </a:fld>
            <a:endParaRPr lang="ja-JP" altLang="en-US" dirty="0"/>
          </a:p>
        </p:txBody>
      </p:sp>
      <p:sp>
        <p:nvSpPr>
          <p:cNvPr id="5" name="Footer Placeholder 4"/>
          <p:cNvSpPr>
            <a:spLocks noGrp="1"/>
          </p:cNvSpPr>
          <p:nvPr>
            <p:ph type="ftr" sz="quarter" idx="11"/>
          </p:nvPr>
        </p:nvSpPr>
        <p:spPr/>
        <p:txBody>
          <a:bodyPr/>
          <a:lstStyle>
            <a:lvl1pPr>
              <a:defRPr>
                <a:latin typeface="Abadi" panose="020B0604020104020204" pitchFamily="34" charset="0"/>
              </a:defRPr>
            </a:lvl1pPr>
          </a:lstStyle>
          <a:p>
            <a:endParaRPr lang="ja-JP" altLang="en-US" dirty="0"/>
          </a:p>
        </p:txBody>
      </p:sp>
      <p:sp>
        <p:nvSpPr>
          <p:cNvPr id="6" name="Slide Number Placeholder 5"/>
          <p:cNvSpPr>
            <a:spLocks noGrp="1"/>
          </p:cNvSpPr>
          <p:nvPr>
            <p:ph type="sldNum" sz="quarter" idx="12"/>
          </p:nvPr>
        </p:nvSpPr>
        <p:spPr/>
        <p:txBody>
          <a:bodyPr/>
          <a:lstStyle>
            <a:lvl1pPr>
              <a:defRPr>
                <a:latin typeface="Abadi" panose="020B0604020104020204" pitchFamily="34" charset="0"/>
              </a:defRPr>
            </a:lvl1pPr>
          </a:lstStyle>
          <a:p>
            <a:fld id="{BD61DC6C-4581-DC44-8E22-5B060113FAEC}" type="slidenum">
              <a:rPr lang="ja-JP" altLang="en-US" smtClean="0"/>
              <a:pPr/>
              <a:t>‹#›</a:t>
            </a:fld>
            <a:endParaRPr lang="ja-JP" alt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ags" Target="../tags/tag2.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8" name="オブジェクト 7" hidden="1">
            <a:extLst>
              <a:ext uri="{FF2B5EF4-FFF2-40B4-BE49-F238E27FC236}">
                <a16:creationId xmlns:a16="http://schemas.microsoft.com/office/drawing/2014/main" id="{3A4B5AD0-CDA6-4BE0-927E-7B562244D7C5}"/>
              </a:ext>
            </a:extLst>
          </p:cNvPr>
          <p:cNvGraphicFramePr>
            <a:graphicFrameLocks noChangeAspect="1"/>
          </p:cNvGraphicFramePr>
          <p:nvPr userDrawn="1">
            <p:custDataLst>
              <p:tags r:id="rId11"/>
            </p:custDataLst>
            <p:extLst>
              <p:ext uri="{D42A27DB-BD31-4B8C-83A1-F6EECF244321}">
                <p14:modId xmlns:p14="http://schemas.microsoft.com/office/powerpoint/2010/main" val="400227933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12" imgW="554" imgH="551" progId="TCLayout.ActiveDocument.1">
                  <p:embed/>
                </p:oleObj>
              </mc:Choice>
              <mc:Fallback>
                <p:oleObj name="think-cell スライド" r:id="rId12" imgW="554" imgH="551" progId="TCLayout.ActiveDocument.1">
                  <p:embed/>
                  <p:pic>
                    <p:nvPicPr>
                      <p:cNvPr id="8" name="オブジェクト 7" hidden="1">
                        <a:extLst>
                          <a:ext uri="{FF2B5EF4-FFF2-40B4-BE49-F238E27FC236}">
                            <a16:creationId xmlns:a16="http://schemas.microsoft.com/office/drawing/2014/main" id="{3A4B5AD0-CDA6-4BE0-927E-7B562244D7C5}"/>
                          </a:ext>
                        </a:extLst>
                      </p:cNvPr>
                      <p:cNvPicPr/>
                      <p:nvPr/>
                    </p:nvPicPr>
                    <p:blipFill>
                      <a:blip r:embed="rId13"/>
                      <a:stretch>
                        <a:fillRect/>
                      </a:stretch>
                    </p:blipFill>
                    <p:spPr>
                      <a:xfrm>
                        <a:off x="1588" y="1588"/>
                        <a:ext cx="1588" cy="1588"/>
                      </a:xfrm>
                      <a:prstGeom prst="rect">
                        <a:avLst/>
                      </a:prstGeom>
                    </p:spPr>
                  </p:pic>
                </p:oleObj>
              </mc:Fallback>
            </mc:AlternateContent>
          </a:graphicData>
        </a:graphic>
      </p:graphicFrame>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dirty="0"/>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latin typeface="Abadi" panose="020B0604020104020204" pitchFamily="34" charset="0"/>
              </a:defRPr>
            </a:lvl1pPr>
          </a:lstStyle>
          <a:p>
            <a:fld id="{764C1CBF-02BE-C949-8A80-6278B6932A94}" type="datetimeFigureOut">
              <a:rPr lang="ja-JP" altLang="en-US" smtClean="0"/>
              <a:pPr/>
              <a:t>2025/12/5</a:t>
            </a:fld>
            <a:endParaRPr lang="ja-JP" alt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latin typeface="Abadi" panose="020B0604020104020204" pitchFamily="34" charset="0"/>
              </a:defRPr>
            </a:lvl1pPr>
          </a:lstStyle>
          <a:p>
            <a:endParaRPr lang="ja-JP" alt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latin typeface="Abadi" panose="020B0604020104020204" pitchFamily="34" charset="0"/>
              </a:defRPr>
            </a:lvl1pPr>
          </a:lstStyle>
          <a:p>
            <a:fld id="{BD61DC6C-4581-DC44-8E22-5B060113FAEC}" type="slidenum">
              <a:rPr lang="ja-JP" altLang="en-US" smtClean="0"/>
              <a:pPr/>
              <a:t>‹#›</a:t>
            </a:fld>
            <a:endParaRPr lang="ja-JP" altLang="en-US" dirty="0"/>
          </a:p>
        </p:txBody>
      </p:sp>
    </p:spTree>
    <p:extLst>
      <p:ext uri="{BB962C8B-B14F-4D97-AF65-F5344CB8AC3E}">
        <p14:creationId xmlns:p14="http://schemas.microsoft.com/office/powerpoint/2010/main" val="1141903494"/>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65" r:id="rId5"/>
    <p:sldLayoutId id="2147483664" r:id="rId6"/>
    <p:sldLayoutId id="2147483661" r:id="rId7"/>
    <p:sldLayoutId id="2147483663" r:id="rId8"/>
    <p:sldLayoutId id="2147483662" r:id="rId9"/>
  </p:sldLayoutIdLst>
  <p:txStyles>
    <p:titleStyle>
      <a:lvl1pPr algn="l" defTabSz="914400" rtl="0" eaLnBrk="1" latinLnBrk="0" hangingPunct="1">
        <a:lnSpc>
          <a:spcPct val="90000"/>
        </a:lnSpc>
        <a:spcBef>
          <a:spcPct val="0"/>
        </a:spcBef>
        <a:buNone/>
        <a:defRPr kumimoji="1" sz="4400" kern="1200">
          <a:solidFill>
            <a:schemeClr val="tx1"/>
          </a:solidFill>
          <a:latin typeface="BIZ UDPゴシック" panose="020B0400000000000000" pitchFamily="50" charset="-128"/>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7" Type="http://schemas.openxmlformats.org/officeDocument/2006/relationships/image" Target="../media/image1.emf"/><Relationship Id="rId2" Type="http://schemas.openxmlformats.org/officeDocument/2006/relationships/slideLayout" Target="../slideLayouts/slideLayout4.xml"/><Relationship Id="rId1" Type="http://schemas.openxmlformats.org/officeDocument/2006/relationships/tags" Target="../tags/tag9.xml"/><Relationship Id="rId6" Type="http://schemas.openxmlformats.org/officeDocument/2006/relationships/oleObject" Target="../embeddings/oleObject3.bin"/><Relationship Id="rId5" Type="http://schemas.openxmlformats.org/officeDocument/2006/relationships/image" Target="../media/image17.jpeg"/><Relationship Id="rId4" Type="http://schemas.openxmlformats.org/officeDocument/2006/relationships/image" Target="../media/image16.jpe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7" Type="http://schemas.openxmlformats.org/officeDocument/2006/relationships/image" Target="../media/image1.emf"/><Relationship Id="rId2" Type="http://schemas.openxmlformats.org/officeDocument/2006/relationships/slideLayout" Target="../slideLayouts/slideLayout4.xml"/><Relationship Id="rId1" Type="http://schemas.openxmlformats.org/officeDocument/2006/relationships/tags" Target="../tags/tag10.xml"/><Relationship Id="rId6" Type="http://schemas.openxmlformats.org/officeDocument/2006/relationships/oleObject" Target="../embeddings/oleObject3.bin"/><Relationship Id="rId5" Type="http://schemas.openxmlformats.org/officeDocument/2006/relationships/image" Target="../media/image18.jpeg"/><Relationship Id="rId4" Type="http://schemas.openxmlformats.org/officeDocument/2006/relationships/image" Target="../media/image16.jpe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7" Type="http://schemas.openxmlformats.org/officeDocument/2006/relationships/image" Target="../media/image1.emf"/><Relationship Id="rId2" Type="http://schemas.openxmlformats.org/officeDocument/2006/relationships/slideLayout" Target="../slideLayouts/slideLayout4.xml"/><Relationship Id="rId1" Type="http://schemas.openxmlformats.org/officeDocument/2006/relationships/tags" Target="../tags/tag11.xml"/><Relationship Id="rId6" Type="http://schemas.openxmlformats.org/officeDocument/2006/relationships/oleObject" Target="../embeddings/oleObject3.bin"/><Relationship Id="rId5" Type="http://schemas.openxmlformats.org/officeDocument/2006/relationships/image" Target="../media/image20.jpeg"/><Relationship Id="rId4" Type="http://schemas.openxmlformats.org/officeDocument/2006/relationships/image" Target="../media/image19.jpe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7" Type="http://schemas.openxmlformats.org/officeDocument/2006/relationships/image" Target="../media/image1.emf"/><Relationship Id="rId2" Type="http://schemas.openxmlformats.org/officeDocument/2006/relationships/slideLayout" Target="../slideLayouts/slideLayout4.xml"/><Relationship Id="rId1" Type="http://schemas.openxmlformats.org/officeDocument/2006/relationships/tags" Target="../tags/tag12.xml"/><Relationship Id="rId6" Type="http://schemas.openxmlformats.org/officeDocument/2006/relationships/oleObject" Target="../embeddings/oleObject3.bin"/><Relationship Id="rId5" Type="http://schemas.openxmlformats.org/officeDocument/2006/relationships/image" Target="../media/image22.jpeg"/><Relationship Id="rId4" Type="http://schemas.openxmlformats.org/officeDocument/2006/relationships/image" Target="../media/image21.jpe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7" Type="http://schemas.openxmlformats.org/officeDocument/2006/relationships/image" Target="../media/image1.emf"/><Relationship Id="rId2" Type="http://schemas.openxmlformats.org/officeDocument/2006/relationships/slideLayout" Target="../slideLayouts/slideLayout4.xml"/><Relationship Id="rId1" Type="http://schemas.openxmlformats.org/officeDocument/2006/relationships/tags" Target="../tags/tag13.xml"/><Relationship Id="rId6" Type="http://schemas.openxmlformats.org/officeDocument/2006/relationships/oleObject" Target="../embeddings/oleObject3.bin"/><Relationship Id="rId5" Type="http://schemas.openxmlformats.org/officeDocument/2006/relationships/image" Target="../media/image24.jpeg"/><Relationship Id="rId4" Type="http://schemas.openxmlformats.org/officeDocument/2006/relationships/image" Target="../media/image23.jpe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4.xml"/><Relationship Id="rId1" Type="http://schemas.openxmlformats.org/officeDocument/2006/relationships/tags" Target="../tags/tag14.xml"/><Relationship Id="rId6" Type="http://schemas.openxmlformats.org/officeDocument/2006/relationships/image" Target="../media/image1.emf"/><Relationship Id="rId5" Type="http://schemas.openxmlformats.org/officeDocument/2006/relationships/oleObject" Target="../embeddings/oleObject3.bin"/><Relationship Id="rId4" Type="http://schemas.openxmlformats.org/officeDocument/2006/relationships/image" Target="../media/image25.jpe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7" Type="http://schemas.openxmlformats.org/officeDocument/2006/relationships/image" Target="../media/image1.emf"/><Relationship Id="rId2" Type="http://schemas.openxmlformats.org/officeDocument/2006/relationships/slideLayout" Target="../slideLayouts/slideLayout4.xml"/><Relationship Id="rId1" Type="http://schemas.openxmlformats.org/officeDocument/2006/relationships/tags" Target="../tags/tag15.xml"/><Relationship Id="rId6" Type="http://schemas.openxmlformats.org/officeDocument/2006/relationships/oleObject" Target="../embeddings/oleObject3.bin"/><Relationship Id="rId5" Type="http://schemas.openxmlformats.org/officeDocument/2006/relationships/image" Target="../media/image27.jpeg"/><Relationship Id="rId4" Type="http://schemas.openxmlformats.org/officeDocument/2006/relationships/image" Target="../media/image26.jpe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4.xml"/><Relationship Id="rId1" Type="http://schemas.openxmlformats.org/officeDocument/2006/relationships/tags" Target="../tags/tag16.xml"/><Relationship Id="rId6" Type="http://schemas.openxmlformats.org/officeDocument/2006/relationships/image" Target="../media/image1.emf"/><Relationship Id="rId5" Type="http://schemas.openxmlformats.org/officeDocument/2006/relationships/oleObject" Target="../embeddings/oleObject3.bin"/><Relationship Id="rId4" Type="http://schemas.openxmlformats.org/officeDocument/2006/relationships/image" Target="../media/image28.jpe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4.xml"/><Relationship Id="rId1" Type="http://schemas.openxmlformats.org/officeDocument/2006/relationships/tags" Target="../tags/tag17.xml"/><Relationship Id="rId6" Type="http://schemas.openxmlformats.org/officeDocument/2006/relationships/image" Target="../media/image1.emf"/><Relationship Id="rId5" Type="http://schemas.openxmlformats.org/officeDocument/2006/relationships/oleObject" Target="../embeddings/oleObject3.bin"/><Relationship Id="rId4" Type="http://schemas.openxmlformats.org/officeDocument/2006/relationships/image" Target="../media/image29.jpe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4.xml"/><Relationship Id="rId1" Type="http://schemas.openxmlformats.org/officeDocument/2006/relationships/tags" Target="../tags/tag18.xml"/><Relationship Id="rId6" Type="http://schemas.openxmlformats.org/officeDocument/2006/relationships/image" Target="../media/image1.emf"/><Relationship Id="rId5" Type="http://schemas.openxmlformats.org/officeDocument/2006/relationships/oleObject" Target="../embeddings/oleObject3.bin"/><Relationship Id="rId4" Type="http://schemas.openxmlformats.org/officeDocument/2006/relationships/image" Target="../media/image30.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4.xml"/><Relationship Id="rId1" Type="http://schemas.openxmlformats.org/officeDocument/2006/relationships/tags" Target="../tags/tag19.xml"/><Relationship Id="rId6" Type="http://schemas.openxmlformats.org/officeDocument/2006/relationships/image" Target="../media/image1.emf"/><Relationship Id="rId5" Type="http://schemas.openxmlformats.org/officeDocument/2006/relationships/oleObject" Target="../embeddings/oleObject3.bin"/><Relationship Id="rId4" Type="http://schemas.openxmlformats.org/officeDocument/2006/relationships/image" Target="../media/image31.jpe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4.xml"/><Relationship Id="rId1" Type="http://schemas.openxmlformats.org/officeDocument/2006/relationships/tags" Target="../tags/tag20.xml"/><Relationship Id="rId6" Type="http://schemas.openxmlformats.org/officeDocument/2006/relationships/image" Target="../media/image1.emf"/><Relationship Id="rId5" Type="http://schemas.openxmlformats.org/officeDocument/2006/relationships/oleObject" Target="../embeddings/oleObject3.bin"/><Relationship Id="rId4" Type="http://schemas.openxmlformats.org/officeDocument/2006/relationships/image" Target="../media/image32.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7" Type="http://schemas.openxmlformats.org/officeDocument/2006/relationships/image" Target="../media/image1.emf"/><Relationship Id="rId2" Type="http://schemas.openxmlformats.org/officeDocument/2006/relationships/slideLayout" Target="../slideLayouts/slideLayout4.xml"/><Relationship Id="rId1" Type="http://schemas.openxmlformats.org/officeDocument/2006/relationships/tags" Target="../tags/tag21.xml"/><Relationship Id="rId6" Type="http://schemas.openxmlformats.org/officeDocument/2006/relationships/oleObject" Target="../embeddings/oleObject3.bin"/><Relationship Id="rId5" Type="http://schemas.openxmlformats.org/officeDocument/2006/relationships/image" Target="../media/image34.jpeg"/><Relationship Id="rId4" Type="http://schemas.openxmlformats.org/officeDocument/2006/relationships/image" Target="../media/image33.jpe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4.xml"/><Relationship Id="rId1" Type="http://schemas.openxmlformats.org/officeDocument/2006/relationships/tags" Target="../tags/tag22.xml"/><Relationship Id="rId6" Type="http://schemas.openxmlformats.org/officeDocument/2006/relationships/image" Target="../media/image1.emf"/><Relationship Id="rId5" Type="http://schemas.openxmlformats.org/officeDocument/2006/relationships/oleObject" Target="../embeddings/oleObject3.bin"/><Relationship Id="rId4" Type="http://schemas.openxmlformats.org/officeDocument/2006/relationships/image" Target="../media/image30.jpe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4.xml"/><Relationship Id="rId1" Type="http://schemas.openxmlformats.org/officeDocument/2006/relationships/tags" Target="../tags/tag23.xml"/><Relationship Id="rId6" Type="http://schemas.openxmlformats.org/officeDocument/2006/relationships/image" Target="../media/image1.emf"/><Relationship Id="rId5" Type="http://schemas.openxmlformats.org/officeDocument/2006/relationships/oleObject" Target="../embeddings/oleObject3.bin"/><Relationship Id="rId4" Type="http://schemas.openxmlformats.org/officeDocument/2006/relationships/image" Target="../media/image31.jpe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4.xml"/><Relationship Id="rId1" Type="http://schemas.openxmlformats.org/officeDocument/2006/relationships/tags" Target="../tags/tag24.xml"/><Relationship Id="rId6" Type="http://schemas.openxmlformats.org/officeDocument/2006/relationships/image" Target="../media/image1.emf"/><Relationship Id="rId5" Type="http://schemas.openxmlformats.org/officeDocument/2006/relationships/oleObject" Target="../embeddings/oleObject3.bin"/><Relationship Id="rId4" Type="http://schemas.openxmlformats.org/officeDocument/2006/relationships/image" Target="../media/image35.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7" Type="http://schemas.openxmlformats.org/officeDocument/2006/relationships/image" Target="../media/image1.emf"/><Relationship Id="rId2" Type="http://schemas.openxmlformats.org/officeDocument/2006/relationships/slideLayout" Target="../slideLayouts/slideLayout4.xml"/><Relationship Id="rId1" Type="http://schemas.openxmlformats.org/officeDocument/2006/relationships/tags" Target="../tags/tag25.xml"/><Relationship Id="rId6" Type="http://schemas.openxmlformats.org/officeDocument/2006/relationships/oleObject" Target="../embeddings/oleObject3.bin"/><Relationship Id="rId5" Type="http://schemas.openxmlformats.org/officeDocument/2006/relationships/image" Target="../media/image37.jpeg"/><Relationship Id="rId4" Type="http://schemas.openxmlformats.org/officeDocument/2006/relationships/image" Target="../media/image36.jpe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7" Type="http://schemas.openxmlformats.org/officeDocument/2006/relationships/image" Target="../media/image1.emf"/><Relationship Id="rId2" Type="http://schemas.openxmlformats.org/officeDocument/2006/relationships/slideLayout" Target="../slideLayouts/slideLayout4.xml"/><Relationship Id="rId1" Type="http://schemas.openxmlformats.org/officeDocument/2006/relationships/tags" Target="../tags/tag26.xml"/><Relationship Id="rId6" Type="http://schemas.openxmlformats.org/officeDocument/2006/relationships/oleObject" Target="../embeddings/oleObject3.bin"/><Relationship Id="rId5" Type="http://schemas.openxmlformats.org/officeDocument/2006/relationships/image" Target="../media/image39.jpeg"/><Relationship Id="rId4" Type="http://schemas.openxmlformats.org/officeDocument/2006/relationships/image" Target="../media/image38.jpe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4.xml"/><Relationship Id="rId1" Type="http://schemas.openxmlformats.org/officeDocument/2006/relationships/tags" Target="../tags/tag27.xml"/><Relationship Id="rId6" Type="http://schemas.openxmlformats.org/officeDocument/2006/relationships/image" Target="../media/image1.emf"/><Relationship Id="rId5" Type="http://schemas.openxmlformats.org/officeDocument/2006/relationships/oleObject" Target="../embeddings/oleObject3.bin"/><Relationship Id="rId4" Type="http://schemas.openxmlformats.org/officeDocument/2006/relationships/image" Target="../media/image30.jpe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4.xml"/><Relationship Id="rId1" Type="http://schemas.openxmlformats.org/officeDocument/2006/relationships/tags" Target="../tags/tag28.xml"/><Relationship Id="rId6" Type="http://schemas.openxmlformats.org/officeDocument/2006/relationships/image" Target="../media/image1.emf"/><Relationship Id="rId5" Type="http://schemas.openxmlformats.org/officeDocument/2006/relationships/oleObject" Target="../embeddings/oleObject3.bin"/><Relationship Id="rId4" Type="http://schemas.openxmlformats.org/officeDocument/2006/relationships/image" Target="../media/image31.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4.xml"/><Relationship Id="rId1" Type="http://schemas.openxmlformats.org/officeDocument/2006/relationships/tags" Target="../tags/tag29.xml"/><Relationship Id="rId6" Type="http://schemas.openxmlformats.org/officeDocument/2006/relationships/image" Target="../media/image1.emf"/><Relationship Id="rId5" Type="http://schemas.openxmlformats.org/officeDocument/2006/relationships/oleObject" Target="../embeddings/oleObject3.bin"/><Relationship Id="rId4" Type="http://schemas.openxmlformats.org/officeDocument/2006/relationships/image" Target="../media/image32.png"/></Relationships>
</file>

<file path=ppt/slides/_rels/slide31.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notesSlide" Target="../notesSlides/notesSlide31.xml"/><Relationship Id="rId7" Type="http://schemas.openxmlformats.org/officeDocument/2006/relationships/image" Target="../media/image41.png"/><Relationship Id="rId12" Type="http://schemas.openxmlformats.org/officeDocument/2006/relationships/image" Target="../media/image46.png"/><Relationship Id="rId2" Type="http://schemas.openxmlformats.org/officeDocument/2006/relationships/slideLayout" Target="../slideLayouts/slideLayout4.xml"/><Relationship Id="rId1" Type="http://schemas.openxmlformats.org/officeDocument/2006/relationships/tags" Target="../tags/tag30.xml"/><Relationship Id="rId6" Type="http://schemas.openxmlformats.org/officeDocument/2006/relationships/image" Target="../media/image40.png"/><Relationship Id="rId11" Type="http://schemas.openxmlformats.org/officeDocument/2006/relationships/image" Target="../media/image45.png"/><Relationship Id="rId5" Type="http://schemas.openxmlformats.org/officeDocument/2006/relationships/image" Target="../media/image1.emf"/><Relationship Id="rId10" Type="http://schemas.openxmlformats.org/officeDocument/2006/relationships/image" Target="../media/image44.png"/><Relationship Id="rId4" Type="http://schemas.openxmlformats.org/officeDocument/2006/relationships/oleObject" Target="../embeddings/oleObject2.bin"/><Relationship Id="rId9" Type="http://schemas.openxmlformats.org/officeDocument/2006/relationships/image" Target="../media/image43.pn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4.xml"/><Relationship Id="rId1" Type="http://schemas.openxmlformats.org/officeDocument/2006/relationships/tags" Target="../tags/tag31.xml"/><Relationship Id="rId6" Type="http://schemas.openxmlformats.org/officeDocument/2006/relationships/image" Target="../media/image1.emf"/><Relationship Id="rId5" Type="http://schemas.openxmlformats.org/officeDocument/2006/relationships/oleObject" Target="../embeddings/oleObject3.bin"/><Relationship Id="rId4" Type="http://schemas.openxmlformats.org/officeDocument/2006/relationships/image" Target="../media/image47.png"/></Relationships>
</file>

<file path=ppt/slides/_rels/slide33.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notesSlide" Target="../notesSlides/notesSlide33.xml"/><Relationship Id="rId7" Type="http://schemas.openxmlformats.org/officeDocument/2006/relationships/oleObject" Target="../embeddings/oleObject3.bin"/><Relationship Id="rId2" Type="http://schemas.openxmlformats.org/officeDocument/2006/relationships/slideLayout" Target="../slideLayouts/slideLayout4.xml"/><Relationship Id="rId1" Type="http://schemas.openxmlformats.org/officeDocument/2006/relationships/tags" Target="../tags/tag32.xml"/><Relationship Id="rId6" Type="http://schemas.openxmlformats.org/officeDocument/2006/relationships/image" Target="../media/image49.png"/><Relationship Id="rId5" Type="http://schemas.openxmlformats.org/officeDocument/2006/relationships/image" Target="../media/image47.png"/><Relationship Id="rId4" Type="http://schemas.openxmlformats.org/officeDocument/2006/relationships/image" Target="../media/image48.png"/></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7" Type="http://schemas.openxmlformats.org/officeDocument/2006/relationships/image" Target="../media/image1.emf"/><Relationship Id="rId2" Type="http://schemas.openxmlformats.org/officeDocument/2006/relationships/slideLayout" Target="../slideLayouts/slideLayout4.xml"/><Relationship Id="rId1" Type="http://schemas.openxmlformats.org/officeDocument/2006/relationships/tags" Target="../tags/tag33.xml"/><Relationship Id="rId6" Type="http://schemas.openxmlformats.org/officeDocument/2006/relationships/oleObject" Target="../embeddings/oleObject3.bin"/><Relationship Id="rId5" Type="http://schemas.openxmlformats.org/officeDocument/2006/relationships/image" Target="../media/image51.png"/><Relationship Id="rId4" Type="http://schemas.openxmlformats.org/officeDocument/2006/relationships/image" Target="../media/image50.png"/></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7" Type="http://schemas.openxmlformats.org/officeDocument/2006/relationships/image" Target="../media/image1.emf"/><Relationship Id="rId2" Type="http://schemas.openxmlformats.org/officeDocument/2006/relationships/slideLayout" Target="../slideLayouts/slideLayout4.xml"/><Relationship Id="rId1" Type="http://schemas.openxmlformats.org/officeDocument/2006/relationships/tags" Target="../tags/tag34.xml"/><Relationship Id="rId6" Type="http://schemas.openxmlformats.org/officeDocument/2006/relationships/oleObject" Target="../embeddings/oleObject3.bin"/><Relationship Id="rId5" Type="http://schemas.openxmlformats.org/officeDocument/2006/relationships/image" Target="../media/image53.jpeg"/><Relationship Id="rId4" Type="http://schemas.openxmlformats.org/officeDocument/2006/relationships/image" Target="../media/image52.jpeg"/></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4.xml"/><Relationship Id="rId1" Type="http://schemas.openxmlformats.org/officeDocument/2006/relationships/tags" Target="../tags/tag35.xml"/><Relationship Id="rId6" Type="http://schemas.openxmlformats.org/officeDocument/2006/relationships/image" Target="../media/image1.emf"/><Relationship Id="rId5" Type="http://schemas.openxmlformats.org/officeDocument/2006/relationships/oleObject" Target="../embeddings/oleObject3.bin"/><Relationship Id="rId4" Type="http://schemas.openxmlformats.org/officeDocument/2006/relationships/image" Target="../media/image54.jpeg"/></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7.xml"/><Relationship Id="rId7" Type="http://schemas.openxmlformats.org/officeDocument/2006/relationships/image" Target="../media/image1.emf"/><Relationship Id="rId2" Type="http://schemas.openxmlformats.org/officeDocument/2006/relationships/slideLayout" Target="../slideLayouts/slideLayout4.xml"/><Relationship Id="rId1" Type="http://schemas.openxmlformats.org/officeDocument/2006/relationships/tags" Target="../tags/tag36.xml"/><Relationship Id="rId6" Type="http://schemas.openxmlformats.org/officeDocument/2006/relationships/oleObject" Target="../embeddings/oleObject3.bin"/><Relationship Id="rId5" Type="http://schemas.openxmlformats.org/officeDocument/2006/relationships/image" Target="../media/image56.png"/><Relationship Id="rId4" Type="http://schemas.openxmlformats.org/officeDocument/2006/relationships/image" Target="../media/image55.png"/></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8.xml"/><Relationship Id="rId7" Type="http://schemas.openxmlformats.org/officeDocument/2006/relationships/image" Target="../media/image1.emf"/><Relationship Id="rId2" Type="http://schemas.openxmlformats.org/officeDocument/2006/relationships/slideLayout" Target="../slideLayouts/slideLayout4.xml"/><Relationship Id="rId1" Type="http://schemas.openxmlformats.org/officeDocument/2006/relationships/tags" Target="../tags/tag37.xml"/><Relationship Id="rId6" Type="http://schemas.openxmlformats.org/officeDocument/2006/relationships/oleObject" Target="../embeddings/oleObject3.bin"/><Relationship Id="rId5" Type="http://schemas.openxmlformats.org/officeDocument/2006/relationships/image" Target="../media/image58.png"/><Relationship Id="rId4" Type="http://schemas.openxmlformats.org/officeDocument/2006/relationships/image" Target="../media/image57.png"/></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4.xml"/><Relationship Id="rId1" Type="http://schemas.openxmlformats.org/officeDocument/2006/relationships/tags" Target="../tags/tag38.xml"/><Relationship Id="rId6" Type="http://schemas.openxmlformats.org/officeDocument/2006/relationships/image" Target="../media/image1.emf"/><Relationship Id="rId5" Type="http://schemas.openxmlformats.org/officeDocument/2006/relationships/oleObject" Target="../embeddings/oleObject3.bin"/><Relationship Id="rId4" Type="http://schemas.openxmlformats.org/officeDocument/2006/relationships/image" Target="../media/image59.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4.xml"/><Relationship Id="rId1" Type="http://schemas.openxmlformats.org/officeDocument/2006/relationships/tags" Target="../tags/tag3.xml"/><Relationship Id="rId5" Type="http://schemas.openxmlformats.org/officeDocument/2006/relationships/image" Target="../media/image1.emf"/><Relationship Id="rId4" Type="http://schemas.openxmlformats.org/officeDocument/2006/relationships/oleObject" Target="../embeddings/oleObject2.bin"/></Relationships>
</file>

<file path=ppt/slides/_rels/slide40.xml.rels><?xml version="1.0" encoding="UTF-8" standalone="yes"?>
<Relationships xmlns="http://schemas.openxmlformats.org/package/2006/relationships"><Relationship Id="rId8" Type="http://schemas.openxmlformats.org/officeDocument/2006/relationships/image" Target="../media/image62.png"/><Relationship Id="rId3" Type="http://schemas.openxmlformats.org/officeDocument/2006/relationships/notesSlide" Target="../notesSlides/notesSlide40.xml"/><Relationship Id="rId7" Type="http://schemas.openxmlformats.org/officeDocument/2006/relationships/image" Target="../media/image1.emf"/><Relationship Id="rId2" Type="http://schemas.openxmlformats.org/officeDocument/2006/relationships/slideLayout" Target="../slideLayouts/slideLayout4.xml"/><Relationship Id="rId1" Type="http://schemas.openxmlformats.org/officeDocument/2006/relationships/tags" Target="../tags/tag39.xml"/><Relationship Id="rId6" Type="http://schemas.openxmlformats.org/officeDocument/2006/relationships/oleObject" Target="../embeddings/oleObject3.bin"/><Relationship Id="rId5" Type="http://schemas.openxmlformats.org/officeDocument/2006/relationships/image" Target="../media/image61.png"/><Relationship Id="rId4" Type="http://schemas.openxmlformats.org/officeDocument/2006/relationships/image" Target="../media/image60.png"/></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1.xml"/><Relationship Id="rId7" Type="http://schemas.openxmlformats.org/officeDocument/2006/relationships/image" Target="../media/image1.emf"/><Relationship Id="rId2" Type="http://schemas.openxmlformats.org/officeDocument/2006/relationships/slideLayout" Target="../slideLayouts/slideLayout4.xml"/><Relationship Id="rId1" Type="http://schemas.openxmlformats.org/officeDocument/2006/relationships/tags" Target="../tags/tag40.xml"/><Relationship Id="rId6" Type="http://schemas.openxmlformats.org/officeDocument/2006/relationships/oleObject" Target="../embeddings/oleObject3.bin"/><Relationship Id="rId5" Type="http://schemas.openxmlformats.org/officeDocument/2006/relationships/image" Target="../media/image64.png"/><Relationship Id="rId4" Type="http://schemas.openxmlformats.org/officeDocument/2006/relationships/image" Target="../media/image63.png"/></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2.xml"/><Relationship Id="rId7" Type="http://schemas.openxmlformats.org/officeDocument/2006/relationships/image" Target="../media/image65.png"/><Relationship Id="rId2" Type="http://schemas.openxmlformats.org/officeDocument/2006/relationships/slideLayout" Target="../slideLayouts/slideLayout4.xml"/><Relationship Id="rId1" Type="http://schemas.openxmlformats.org/officeDocument/2006/relationships/tags" Target="../tags/tag41.xml"/><Relationship Id="rId6" Type="http://schemas.openxmlformats.org/officeDocument/2006/relationships/image" Target="../media/image59.png"/><Relationship Id="rId5" Type="http://schemas.openxmlformats.org/officeDocument/2006/relationships/image" Target="../media/image1.emf"/><Relationship Id="rId4" Type="http://schemas.openxmlformats.org/officeDocument/2006/relationships/oleObject" Target="../embeddings/oleObject3.bin"/></Relationships>
</file>

<file path=ppt/slides/_rels/slide43.xml.rels><?xml version="1.0" encoding="UTF-8" standalone="yes"?>
<Relationships xmlns="http://schemas.openxmlformats.org/package/2006/relationships"><Relationship Id="rId8" Type="http://schemas.openxmlformats.org/officeDocument/2006/relationships/image" Target="../media/image68.png"/><Relationship Id="rId3" Type="http://schemas.openxmlformats.org/officeDocument/2006/relationships/notesSlide" Target="../notesSlides/notesSlide43.xml"/><Relationship Id="rId7" Type="http://schemas.openxmlformats.org/officeDocument/2006/relationships/image" Target="../media/image1.emf"/><Relationship Id="rId2" Type="http://schemas.openxmlformats.org/officeDocument/2006/relationships/slideLayout" Target="../slideLayouts/slideLayout4.xml"/><Relationship Id="rId1" Type="http://schemas.openxmlformats.org/officeDocument/2006/relationships/tags" Target="../tags/tag42.xml"/><Relationship Id="rId6" Type="http://schemas.openxmlformats.org/officeDocument/2006/relationships/oleObject" Target="../embeddings/oleObject3.bin"/><Relationship Id="rId5" Type="http://schemas.openxmlformats.org/officeDocument/2006/relationships/image" Target="../media/image67.png"/><Relationship Id="rId4" Type="http://schemas.openxmlformats.org/officeDocument/2006/relationships/image" Target="../media/image66.png"/></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4.xml"/><Relationship Id="rId7" Type="http://schemas.openxmlformats.org/officeDocument/2006/relationships/image" Target="../media/image1.emf"/><Relationship Id="rId2" Type="http://schemas.openxmlformats.org/officeDocument/2006/relationships/slideLayout" Target="../slideLayouts/slideLayout4.xml"/><Relationship Id="rId1" Type="http://schemas.openxmlformats.org/officeDocument/2006/relationships/tags" Target="../tags/tag43.xml"/><Relationship Id="rId6" Type="http://schemas.openxmlformats.org/officeDocument/2006/relationships/oleObject" Target="../embeddings/oleObject3.bin"/><Relationship Id="rId5" Type="http://schemas.openxmlformats.org/officeDocument/2006/relationships/image" Target="../media/image70.png"/><Relationship Id="rId4" Type="http://schemas.openxmlformats.org/officeDocument/2006/relationships/image" Target="../media/image69.png"/></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5.xml"/><Relationship Id="rId7" Type="http://schemas.openxmlformats.org/officeDocument/2006/relationships/image" Target="../media/image1.emf"/><Relationship Id="rId2" Type="http://schemas.openxmlformats.org/officeDocument/2006/relationships/slideLayout" Target="../slideLayouts/slideLayout4.xml"/><Relationship Id="rId1" Type="http://schemas.openxmlformats.org/officeDocument/2006/relationships/tags" Target="../tags/tag44.xml"/><Relationship Id="rId6" Type="http://schemas.openxmlformats.org/officeDocument/2006/relationships/oleObject" Target="../embeddings/oleObject3.bin"/><Relationship Id="rId5" Type="http://schemas.openxmlformats.org/officeDocument/2006/relationships/image" Target="../media/image72.png"/><Relationship Id="rId4" Type="http://schemas.openxmlformats.org/officeDocument/2006/relationships/image" Target="../media/image71.png"/></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4.xml"/><Relationship Id="rId1" Type="http://schemas.openxmlformats.org/officeDocument/2006/relationships/tags" Target="../tags/tag45.xml"/><Relationship Id="rId6" Type="http://schemas.openxmlformats.org/officeDocument/2006/relationships/image" Target="../media/image1.emf"/><Relationship Id="rId5" Type="http://schemas.openxmlformats.org/officeDocument/2006/relationships/oleObject" Target="../embeddings/oleObject3.bin"/><Relationship Id="rId4" Type="http://schemas.openxmlformats.org/officeDocument/2006/relationships/image" Target="../media/image73.png"/></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47.xml"/><Relationship Id="rId7" Type="http://schemas.openxmlformats.org/officeDocument/2006/relationships/image" Target="../media/image75.png"/><Relationship Id="rId2" Type="http://schemas.openxmlformats.org/officeDocument/2006/relationships/slideLayout" Target="../slideLayouts/slideLayout4.xml"/><Relationship Id="rId1" Type="http://schemas.openxmlformats.org/officeDocument/2006/relationships/tags" Target="../tags/tag46.xml"/><Relationship Id="rId6" Type="http://schemas.openxmlformats.org/officeDocument/2006/relationships/image" Target="../media/image1.emf"/><Relationship Id="rId5" Type="http://schemas.openxmlformats.org/officeDocument/2006/relationships/oleObject" Target="../embeddings/oleObject3.bin"/><Relationship Id="rId4" Type="http://schemas.openxmlformats.org/officeDocument/2006/relationships/image" Target="../media/image74.png"/></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48.xml"/><Relationship Id="rId7" Type="http://schemas.openxmlformats.org/officeDocument/2006/relationships/image" Target="../media/image1.emf"/><Relationship Id="rId2" Type="http://schemas.openxmlformats.org/officeDocument/2006/relationships/slideLayout" Target="../slideLayouts/slideLayout4.xml"/><Relationship Id="rId1" Type="http://schemas.openxmlformats.org/officeDocument/2006/relationships/tags" Target="../tags/tag47.xml"/><Relationship Id="rId6" Type="http://schemas.openxmlformats.org/officeDocument/2006/relationships/oleObject" Target="../embeddings/oleObject3.bin"/><Relationship Id="rId5" Type="http://schemas.openxmlformats.org/officeDocument/2006/relationships/image" Target="../media/image77.png"/><Relationship Id="rId4" Type="http://schemas.openxmlformats.org/officeDocument/2006/relationships/image" Target="../media/image76.png"/></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49.xml"/><Relationship Id="rId7" Type="http://schemas.openxmlformats.org/officeDocument/2006/relationships/image" Target="../media/image1.emf"/><Relationship Id="rId2" Type="http://schemas.openxmlformats.org/officeDocument/2006/relationships/slideLayout" Target="../slideLayouts/slideLayout4.xml"/><Relationship Id="rId1" Type="http://schemas.openxmlformats.org/officeDocument/2006/relationships/tags" Target="../tags/tag48.xml"/><Relationship Id="rId6" Type="http://schemas.openxmlformats.org/officeDocument/2006/relationships/oleObject" Target="../embeddings/oleObject3.bin"/><Relationship Id="rId5" Type="http://schemas.openxmlformats.org/officeDocument/2006/relationships/image" Target="../media/image79.png"/><Relationship Id="rId4" Type="http://schemas.openxmlformats.org/officeDocument/2006/relationships/image" Target="../media/image78.png"/></Relationships>
</file>

<file path=ppt/slides/_rels/slide5.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notesSlide" Target="../notesSlides/notesSlide5.xml"/><Relationship Id="rId7" Type="http://schemas.openxmlformats.org/officeDocument/2006/relationships/image" Target="../media/image1.emf"/><Relationship Id="rId2" Type="http://schemas.openxmlformats.org/officeDocument/2006/relationships/slideLayout" Target="../slideLayouts/slideLayout4.xml"/><Relationship Id="rId1" Type="http://schemas.openxmlformats.org/officeDocument/2006/relationships/tags" Target="../tags/tag4.xml"/><Relationship Id="rId6" Type="http://schemas.openxmlformats.org/officeDocument/2006/relationships/oleObject" Target="../embeddings/oleObject3.bin"/><Relationship Id="rId5" Type="http://schemas.openxmlformats.org/officeDocument/2006/relationships/image" Target="../media/image5.jpeg"/><Relationship Id="rId4" Type="http://schemas.openxmlformats.org/officeDocument/2006/relationships/image" Target="../media/image4.png"/><Relationship Id="rId9" Type="http://schemas.openxmlformats.org/officeDocument/2006/relationships/image" Target="../media/image7.png"/></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50.xml"/><Relationship Id="rId7" Type="http://schemas.openxmlformats.org/officeDocument/2006/relationships/image" Target="../media/image1.emf"/><Relationship Id="rId2" Type="http://schemas.openxmlformats.org/officeDocument/2006/relationships/slideLayout" Target="../slideLayouts/slideLayout4.xml"/><Relationship Id="rId1" Type="http://schemas.openxmlformats.org/officeDocument/2006/relationships/tags" Target="../tags/tag49.xml"/><Relationship Id="rId6" Type="http://schemas.openxmlformats.org/officeDocument/2006/relationships/oleObject" Target="../embeddings/oleObject3.bin"/><Relationship Id="rId5" Type="http://schemas.openxmlformats.org/officeDocument/2006/relationships/image" Target="../media/image81.png"/><Relationship Id="rId4" Type="http://schemas.openxmlformats.org/officeDocument/2006/relationships/image" Target="../media/image80.png"/></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51.xml"/><Relationship Id="rId7" Type="http://schemas.openxmlformats.org/officeDocument/2006/relationships/image" Target="../media/image1.emf"/><Relationship Id="rId2" Type="http://schemas.openxmlformats.org/officeDocument/2006/relationships/slideLayout" Target="../slideLayouts/slideLayout4.xml"/><Relationship Id="rId1" Type="http://schemas.openxmlformats.org/officeDocument/2006/relationships/tags" Target="../tags/tag50.xml"/><Relationship Id="rId6" Type="http://schemas.openxmlformats.org/officeDocument/2006/relationships/oleObject" Target="../embeddings/oleObject3.bin"/><Relationship Id="rId5" Type="http://schemas.openxmlformats.org/officeDocument/2006/relationships/image" Target="../media/image83.png"/><Relationship Id="rId4" Type="http://schemas.openxmlformats.org/officeDocument/2006/relationships/image" Target="../media/image82.png"/></Relationships>
</file>

<file path=ppt/slides/_rels/slide52.xml.rels><?xml version="1.0" encoding="UTF-8" standalone="yes"?>
<Relationships xmlns="http://schemas.openxmlformats.org/package/2006/relationships"><Relationship Id="rId8" Type="http://schemas.openxmlformats.org/officeDocument/2006/relationships/image" Target="../media/image86.png"/><Relationship Id="rId3" Type="http://schemas.openxmlformats.org/officeDocument/2006/relationships/notesSlide" Target="../notesSlides/notesSlide52.xml"/><Relationship Id="rId7" Type="http://schemas.openxmlformats.org/officeDocument/2006/relationships/image" Target="../media/image1.emf"/><Relationship Id="rId2" Type="http://schemas.openxmlformats.org/officeDocument/2006/relationships/slideLayout" Target="../slideLayouts/slideLayout4.xml"/><Relationship Id="rId1" Type="http://schemas.openxmlformats.org/officeDocument/2006/relationships/tags" Target="../tags/tag51.xml"/><Relationship Id="rId6" Type="http://schemas.openxmlformats.org/officeDocument/2006/relationships/oleObject" Target="../embeddings/oleObject3.bin"/><Relationship Id="rId5" Type="http://schemas.openxmlformats.org/officeDocument/2006/relationships/image" Target="../media/image85.png"/><Relationship Id="rId4" Type="http://schemas.openxmlformats.org/officeDocument/2006/relationships/image" Target="../media/image84.png"/></Relationships>
</file>

<file path=ppt/slides/_rels/slide53.xml.rels><?xml version="1.0" encoding="UTF-8" standalone="yes"?>
<Relationships xmlns="http://schemas.openxmlformats.org/package/2006/relationships"><Relationship Id="rId8" Type="http://schemas.openxmlformats.org/officeDocument/2006/relationships/image" Target="../media/image89.png"/><Relationship Id="rId3" Type="http://schemas.openxmlformats.org/officeDocument/2006/relationships/notesSlide" Target="../notesSlides/notesSlide53.xml"/><Relationship Id="rId7" Type="http://schemas.openxmlformats.org/officeDocument/2006/relationships/image" Target="../media/image88.jpeg"/><Relationship Id="rId2" Type="http://schemas.openxmlformats.org/officeDocument/2006/relationships/slideLayout" Target="../slideLayouts/slideLayout4.xml"/><Relationship Id="rId1" Type="http://schemas.openxmlformats.org/officeDocument/2006/relationships/tags" Target="../tags/tag52.xml"/><Relationship Id="rId6" Type="http://schemas.openxmlformats.org/officeDocument/2006/relationships/image" Target="../media/image1.emf"/><Relationship Id="rId5" Type="http://schemas.openxmlformats.org/officeDocument/2006/relationships/oleObject" Target="../embeddings/oleObject3.bin"/><Relationship Id="rId4" Type="http://schemas.openxmlformats.org/officeDocument/2006/relationships/image" Target="../media/image87.png"/></Relationships>
</file>

<file path=ppt/slides/_rels/slide54.xml.rels><?xml version="1.0" encoding="UTF-8" standalone="yes"?>
<Relationships xmlns="http://schemas.openxmlformats.org/package/2006/relationships"><Relationship Id="rId8" Type="http://schemas.openxmlformats.org/officeDocument/2006/relationships/image" Target="../media/image92.png"/><Relationship Id="rId3" Type="http://schemas.openxmlformats.org/officeDocument/2006/relationships/notesSlide" Target="../notesSlides/notesSlide54.xml"/><Relationship Id="rId7" Type="http://schemas.openxmlformats.org/officeDocument/2006/relationships/image" Target="../media/image91.jpeg"/><Relationship Id="rId2" Type="http://schemas.openxmlformats.org/officeDocument/2006/relationships/slideLayout" Target="../slideLayouts/slideLayout4.xml"/><Relationship Id="rId1" Type="http://schemas.openxmlformats.org/officeDocument/2006/relationships/tags" Target="../tags/tag53.xml"/><Relationship Id="rId6" Type="http://schemas.openxmlformats.org/officeDocument/2006/relationships/image" Target="../media/image90.jpeg"/><Relationship Id="rId5" Type="http://schemas.openxmlformats.org/officeDocument/2006/relationships/image" Target="../media/image1.emf"/><Relationship Id="rId4" Type="http://schemas.openxmlformats.org/officeDocument/2006/relationships/oleObject" Target="../embeddings/oleObject3.bin"/></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55.xml"/><Relationship Id="rId7" Type="http://schemas.openxmlformats.org/officeDocument/2006/relationships/image" Target="../media/image94.jpeg"/><Relationship Id="rId2" Type="http://schemas.openxmlformats.org/officeDocument/2006/relationships/slideLayout" Target="../slideLayouts/slideLayout4.xml"/><Relationship Id="rId1" Type="http://schemas.openxmlformats.org/officeDocument/2006/relationships/tags" Target="../tags/tag54.xml"/><Relationship Id="rId6" Type="http://schemas.openxmlformats.org/officeDocument/2006/relationships/image" Target="../media/image1.emf"/><Relationship Id="rId5" Type="http://schemas.openxmlformats.org/officeDocument/2006/relationships/oleObject" Target="../embeddings/oleObject3.bin"/><Relationship Id="rId4" Type="http://schemas.openxmlformats.org/officeDocument/2006/relationships/image" Target="../media/image93.jpeg"/></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56.xml"/><Relationship Id="rId7" Type="http://schemas.openxmlformats.org/officeDocument/2006/relationships/image" Target="../media/image1.emf"/><Relationship Id="rId2" Type="http://schemas.openxmlformats.org/officeDocument/2006/relationships/slideLayout" Target="../slideLayouts/slideLayout4.xml"/><Relationship Id="rId1" Type="http://schemas.openxmlformats.org/officeDocument/2006/relationships/tags" Target="../tags/tag55.xml"/><Relationship Id="rId6" Type="http://schemas.openxmlformats.org/officeDocument/2006/relationships/oleObject" Target="../embeddings/oleObject3.bin"/><Relationship Id="rId5" Type="http://schemas.openxmlformats.org/officeDocument/2006/relationships/image" Target="../media/image96.jpeg"/><Relationship Id="rId4" Type="http://schemas.openxmlformats.org/officeDocument/2006/relationships/image" Target="../media/image95.jpeg"/></Relationships>
</file>

<file path=ppt/slides/_rels/slide57.xml.rels><?xml version="1.0" encoding="UTF-8" standalone="yes"?>
<Relationships xmlns="http://schemas.openxmlformats.org/package/2006/relationships"><Relationship Id="rId8" Type="http://schemas.openxmlformats.org/officeDocument/2006/relationships/image" Target="../media/image99.png"/><Relationship Id="rId3" Type="http://schemas.openxmlformats.org/officeDocument/2006/relationships/notesSlide" Target="../notesSlides/notesSlide57.xml"/><Relationship Id="rId7" Type="http://schemas.openxmlformats.org/officeDocument/2006/relationships/image" Target="../media/image1.emf"/><Relationship Id="rId2" Type="http://schemas.openxmlformats.org/officeDocument/2006/relationships/slideLayout" Target="../slideLayouts/slideLayout4.xml"/><Relationship Id="rId1" Type="http://schemas.openxmlformats.org/officeDocument/2006/relationships/tags" Target="../tags/tag56.xml"/><Relationship Id="rId6" Type="http://schemas.openxmlformats.org/officeDocument/2006/relationships/oleObject" Target="../embeddings/oleObject4.bin"/><Relationship Id="rId5" Type="http://schemas.openxmlformats.org/officeDocument/2006/relationships/image" Target="../media/image98.jpeg"/><Relationship Id="rId4" Type="http://schemas.openxmlformats.org/officeDocument/2006/relationships/image" Target="../media/image97.png"/></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58.xml"/><Relationship Id="rId7" Type="http://schemas.openxmlformats.org/officeDocument/2006/relationships/image" Target="../media/image1.emf"/><Relationship Id="rId2" Type="http://schemas.openxmlformats.org/officeDocument/2006/relationships/slideLayout" Target="../slideLayouts/slideLayout4.xml"/><Relationship Id="rId1" Type="http://schemas.openxmlformats.org/officeDocument/2006/relationships/tags" Target="../tags/tag57.xml"/><Relationship Id="rId6" Type="http://schemas.openxmlformats.org/officeDocument/2006/relationships/oleObject" Target="../embeddings/oleObject4.bin"/><Relationship Id="rId5" Type="http://schemas.openxmlformats.org/officeDocument/2006/relationships/image" Target="../media/image101.jpeg"/><Relationship Id="rId4" Type="http://schemas.openxmlformats.org/officeDocument/2006/relationships/image" Target="../media/image100.png"/></Relationships>
</file>

<file path=ppt/slides/_rels/slide59.xml.rels><?xml version="1.0" encoding="UTF-8" standalone="yes"?>
<Relationships xmlns="http://schemas.openxmlformats.org/package/2006/relationships"><Relationship Id="rId3" Type="http://schemas.openxmlformats.org/officeDocument/2006/relationships/notesSlide" Target="../notesSlides/notesSlide59.xml"/><Relationship Id="rId7" Type="http://schemas.openxmlformats.org/officeDocument/2006/relationships/image" Target="../media/image1.emf"/><Relationship Id="rId2" Type="http://schemas.openxmlformats.org/officeDocument/2006/relationships/slideLayout" Target="../slideLayouts/slideLayout4.xml"/><Relationship Id="rId1" Type="http://schemas.openxmlformats.org/officeDocument/2006/relationships/tags" Target="../tags/tag58.xml"/><Relationship Id="rId6" Type="http://schemas.openxmlformats.org/officeDocument/2006/relationships/oleObject" Target="../embeddings/oleObject4.bin"/><Relationship Id="rId5" Type="http://schemas.openxmlformats.org/officeDocument/2006/relationships/image" Target="../media/image103.png"/><Relationship Id="rId4" Type="http://schemas.openxmlformats.org/officeDocument/2006/relationships/image" Target="../media/image102.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7" Type="http://schemas.openxmlformats.org/officeDocument/2006/relationships/image" Target="../media/image9.jpeg"/><Relationship Id="rId2" Type="http://schemas.openxmlformats.org/officeDocument/2006/relationships/slideLayout" Target="../slideLayouts/slideLayout4.xml"/><Relationship Id="rId1" Type="http://schemas.openxmlformats.org/officeDocument/2006/relationships/tags" Target="../tags/tag5.xml"/><Relationship Id="rId6" Type="http://schemas.openxmlformats.org/officeDocument/2006/relationships/image" Target="../media/image1.emf"/><Relationship Id="rId5" Type="http://schemas.openxmlformats.org/officeDocument/2006/relationships/oleObject" Target="../embeddings/oleObject3.bin"/><Relationship Id="rId4" Type="http://schemas.openxmlformats.org/officeDocument/2006/relationships/image" Target="../media/image8.jpeg"/></Relationships>
</file>

<file path=ppt/slides/_rels/slide60.xml.rels><?xml version="1.0" encoding="UTF-8" standalone="yes"?>
<Relationships xmlns="http://schemas.openxmlformats.org/package/2006/relationships"><Relationship Id="rId3" Type="http://schemas.openxmlformats.org/officeDocument/2006/relationships/notesSlide" Target="../notesSlides/notesSlide60.xml"/><Relationship Id="rId7" Type="http://schemas.openxmlformats.org/officeDocument/2006/relationships/image" Target="../media/image1.emf"/><Relationship Id="rId2" Type="http://schemas.openxmlformats.org/officeDocument/2006/relationships/slideLayout" Target="../slideLayouts/slideLayout4.xml"/><Relationship Id="rId1" Type="http://schemas.openxmlformats.org/officeDocument/2006/relationships/tags" Target="../tags/tag59.xml"/><Relationship Id="rId6" Type="http://schemas.openxmlformats.org/officeDocument/2006/relationships/oleObject" Target="../embeddings/oleObject3.bin"/><Relationship Id="rId5" Type="http://schemas.openxmlformats.org/officeDocument/2006/relationships/image" Target="../media/image105.png"/><Relationship Id="rId4" Type="http://schemas.openxmlformats.org/officeDocument/2006/relationships/image" Target="../media/image104.png"/></Relationships>
</file>

<file path=ppt/slides/_rels/slide61.xml.rels><?xml version="1.0" encoding="UTF-8" standalone="yes"?>
<Relationships xmlns="http://schemas.openxmlformats.org/package/2006/relationships"><Relationship Id="rId3" Type="http://schemas.openxmlformats.org/officeDocument/2006/relationships/notesSlide" Target="../notesSlides/notesSlide61.xml"/><Relationship Id="rId7" Type="http://schemas.openxmlformats.org/officeDocument/2006/relationships/image" Target="../media/image106.png"/><Relationship Id="rId2" Type="http://schemas.openxmlformats.org/officeDocument/2006/relationships/slideLayout" Target="../slideLayouts/slideLayout4.xml"/><Relationship Id="rId1" Type="http://schemas.openxmlformats.org/officeDocument/2006/relationships/tags" Target="../tags/tag60.xml"/><Relationship Id="rId6" Type="http://schemas.openxmlformats.org/officeDocument/2006/relationships/image" Target="../media/image1.emf"/><Relationship Id="rId5" Type="http://schemas.openxmlformats.org/officeDocument/2006/relationships/oleObject" Target="../embeddings/oleObject3.bin"/><Relationship Id="rId4" Type="http://schemas.openxmlformats.org/officeDocument/2006/relationships/image" Target="../media/image104.png"/></Relationships>
</file>

<file path=ppt/slides/_rels/slide62.xml.rels><?xml version="1.0" encoding="UTF-8" standalone="yes"?>
<Relationships xmlns="http://schemas.openxmlformats.org/package/2006/relationships"><Relationship Id="rId3" Type="http://schemas.openxmlformats.org/officeDocument/2006/relationships/notesSlide" Target="../notesSlides/notesSlide62.xml"/><Relationship Id="rId7" Type="http://schemas.openxmlformats.org/officeDocument/2006/relationships/image" Target="../media/image1.emf"/><Relationship Id="rId2" Type="http://schemas.openxmlformats.org/officeDocument/2006/relationships/slideLayout" Target="../slideLayouts/slideLayout4.xml"/><Relationship Id="rId1" Type="http://schemas.openxmlformats.org/officeDocument/2006/relationships/tags" Target="../tags/tag61.xml"/><Relationship Id="rId6" Type="http://schemas.openxmlformats.org/officeDocument/2006/relationships/oleObject" Target="../embeddings/oleObject3.bin"/><Relationship Id="rId5" Type="http://schemas.openxmlformats.org/officeDocument/2006/relationships/image" Target="../media/image108.png"/><Relationship Id="rId4" Type="http://schemas.openxmlformats.org/officeDocument/2006/relationships/image" Target="../media/image107.png"/></Relationships>
</file>

<file path=ppt/slides/_rels/slide63.xml.rels><?xml version="1.0" encoding="UTF-8" standalone="yes"?>
<Relationships xmlns="http://schemas.openxmlformats.org/package/2006/relationships"><Relationship Id="rId3" Type="http://schemas.openxmlformats.org/officeDocument/2006/relationships/notesSlide" Target="../notesSlides/notesSlide63.xml"/><Relationship Id="rId2" Type="http://schemas.openxmlformats.org/officeDocument/2006/relationships/slideLayout" Target="../slideLayouts/slideLayout4.xml"/><Relationship Id="rId1" Type="http://schemas.openxmlformats.org/officeDocument/2006/relationships/tags" Target="../tags/tag62.xml"/><Relationship Id="rId6" Type="http://schemas.openxmlformats.org/officeDocument/2006/relationships/image" Target="../media/image109.png"/><Relationship Id="rId5" Type="http://schemas.openxmlformats.org/officeDocument/2006/relationships/image" Target="../media/image1.emf"/><Relationship Id="rId4" Type="http://schemas.openxmlformats.org/officeDocument/2006/relationships/oleObject" Target="../embeddings/oleObject3.bin"/></Relationships>
</file>

<file path=ppt/slides/_rels/slide64.xml.rels><?xml version="1.0" encoding="UTF-8" standalone="yes"?>
<Relationships xmlns="http://schemas.openxmlformats.org/package/2006/relationships"><Relationship Id="rId3" Type="http://schemas.openxmlformats.org/officeDocument/2006/relationships/notesSlide" Target="../notesSlides/notesSlide64.xml"/><Relationship Id="rId7" Type="http://schemas.openxmlformats.org/officeDocument/2006/relationships/image" Target="../media/image111.png"/><Relationship Id="rId2" Type="http://schemas.openxmlformats.org/officeDocument/2006/relationships/slideLayout" Target="../slideLayouts/slideLayout4.xml"/><Relationship Id="rId1" Type="http://schemas.openxmlformats.org/officeDocument/2006/relationships/tags" Target="../tags/tag63.xml"/><Relationship Id="rId6" Type="http://schemas.openxmlformats.org/officeDocument/2006/relationships/image" Target="../media/image110.png"/><Relationship Id="rId5" Type="http://schemas.openxmlformats.org/officeDocument/2006/relationships/image" Target="../media/image1.emf"/><Relationship Id="rId4" Type="http://schemas.openxmlformats.org/officeDocument/2006/relationships/oleObject" Target="../embeddings/oleObject3.bin"/></Relationships>
</file>

<file path=ppt/slides/_rels/slide65.xml.rels><?xml version="1.0" encoding="UTF-8" standalone="yes"?>
<Relationships xmlns="http://schemas.openxmlformats.org/package/2006/relationships"><Relationship Id="rId3" Type="http://schemas.openxmlformats.org/officeDocument/2006/relationships/notesSlide" Target="../notesSlides/notesSlide65.xml"/><Relationship Id="rId2" Type="http://schemas.openxmlformats.org/officeDocument/2006/relationships/slideLayout" Target="../slideLayouts/slideLayout4.xml"/><Relationship Id="rId1" Type="http://schemas.openxmlformats.org/officeDocument/2006/relationships/tags" Target="../tags/tag64.xml"/><Relationship Id="rId6" Type="http://schemas.openxmlformats.org/officeDocument/2006/relationships/image" Target="../media/image1.emf"/><Relationship Id="rId5" Type="http://schemas.openxmlformats.org/officeDocument/2006/relationships/oleObject" Target="../embeddings/oleObject3.bin"/><Relationship Id="rId4" Type="http://schemas.openxmlformats.org/officeDocument/2006/relationships/image" Target="../media/image112.png"/></Relationships>
</file>

<file path=ppt/slides/_rels/slide66.xml.rels><?xml version="1.0" encoding="UTF-8" standalone="yes"?>
<Relationships xmlns="http://schemas.openxmlformats.org/package/2006/relationships"><Relationship Id="rId3" Type="http://schemas.openxmlformats.org/officeDocument/2006/relationships/notesSlide" Target="../notesSlides/notesSlide66.xml"/><Relationship Id="rId7" Type="http://schemas.openxmlformats.org/officeDocument/2006/relationships/image" Target="../media/image1.emf"/><Relationship Id="rId2" Type="http://schemas.openxmlformats.org/officeDocument/2006/relationships/slideLayout" Target="../slideLayouts/slideLayout4.xml"/><Relationship Id="rId1" Type="http://schemas.openxmlformats.org/officeDocument/2006/relationships/tags" Target="../tags/tag65.xml"/><Relationship Id="rId6" Type="http://schemas.openxmlformats.org/officeDocument/2006/relationships/oleObject" Target="../embeddings/oleObject3.bin"/><Relationship Id="rId5" Type="http://schemas.openxmlformats.org/officeDocument/2006/relationships/image" Target="../media/image114.png"/><Relationship Id="rId4" Type="http://schemas.openxmlformats.org/officeDocument/2006/relationships/image" Target="../media/image113.png"/></Relationships>
</file>

<file path=ppt/slides/_rels/slide67.xml.rels><?xml version="1.0" encoding="UTF-8" standalone="yes"?>
<Relationships xmlns="http://schemas.openxmlformats.org/package/2006/relationships"><Relationship Id="rId3" Type="http://schemas.openxmlformats.org/officeDocument/2006/relationships/notesSlide" Target="../notesSlides/notesSlide67.xml"/><Relationship Id="rId7" Type="http://schemas.openxmlformats.org/officeDocument/2006/relationships/image" Target="../media/image1.emf"/><Relationship Id="rId2" Type="http://schemas.openxmlformats.org/officeDocument/2006/relationships/slideLayout" Target="../slideLayouts/slideLayout4.xml"/><Relationship Id="rId1" Type="http://schemas.openxmlformats.org/officeDocument/2006/relationships/tags" Target="../tags/tag66.xml"/><Relationship Id="rId6" Type="http://schemas.openxmlformats.org/officeDocument/2006/relationships/oleObject" Target="../embeddings/oleObject3.bin"/><Relationship Id="rId5" Type="http://schemas.openxmlformats.org/officeDocument/2006/relationships/image" Target="../media/image116.png"/><Relationship Id="rId4" Type="http://schemas.openxmlformats.org/officeDocument/2006/relationships/image" Target="../media/image115.png"/></Relationships>
</file>

<file path=ppt/slides/_rels/slide68.xml.rels><?xml version="1.0" encoding="UTF-8" standalone="yes"?>
<Relationships xmlns="http://schemas.openxmlformats.org/package/2006/relationships"><Relationship Id="rId8" Type="http://schemas.openxmlformats.org/officeDocument/2006/relationships/image" Target="../media/image106.png"/><Relationship Id="rId3" Type="http://schemas.openxmlformats.org/officeDocument/2006/relationships/notesSlide" Target="../notesSlides/notesSlide68.xml"/><Relationship Id="rId7" Type="http://schemas.openxmlformats.org/officeDocument/2006/relationships/image" Target="../media/image1.emf"/><Relationship Id="rId2" Type="http://schemas.openxmlformats.org/officeDocument/2006/relationships/slideLayout" Target="../slideLayouts/slideLayout4.xml"/><Relationship Id="rId1" Type="http://schemas.openxmlformats.org/officeDocument/2006/relationships/tags" Target="../tags/tag67.xml"/><Relationship Id="rId6" Type="http://schemas.openxmlformats.org/officeDocument/2006/relationships/oleObject" Target="../embeddings/oleObject3.bin"/><Relationship Id="rId5" Type="http://schemas.openxmlformats.org/officeDocument/2006/relationships/image" Target="../media/image117.png"/><Relationship Id="rId4" Type="http://schemas.openxmlformats.org/officeDocument/2006/relationships/image" Target="../media/image115.png"/></Relationships>
</file>

<file path=ppt/slides/_rels/slide69.xml.rels><?xml version="1.0" encoding="UTF-8" standalone="yes"?>
<Relationships xmlns="http://schemas.openxmlformats.org/package/2006/relationships"><Relationship Id="rId8" Type="http://schemas.openxmlformats.org/officeDocument/2006/relationships/image" Target="../media/image119.png"/><Relationship Id="rId3" Type="http://schemas.openxmlformats.org/officeDocument/2006/relationships/notesSlide" Target="../notesSlides/notesSlide69.xml"/><Relationship Id="rId7" Type="http://schemas.openxmlformats.org/officeDocument/2006/relationships/image" Target="../media/image1.emf"/><Relationship Id="rId2" Type="http://schemas.openxmlformats.org/officeDocument/2006/relationships/slideLayout" Target="../slideLayouts/slideLayout4.xml"/><Relationship Id="rId1" Type="http://schemas.openxmlformats.org/officeDocument/2006/relationships/tags" Target="../tags/tag68.xml"/><Relationship Id="rId6" Type="http://schemas.openxmlformats.org/officeDocument/2006/relationships/oleObject" Target="../embeddings/oleObject3.bin"/><Relationship Id="rId5" Type="http://schemas.openxmlformats.org/officeDocument/2006/relationships/image" Target="../media/image115.png"/><Relationship Id="rId4" Type="http://schemas.openxmlformats.org/officeDocument/2006/relationships/image" Target="../media/image118.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7" Type="http://schemas.openxmlformats.org/officeDocument/2006/relationships/image" Target="../media/image1.emf"/><Relationship Id="rId2" Type="http://schemas.openxmlformats.org/officeDocument/2006/relationships/slideLayout" Target="../slideLayouts/slideLayout4.xml"/><Relationship Id="rId1" Type="http://schemas.openxmlformats.org/officeDocument/2006/relationships/tags" Target="../tags/tag6.xml"/><Relationship Id="rId6" Type="http://schemas.openxmlformats.org/officeDocument/2006/relationships/oleObject" Target="../embeddings/oleObject3.bin"/><Relationship Id="rId5" Type="http://schemas.openxmlformats.org/officeDocument/2006/relationships/image" Target="../media/image11.jpeg"/><Relationship Id="rId4" Type="http://schemas.openxmlformats.org/officeDocument/2006/relationships/image" Target="../media/image10.png"/></Relationships>
</file>

<file path=ppt/slides/_rels/slide70.xml.rels><?xml version="1.0" encoding="UTF-8" standalone="yes"?>
<Relationships xmlns="http://schemas.openxmlformats.org/package/2006/relationships"><Relationship Id="rId3" Type="http://schemas.openxmlformats.org/officeDocument/2006/relationships/notesSlide" Target="../notesSlides/notesSlide70.xml"/><Relationship Id="rId7" Type="http://schemas.openxmlformats.org/officeDocument/2006/relationships/image" Target="../media/image1.emf"/><Relationship Id="rId2" Type="http://schemas.openxmlformats.org/officeDocument/2006/relationships/slideLayout" Target="../slideLayouts/slideLayout4.xml"/><Relationship Id="rId1" Type="http://schemas.openxmlformats.org/officeDocument/2006/relationships/tags" Target="../tags/tag69.xml"/><Relationship Id="rId6" Type="http://schemas.openxmlformats.org/officeDocument/2006/relationships/oleObject" Target="../embeddings/oleObject3.bin"/><Relationship Id="rId5" Type="http://schemas.openxmlformats.org/officeDocument/2006/relationships/image" Target="../media/image121.png"/><Relationship Id="rId4" Type="http://schemas.openxmlformats.org/officeDocument/2006/relationships/image" Target="../media/image120.png"/></Relationships>
</file>

<file path=ppt/slides/_rels/slide71.xml.rels><?xml version="1.0" encoding="UTF-8" standalone="yes"?>
<Relationships xmlns="http://schemas.openxmlformats.org/package/2006/relationships"><Relationship Id="rId3" Type="http://schemas.openxmlformats.org/officeDocument/2006/relationships/notesSlide" Target="../notesSlides/notesSlide71.xml"/><Relationship Id="rId7" Type="http://schemas.openxmlformats.org/officeDocument/2006/relationships/image" Target="../media/image1.emf"/><Relationship Id="rId2" Type="http://schemas.openxmlformats.org/officeDocument/2006/relationships/slideLayout" Target="../slideLayouts/slideLayout4.xml"/><Relationship Id="rId1" Type="http://schemas.openxmlformats.org/officeDocument/2006/relationships/tags" Target="../tags/tag70.xml"/><Relationship Id="rId6" Type="http://schemas.openxmlformats.org/officeDocument/2006/relationships/oleObject" Target="../embeddings/oleObject3.bin"/><Relationship Id="rId5" Type="http://schemas.openxmlformats.org/officeDocument/2006/relationships/image" Target="../media/image123.png"/><Relationship Id="rId4" Type="http://schemas.openxmlformats.org/officeDocument/2006/relationships/image" Target="../media/image122.png"/></Relationships>
</file>

<file path=ppt/slides/_rels/slide72.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notesSlide" Target="../notesSlides/notesSlide72.xml"/><Relationship Id="rId7" Type="http://schemas.openxmlformats.org/officeDocument/2006/relationships/oleObject" Target="../embeddings/oleObject3.bin"/><Relationship Id="rId2" Type="http://schemas.openxmlformats.org/officeDocument/2006/relationships/slideLayout" Target="../slideLayouts/slideLayout4.xml"/><Relationship Id="rId1" Type="http://schemas.openxmlformats.org/officeDocument/2006/relationships/tags" Target="../tags/tag71.xml"/><Relationship Id="rId6" Type="http://schemas.openxmlformats.org/officeDocument/2006/relationships/image" Target="../media/image126.png"/><Relationship Id="rId5" Type="http://schemas.openxmlformats.org/officeDocument/2006/relationships/image" Target="../media/image125.png"/><Relationship Id="rId4" Type="http://schemas.openxmlformats.org/officeDocument/2006/relationships/image" Target="../media/image124.png"/></Relationships>
</file>

<file path=ppt/slides/_rels/slide73.xml.rels><?xml version="1.0" encoding="UTF-8" standalone="yes"?>
<Relationships xmlns="http://schemas.openxmlformats.org/package/2006/relationships"><Relationship Id="rId8" Type="http://schemas.openxmlformats.org/officeDocument/2006/relationships/image" Target="../media/image128.png"/><Relationship Id="rId3" Type="http://schemas.openxmlformats.org/officeDocument/2006/relationships/notesSlide" Target="../notesSlides/notesSlide73.xml"/><Relationship Id="rId7" Type="http://schemas.openxmlformats.org/officeDocument/2006/relationships/image" Target="../media/image126.png"/><Relationship Id="rId2" Type="http://schemas.openxmlformats.org/officeDocument/2006/relationships/slideLayout" Target="../slideLayouts/slideLayout4.xml"/><Relationship Id="rId1" Type="http://schemas.openxmlformats.org/officeDocument/2006/relationships/tags" Target="../tags/tag72.xml"/><Relationship Id="rId6" Type="http://schemas.openxmlformats.org/officeDocument/2006/relationships/image" Target="../media/image1.emf"/><Relationship Id="rId5" Type="http://schemas.openxmlformats.org/officeDocument/2006/relationships/oleObject" Target="../embeddings/oleObject3.bin"/><Relationship Id="rId4" Type="http://schemas.openxmlformats.org/officeDocument/2006/relationships/image" Target="../media/image127.png"/></Relationships>
</file>

<file path=ppt/slides/_rels/slide74.xml.rels><?xml version="1.0" encoding="UTF-8" standalone="yes"?>
<Relationships xmlns="http://schemas.openxmlformats.org/package/2006/relationships"><Relationship Id="rId3" Type="http://schemas.openxmlformats.org/officeDocument/2006/relationships/notesSlide" Target="../notesSlides/notesSlide74.xml"/><Relationship Id="rId7" Type="http://schemas.openxmlformats.org/officeDocument/2006/relationships/image" Target="../media/image1.emf"/><Relationship Id="rId2" Type="http://schemas.openxmlformats.org/officeDocument/2006/relationships/slideLayout" Target="../slideLayouts/slideLayout4.xml"/><Relationship Id="rId1" Type="http://schemas.openxmlformats.org/officeDocument/2006/relationships/tags" Target="../tags/tag73.xml"/><Relationship Id="rId6" Type="http://schemas.openxmlformats.org/officeDocument/2006/relationships/oleObject" Target="../embeddings/oleObject3.bin"/><Relationship Id="rId5" Type="http://schemas.openxmlformats.org/officeDocument/2006/relationships/image" Target="../media/image130.png"/><Relationship Id="rId4" Type="http://schemas.openxmlformats.org/officeDocument/2006/relationships/image" Target="../media/image129.png"/></Relationships>
</file>

<file path=ppt/slides/_rels/slide75.xml.rels><?xml version="1.0" encoding="UTF-8" standalone="yes"?>
<Relationships xmlns="http://schemas.openxmlformats.org/package/2006/relationships"><Relationship Id="rId3" Type="http://schemas.openxmlformats.org/officeDocument/2006/relationships/notesSlide" Target="../notesSlides/notesSlide75.xml"/><Relationship Id="rId7" Type="http://schemas.openxmlformats.org/officeDocument/2006/relationships/image" Target="../media/image1.emf"/><Relationship Id="rId2" Type="http://schemas.openxmlformats.org/officeDocument/2006/relationships/slideLayout" Target="../slideLayouts/slideLayout4.xml"/><Relationship Id="rId1" Type="http://schemas.openxmlformats.org/officeDocument/2006/relationships/tags" Target="../tags/tag74.xml"/><Relationship Id="rId6" Type="http://schemas.openxmlformats.org/officeDocument/2006/relationships/oleObject" Target="../embeddings/oleObject3.bin"/><Relationship Id="rId5" Type="http://schemas.openxmlformats.org/officeDocument/2006/relationships/image" Target="../media/image132.png"/><Relationship Id="rId4" Type="http://schemas.openxmlformats.org/officeDocument/2006/relationships/image" Target="../media/image131.png"/></Relationships>
</file>

<file path=ppt/slides/_rels/slide76.xml.rels><?xml version="1.0" encoding="UTF-8" standalone="yes"?>
<Relationships xmlns="http://schemas.openxmlformats.org/package/2006/relationships"><Relationship Id="rId3" Type="http://schemas.openxmlformats.org/officeDocument/2006/relationships/notesSlide" Target="../notesSlides/notesSlide76.xml"/><Relationship Id="rId7" Type="http://schemas.openxmlformats.org/officeDocument/2006/relationships/image" Target="../media/image1.emf"/><Relationship Id="rId2" Type="http://schemas.openxmlformats.org/officeDocument/2006/relationships/slideLayout" Target="../slideLayouts/slideLayout4.xml"/><Relationship Id="rId1" Type="http://schemas.openxmlformats.org/officeDocument/2006/relationships/tags" Target="../tags/tag75.xml"/><Relationship Id="rId6" Type="http://schemas.openxmlformats.org/officeDocument/2006/relationships/oleObject" Target="../embeddings/oleObject3.bin"/><Relationship Id="rId5" Type="http://schemas.openxmlformats.org/officeDocument/2006/relationships/image" Target="../media/image134.png"/><Relationship Id="rId4" Type="http://schemas.openxmlformats.org/officeDocument/2006/relationships/image" Target="../media/image133.png"/></Relationships>
</file>

<file path=ppt/slides/_rels/slide77.xml.rels><?xml version="1.0" encoding="UTF-8" standalone="yes"?>
<Relationships xmlns="http://schemas.openxmlformats.org/package/2006/relationships"><Relationship Id="rId3" Type="http://schemas.openxmlformats.org/officeDocument/2006/relationships/notesSlide" Target="../notesSlides/notesSlide77.xml"/><Relationship Id="rId7" Type="http://schemas.openxmlformats.org/officeDocument/2006/relationships/image" Target="../media/image1.emf"/><Relationship Id="rId2" Type="http://schemas.openxmlformats.org/officeDocument/2006/relationships/slideLayout" Target="../slideLayouts/slideLayout4.xml"/><Relationship Id="rId1" Type="http://schemas.openxmlformats.org/officeDocument/2006/relationships/tags" Target="../tags/tag76.xml"/><Relationship Id="rId6" Type="http://schemas.openxmlformats.org/officeDocument/2006/relationships/oleObject" Target="../embeddings/oleObject3.bin"/><Relationship Id="rId5" Type="http://schemas.openxmlformats.org/officeDocument/2006/relationships/image" Target="../media/image135.png"/><Relationship Id="rId4" Type="http://schemas.openxmlformats.org/officeDocument/2006/relationships/image" Target="../media/image133.png"/></Relationships>
</file>

<file path=ppt/slides/_rels/slide78.xml.rels><?xml version="1.0" encoding="UTF-8" standalone="yes"?>
<Relationships xmlns="http://schemas.openxmlformats.org/package/2006/relationships"><Relationship Id="rId3" Type="http://schemas.openxmlformats.org/officeDocument/2006/relationships/notesSlide" Target="../notesSlides/notesSlide78.xml"/><Relationship Id="rId7" Type="http://schemas.openxmlformats.org/officeDocument/2006/relationships/image" Target="../media/image1.emf"/><Relationship Id="rId2" Type="http://schemas.openxmlformats.org/officeDocument/2006/relationships/slideLayout" Target="../slideLayouts/slideLayout4.xml"/><Relationship Id="rId1" Type="http://schemas.openxmlformats.org/officeDocument/2006/relationships/tags" Target="../tags/tag77.xml"/><Relationship Id="rId6" Type="http://schemas.openxmlformats.org/officeDocument/2006/relationships/oleObject" Target="../embeddings/oleObject3.bin"/><Relationship Id="rId5" Type="http://schemas.openxmlformats.org/officeDocument/2006/relationships/image" Target="../media/image137.png"/><Relationship Id="rId4" Type="http://schemas.openxmlformats.org/officeDocument/2006/relationships/image" Target="../media/image136.png"/></Relationships>
</file>

<file path=ppt/slides/_rels/slide79.xml.rels><?xml version="1.0" encoding="UTF-8" standalone="yes"?>
<Relationships xmlns="http://schemas.openxmlformats.org/package/2006/relationships"><Relationship Id="rId8" Type="http://schemas.openxmlformats.org/officeDocument/2006/relationships/image" Target="../media/image139.png"/><Relationship Id="rId3" Type="http://schemas.openxmlformats.org/officeDocument/2006/relationships/notesSlide" Target="../notesSlides/notesSlide79.xml"/><Relationship Id="rId7" Type="http://schemas.openxmlformats.org/officeDocument/2006/relationships/image" Target="../media/image1.emf"/><Relationship Id="rId2" Type="http://schemas.openxmlformats.org/officeDocument/2006/relationships/slideLayout" Target="../slideLayouts/slideLayout4.xml"/><Relationship Id="rId1" Type="http://schemas.openxmlformats.org/officeDocument/2006/relationships/tags" Target="../tags/tag78.xml"/><Relationship Id="rId6" Type="http://schemas.openxmlformats.org/officeDocument/2006/relationships/oleObject" Target="../embeddings/oleObject3.bin"/><Relationship Id="rId5" Type="http://schemas.openxmlformats.org/officeDocument/2006/relationships/image" Target="../media/image137.png"/><Relationship Id="rId4" Type="http://schemas.openxmlformats.org/officeDocument/2006/relationships/image" Target="../media/image138.png"/></Relationships>
</file>

<file path=ppt/slides/_rels/slide8.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notesSlide" Target="../notesSlides/notesSlide8.xml"/><Relationship Id="rId7" Type="http://schemas.openxmlformats.org/officeDocument/2006/relationships/image" Target="../media/image1.emf"/><Relationship Id="rId2" Type="http://schemas.openxmlformats.org/officeDocument/2006/relationships/slideLayout" Target="../slideLayouts/slideLayout4.xml"/><Relationship Id="rId1" Type="http://schemas.openxmlformats.org/officeDocument/2006/relationships/tags" Target="../tags/tag7.xml"/><Relationship Id="rId6" Type="http://schemas.openxmlformats.org/officeDocument/2006/relationships/oleObject" Target="../embeddings/oleObject3.bin"/><Relationship Id="rId5" Type="http://schemas.openxmlformats.org/officeDocument/2006/relationships/image" Target="../media/image13.jpeg"/><Relationship Id="rId4" Type="http://schemas.openxmlformats.org/officeDocument/2006/relationships/image" Target="../media/image12.png"/><Relationship Id="rId9" Type="http://schemas.openxmlformats.org/officeDocument/2006/relationships/image" Target="../media/image7.png"/></Relationships>
</file>

<file path=ppt/slides/_rels/slide80.xml.rels><?xml version="1.0" encoding="UTF-8" standalone="yes"?>
<Relationships xmlns="http://schemas.openxmlformats.org/package/2006/relationships"><Relationship Id="rId3" Type="http://schemas.openxmlformats.org/officeDocument/2006/relationships/notesSlide" Target="../notesSlides/notesSlide80.xml"/><Relationship Id="rId2" Type="http://schemas.openxmlformats.org/officeDocument/2006/relationships/slideLayout" Target="../slideLayouts/slideLayout4.xml"/><Relationship Id="rId1" Type="http://schemas.openxmlformats.org/officeDocument/2006/relationships/tags" Target="../tags/tag79.xml"/><Relationship Id="rId6" Type="http://schemas.openxmlformats.org/officeDocument/2006/relationships/image" Target="../media/image109.png"/><Relationship Id="rId5" Type="http://schemas.openxmlformats.org/officeDocument/2006/relationships/image" Target="../media/image1.emf"/><Relationship Id="rId4" Type="http://schemas.openxmlformats.org/officeDocument/2006/relationships/oleObject" Target="../embeddings/oleObject3.bin"/></Relationships>
</file>

<file path=ppt/slides/_rels/slide81.xml.rels><?xml version="1.0" encoding="UTF-8" standalone="yes"?>
<Relationships xmlns="http://schemas.openxmlformats.org/package/2006/relationships"><Relationship Id="rId3" Type="http://schemas.openxmlformats.org/officeDocument/2006/relationships/notesSlide" Target="../notesSlides/notesSlide81.xml"/><Relationship Id="rId7" Type="http://schemas.openxmlformats.org/officeDocument/2006/relationships/image" Target="../media/image111.png"/><Relationship Id="rId2" Type="http://schemas.openxmlformats.org/officeDocument/2006/relationships/slideLayout" Target="../slideLayouts/slideLayout4.xml"/><Relationship Id="rId1" Type="http://schemas.openxmlformats.org/officeDocument/2006/relationships/tags" Target="../tags/tag80.xml"/><Relationship Id="rId6" Type="http://schemas.openxmlformats.org/officeDocument/2006/relationships/image" Target="../media/image110.png"/><Relationship Id="rId5" Type="http://schemas.openxmlformats.org/officeDocument/2006/relationships/image" Target="../media/image1.emf"/><Relationship Id="rId4" Type="http://schemas.openxmlformats.org/officeDocument/2006/relationships/oleObject" Target="../embeddings/oleObject3.bin"/></Relationships>
</file>

<file path=ppt/slides/_rels/slide82.xml.rels><?xml version="1.0" encoding="UTF-8" standalone="yes"?>
<Relationships xmlns="http://schemas.openxmlformats.org/package/2006/relationships"><Relationship Id="rId3" Type="http://schemas.openxmlformats.org/officeDocument/2006/relationships/notesSlide" Target="../notesSlides/notesSlide82.xml"/><Relationship Id="rId2" Type="http://schemas.openxmlformats.org/officeDocument/2006/relationships/slideLayout" Target="../slideLayouts/slideLayout4.xml"/><Relationship Id="rId1" Type="http://schemas.openxmlformats.org/officeDocument/2006/relationships/tags" Target="../tags/tag81.xml"/><Relationship Id="rId6" Type="http://schemas.openxmlformats.org/officeDocument/2006/relationships/image" Target="../media/image1.emf"/><Relationship Id="rId5" Type="http://schemas.openxmlformats.org/officeDocument/2006/relationships/oleObject" Target="../embeddings/oleObject3.bin"/><Relationship Id="rId4" Type="http://schemas.openxmlformats.org/officeDocument/2006/relationships/image" Target="../media/image112.png"/></Relationships>
</file>

<file path=ppt/slides/_rels/slide83.xml.rels><?xml version="1.0" encoding="UTF-8" standalone="yes"?>
<Relationships xmlns="http://schemas.openxmlformats.org/package/2006/relationships"><Relationship Id="rId3" Type="http://schemas.openxmlformats.org/officeDocument/2006/relationships/notesSlide" Target="../notesSlides/notesSlide83.xml"/><Relationship Id="rId7" Type="http://schemas.openxmlformats.org/officeDocument/2006/relationships/image" Target="../media/image1.emf"/><Relationship Id="rId2" Type="http://schemas.openxmlformats.org/officeDocument/2006/relationships/slideLayout" Target="../slideLayouts/slideLayout4.xml"/><Relationship Id="rId1" Type="http://schemas.openxmlformats.org/officeDocument/2006/relationships/tags" Target="../tags/tag82.xml"/><Relationship Id="rId6" Type="http://schemas.openxmlformats.org/officeDocument/2006/relationships/oleObject" Target="../embeddings/oleObject3.bin"/><Relationship Id="rId5" Type="http://schemas.openxmlformats.org/officeDocument/2006/relationships/image" Target="../media/image141.png"/><Relationship Id="rId4" Type="http://schemas.openxmlformats.org/officeDocument/2006/relationships/image" Target="../media/image140.png"/></Relationships>
</file>

<file path=ppt/slides/_rels/slide84.xml.rels><?xml version="1.0" encoding="UTF-8" standalone="yes"?>
<Relationships xmlns="http://schemas.openxmlformats.org/package/2006/relationships"><Relationship Id="rId3" Type="http://schemas.openxmlformats.org/officeDocument/2006/relationships/notesSlide" Target="../notesSlides/notesSlide84.xml"/><Relationship Id="rId7" Type="http://schemas.openxmlformats.org/officeDocument/2006/relationships/image" Target="../media/image1.emf"/><Relationship Id="rId2" Type="http://schemas.openxmlformats.org/officeDocument/2006/relationships/slideLayout" Target="../slideLayouts/slideLayout4.xml"/><Relationship Id="rId1" Type="http://schemas.openxmlformats.org/officeDocument/2006/relationships/tags" Target="../tags/tag83.xml"/><Relationship Id="rId6" Type="http://schemas.openxmlformats.org/officeDocument/2006/relationships/oleObject" Target="../embeddings/oleObject3.bin"/><Relationship Id="rId5" Type="http://schemas.openxmlformats.org/officeDocument/2006/relationships/image" Target="../media/image143.png"/><Relationship Id="rId4" Type="http://schemas.openxmlformats.org/officeDocument/2006/relationships/image" Target="../media/image142.png"/></Relationships>
</file>

<file path=ppt/slides/_rels/slide85.xml.rels><?xml version="1.0" encoding="UTF-8" standalone="yes"?>
<Relationships xmlns="http://schemas.openxmlformats.org/package/2006/relationships"><Relationship Id="rId8" Type="http://schemas.openxmlformats.org/officeDocument/2006/relationships/image" Target="../media/image146.png"/><Relationship Id="rId3" Type="http://schemas.openxmlformats.org/officeDocument/2006/relationships/notesSlide" Target="../notesSlides/notesSlide85.xml"/><Relationship Id="rId7" Type="http://schemas.openxmlformats.org/officeDocument/2006/relationships/image" Target="../media/image1.emf"/><Relationship Id="rId2" Type="http://schemas.openxmlformats.org/officeDocument/2006/relationships/slideLayout" Target="../slideLayouts/slideLayout4.xml"/><Relationship Id="rId1" Type="http://schemas.openxmlformats.org/officeDocument/2006/relationships/tags" Target="../tags/tag84.xml"/><Relationship Id="rId6" Type="http://schemas.openxmlformats.org/officeDocument/2006/relationships/oleObject" Target="../embeddings/oleObject3.bin"/><Relationship Id="rId5" Type="http://schemas.openxmlformats.org/officeDocument/2006/relationships/image" Target="../media/image145.png"/><Relationship Id="rId4" Type="http://schemas.openxmlformats.org/officeDocument/2006/relationships/image" Target="../media/image144.png"/></Relationships>
</file>

<file path=ppt/slides/_rels/slide86.xml.rels><?xml version="1.0" encoding="UTF-8" standalone="yes"?>
<Relationships xmlns="http://schemas.openxmlformats.org/package/2006/relationships"><Relationship Id="rId3" Type="http://schemas.openxmlformats.org/officeDocument/2006/relationships/notesSlide" Target="../notesSlides/notesSlide86.xml"/><Relationship Id="rId7" Type="http://schemas.openxmlformats.org/officeDocument/2006/relationships/image" Target="../media/image1.emf"/><Relationship Id="rId2" Type="http://schemas.openxmlformats.org/officeDocument/2006/relationships/slideLayout" Target="../slideLayouts/slideLayout4.xml"/><Relationship Id="rId1" Type="http://schemas.openxmlformats.org/officeDocument/2006/relationships/tags" Target="../tags/tag85.xml"/><Relationship Id="rId6" Type="http://schemas.openxmlformats.org/officeDocument/2006/relationships/oleObject" Target="../embeddings/oleObject3.bin"/><Relationship Id="rId5" Type="http://schemas.openxmlformats.org/officeDocument/2006/relationships/image" Target="../media/image148.png"/><Relationship Id="rId4" Type="http://schemas.openxmlformats.org/officeDocument/2006/relationships/image" Target="../media/image147.png"/></Relationships>
</file>

<file path=ppt/slides/_rels/slide87.xml.rels><?xml version="1.0" encoding="UTF-8" standalone="yes"?>
<Relationships xmlns="http://schemas.openxmlformats.org/package/2006/relationships"><Relationship Id="rId3" Type="http://schemas.openxmlformats.org/officeDocument/2006/relationships/notesSlide" Target="../notesSlides/notesSlide87.xml"/><Relationship Id="rId7" Type="http://schemas.openxmlformats.org/officeDocument/2006/relationships/image" Target="../media/image1.emf"/><Relationship Id="rId2" Type="http://schemas.openxmlformats.org/officeDocument/2006/relationships/slideLayout" Target="../slideLayouts/slideLayout4.xml"/><Relationship Id="rId1" Type="http://schemas.openxmlformats.org/officeDocument/2006/relationships/tags" Target="../tags/tag86.xml"/><Relationship Id="rId6" Type="http://schemas.openxmlformats.org/officeDocument/2006/relationships/oleObject" Target="../embeddings/oleObject3.bin"/><Relationship Id="rId5" Type="http://schemas.openxmlformats.org/officeDocument/2006/relationships/image" Target="../media/image150.png"/><Relationship Id="rId4" Type="http://schemas.openxmlformats.org/officeDocument/2006/relationships/image" Target="../media/image149.png"/></Relationships>
</file>

<file path=ppt/slides/_rels/slide88.xml.rels><?xml version="1.0" encoding="UTF-8" standalone="yes"?>
<Relationships xmlns="http://schemas.openxmlformats.org/package/2006/relationships"><Relationship Id="rId3" Type="http://schemas.openxmlformats.org/officeDocument/2006/relationships/notesSlide" Target="../notesSlides/notesSlide88.xml"/><Relationship Id="rId7" Type="http://schemas.openxmlformats.org/officeDocument/2006/relationships/image" Target="../media/image1.emf"/><Relationship Id="rId2" Type="http://schemas.openxmlformats.org/officeDocument/2006/relationships/slideLayout" Target="../slideLayouts/slideLayout4.xml"/><Relationship Id="rId1" Type="http://schemas.openxmlformats.org/officeDocument/2006/relationships/tags" Target="../tags/tag87.xml"/><Relationship Id="rId6" Type="http://schemas.openxmlformats.org/officeDocument/2006/relationships/oleObject" Target="../embeddings/oleObject3.bin"/><Relationship Id="rId5" Type="http://schemas.openxmlformats.org/officeDocument/2006/relationships/image" Target="../media/image152.png"/><Relationship Id="rId4" Type="http://schemas.openxmlformats.org/officeDocument/2006/relationships/image" Target="../media/image151.png"/></Relationships>
</file>

<file path=ppt/slides/_rels/slide89.xml.rels><?xml version="1.0" encoding="UTF-8" standalone="yes"?>
<Relationships xmlns="http://schemas.openxmlformats.org/package/2006/relationships"><Relationship Id="rId3" Type="http://schemas.openxmlformats.org/officeDocument/2006/relationships/notesSlide" Target="../notesSlides/notesSlide89.xml"/><Relationship Id="rId7" Type="http://schemas.openxmlformats.org/officeDocument/2006/relationships/image" Target="../media/image154.png"/><Relationship Id="rId2" Type="http://schemas.openxmlformats.org/officeDocument/2006/relationships/slideLayout" Target="../slideLayouts/slideLayout4.xml"/><Relationship Id="rId1" Type="http://schemas.openxmlformats.org/officeDocument/2006/relationships/tags" Target="../tags/tag88.xml"/><Relationship Id="rId6" Type="http://schemas.openxmlformats.org/officeDocument/2006/relationships/image" Target="../media/image1.emf"/><Relationship Id="rId5" Type="http://schemas.openxmlformats.org/officeDocument/2006/relationships/oleObject" Target="../embeddings/oleObject3.bin"/><Relationship Id="rId4" Type="http://schemas.openxmlformats.org/officeDocument/2006/relationships/image" Target="../media/image153.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4.xml"/><Relationship Id="rId1" Type="http://schemas.openxmlformats.org/officeDocument/2006/relationships/tags" Target="../tags/tag8.xml"/><Relationship Id="rId6" Type="http://schemas.openxmlformats.org/officeDocument/2006/relationships/image" Target="../media/image1.emf"/><Relationship Id="rId5" Type="http://schemas.openxmlformats.org/officeDocument/2006/relationships/oleObject" Target="../embeddings/oleObject3.bin"/><Relationship Id="rId4" Type="http://schemas.openxmlformats.org/officeDocument/2006/relationships/image" Target="../media/image15.png"/></Relationships>
</file>

<file path=ppt/slides/_rels/slide90.xml.rels><?xml version="1.0" encoding="UTF-8" standalone="yes"?>
<Relationships xmlns="http://schemas.openxmlformats.org/package/2006/relationships"><Relationship Id="rId3" Type="http://schemas.openxmlformats.org/officeDocument/2006/relationships/notesSlide" Target="../notesSlides/notesSlide90.xml"/><Relationship Id="rId7" Type="http://schemas.openxmlformats.org/officeDocument/2006/relationships/image" Target="../media/image1.emf"/><Relationship Id="rId2" Type="http://schemas.openxmlformats.org/officeDocument/2006/relationships/slideLayout" Target="../slideLayouts/slideLayout4.xml"/><Relationship Id="rId1" Type="http://schemas.openxmlformats.org/officeDocument/2006/relationships/tags" Target="../tags/tag89.xml"/><Relationship Id="rId6" Type="http://schemas.openxmlformats.org/officeDocument/2006/relationships/oleObject" Target="../embeddings/oleObject3.bin"/><Relationship Id="rId5" Type="http://schemas.openxmlformats.org/officeDocument/2006/relationships/image" Target="../media/image156.png"/><Relationship Id="rId4" Type="http://schemas.openxmlformats.org/officeDocument/2006/relationships/image" Target="../media/image155.png"/></Relationships>
</file>

<file path=ppt/slides/_rels/slide91.xml.rels><?xml version="1.0" encoding="UTF-8" standalone="yes"?>
<Relationships xmlns="http://schemas.openxmlformats.org/package/2006/relationships"><Relationship Id="rId8" Type="http://schemas.openxmlformats.org/officeDocument/2006/relationships/image" Target="../media/image159.jpeg"/><Relationship Id="rId3" Type="http://schemas.openxmlformats.org/officeDocument/2006/relationships/notesSlide" Target="../notesSlides/notesSlide91.xml"/><Relationship Id="rId7" Type="http://schemas.openxmlformats.org/officeDocument/2006/relationships/image" Target="../media/image1.emf"/><Relationship Id="rId2" Type="http://schemas.openxmlformats.org/officeDocument/2006/relationships/slideLayout" Target="../slideLayouts/slideLayout4.xml"/><Relationship Id="rId1" Type="http://schemas.openxmlformats.org/officeDocument/2006/relationships/tags" Target="../tags/tag90.xml"/><Relationship Id="rId6" Type="http://schemas.openxmlformats.org/officeDocument/2006/relationships/oleObject" Target="../embeddings/oleObject3.bin"/><Relationship Id="rId5" Type="http://schemas.openxmlformats.org/officeDocument/2006/relationships/image" Target="../media/image158.jpeg"/><Relationship Id="rId4" Type="http://schemas.openxmlformats.org/officeDocument/2006/relationships/image" Target="../media/image157.png"/></Relationships>
</file>

<file path=ppt/slides/_rels/slide92.xml.rels><?xml version="1.0" encoding="UTF-8" standalone="yes"?>
<Relationships xmlns="http://schemas.openxmlformats.org/package/2006/relationships"><Relationship Id="rId3" Type="http://schemas.openxmlformats.org/officeDocument/2006/relationships/notesSlide" Target="../notesSlides/notesSlide92.xml"/><Relationship Id="rId7" Type="http://schemas.openxmlformats.org/officeDocument/2006/relationships/image" Target="../media/image1.emf"/><Relationship Id="rId2" Type="http://schemas.openxmlformats.org/officeDocument/2006/relationships/slideLayout" Target="../slideLayouts/slideLayout4.xml"/><Relationship Id="rId1" Type="http://schemas.openxmlformats.org/officeDocument/2006/relationships/tags" Target="../tags/tag91.xml"/><Relationship Id="rId6" Type="http://schemas.openxmlformats.org/officeDocument/2006/relationships/oleObject" Target="../embeddings/oleObject3.bin"/><Relationship Id="rId5" Type="http://schemas.openxmlformats.org/officeDocument/2006/relationships/image" Target="../media/image161.png"/><Relationship Id="rId4" Type="http://schemas.openxmlformats.org/officeDocument/2006/relationships/image" Target="../media/image160.png"/></Relationships>
</file>

<file path=ppt/slides/_rels/slide93.xml.rels><?xml version="1.0" encoding="UTF-8" standalone="yes"?>
<Relationships xmlns="http://schemas.openxmlformats.org/package/2006/relationships"><Relationship Id="rId3" Type="http://schemas.openxmlformats.org/officeDocument/2006/relationships/notesSlide" Target="../notesSlides/notesSlide93.xml"/><Relationship Id="rId7" Type="http://schemas.openxmlformats.org/officeDocument/2006/relationships/image" Target="../media/image1.emf"/><Relationship Id="rId2" Type="http://schemas.openxmlformats.org/officeDocument/2006/relationships/slideLayout" Target="../slideLayouts/slideLayout4.xml"/><Relationship Id="rId1" Type="http://schemas.openxmlformats.org/officeDocument/2006/relationships/tags" Target="../tags/tag92.xml"/><Relationship Id="rId6" Type="http://schemas.openxmlformats.org/officeDocument/2006/relationships/oleObject" Target="../embeddings/oleObject3.bin"/><Relationship Id="rId5" Type="http://schemas.openxmlformats.org/officeDocument/2006/relationships/image" Target="../media/image130.png"/><Relationship Id="rId4" Type="http://schemas.openxmlformats.org/officeDocument/2006/relationships/image" Target="../media/image162.jpeg"/></Relationships>
</file>

<file path=ppt/slides/_rels/slide94.xml.rels><?xml version="1.0" encoding="UTF-8" standalone="yes"?>
<Relationships xmlns="http://schemas.openxmlformats.org/package/2006/relationships"><Relationship Id="rId3" Type="http://schemas.openxmlformats.org/officeDocument/2006/relationships/notesSlide" Target="../notesSlides/notesSlide94.xml"/><Relationship Id="rId7" Type="http://schemas.openxmlformats.org/officeDocument/2006/relationships/image" Target="../media/image1.emf"/><Relationship Id="rId2" Type="http://schemas.openxmlformats.org/officeDocument/2006/relationships/slideLayout" Target="../slideLayouts/slideLayout4.xml"/><Relationship Id="rId1" Type="http://schemas.openxmlformats.org/officeDocument/2006/relationships/tags" Target="../tags/tag93.xml"/><Relationship Id="rId6" Type="http://schemas.openxmlformats.org/officeDocument/2006/relationships/oleObject" Target="../embeddings/oleObject3.bin"/><Relationship Id="rId5" Type="http://schemas.openxmlformats.org/officeDocument/2006/relationships/image" Target="../media/image164.jpeg"/><Relationship Id="rId4" Type="http://schemas.openxmlformats.org/officeDocument/2006/relationships/image" Target="../media/image163.jpeg"/></Relationships>
</file>

<file path=ppt/slides/_rels/slide95.xml.rels><?xml version="1.0" encoding="UTF-8" standalone="yes"?>
<Relationships xmlns="http://schemas.openxmlformats.org/package/2006/relationships"><Relationship Id="rId3" Type="http://schemas.openxmlformats.org/officeDocument/2006/relationships/notesSlide" Target="../notesSlides/notesSlide95.xml"/><Relationship Id="rId7" Type="http://schemas.openxmlformats.org/officeDocument/2006/relationships/image" Target="../media/image1.emf"/><Relationship Id="rId2" Type="http://schemas.openxmlformats.org/officeDocument/2006/relationships/slideLayout" Target="../slideLayouts/slideLayout4.xml"/><Relationship Id="rId1" Type="http://schemas.openxmlformats.org/officeDocument/2006/relationships/tags" Target="../tags/tag94.xml"/><Relationship Id="rId6" Type="http://schemas.openxmlformats.org/officeDocument/2006/relationships/oleObject" Target="../embeddings/oleObject3.bin"/><Relationship Id="rId5" Type="http://schemas.openxmlformats.org/officeDocument/2006/relationships/image" Target="../media/image166.png"/><Relationship Id="rId4" Type="http://schemas.openxmlformats.org/officeDocument/2006/relationships/image" Target="../media/image165.png"/></Relationships>
</file>

<file path=ppt/slides/_rels/slide96.xml.rels><?xml version="1.0" encoding="UTF-8" standalone="yes"?>
<Relationships xmlns="http://schemas.openxmlformats.org/package/2006/relationships"><Relationship Id="rId3" Type="http://schemas.openxmlformats.org/officeDocument/2006/relationships/notesSlide" Target="../notesSlides/notesSlide96.xml"/><Relationship Id="rId7" Type="http://schemas.openxmlformats.org/officeDocument/2006/relationships/image" Target="../media/image1.emf"/><Relationship Id="rId2" Type="http://schemas.openxmlformats.org/officeDocument/2006/relationships/slideLayout" Target="../slideLayouts/slideLayout4.xml"/><Relationship Id="rId1" Type="http://schemas.openxmlformats.org/officeDocument/2006/relationships/tags" Target="../tags/tag95.xml"/><Relationship Id="rId6" Type="http://schemas.openxmlformats.org/officeDocument/2006/relationships/oleObject" Target="../embeddings/oleObject3.bin"/><Relationship Id="rId5" Type="http://schemas.openxmlformats.org/officeDocument/2006/relationships/image" Target="../media/image168.png"/><Relationship Id="rId4" Type="http://schemas.openxmlformats.org/officeDocument/2006/relationships/image" Target="../media/image167.png"/></Relationships>
</file>

<file path=ppt/slides/_rels/slide97.xml.rels><?xml version="1.0" encoding="UTF-8" standalone="yes"?>
<Relationships xmlns="http://schemas.openxmlformats.org/package/2006/relationships"><Relationship Id="rId3" Type="http://schemas.openxmlformats.org/officeDocument/2006/relationships/notesSlide" Target="../notesSlides/notesSlide97.xml"/><Relationship Id="rId7" Type="http://schemas.openxmlformats.org/officeDocument/2006/relationships/image" Target="../media/image1.emf"/><Relationship Id="rId2" Type="http://schemas.openxmlformats.org/officeDocument/2006/relationships/slideLayout" Target="../slideLayouts/slideLayout4.xml"/><Relationship Id="rId1" Type="http://schemas.openxmlformats.org/officeDocument/2006/relationships/tags" Target="../tags/tag96.xml"/><Relationship Id="rId6" Type="http://schemas.openxmlformats.org/officeDocument/2006/relationships/oleObject" Target="../embeddings/oleObject3.bin"/><Relationship Id="rId5" Type="http://schemas.openxmlformats.org/officeDocument/2006/relationships/image" Target="../media/image135.png"/><Relationship Id="rId4" Type="http://schemas.openxmlformats.org/officeDocument/2006/relationships/image" Target="../media/image167.png"/></Relationships>
</file>

<file path=ppt/slides/_rels/slide98.xml.rels><?xml version="1.0" encoding="UTF-8" standalone="yes"?>
<Relationships xmlns="http://schemas.openxmlformats.org/package/2006/relationships"><Relationship Id="rId3" Type="http://schemas.openxmlformats.org/officeDocument/2006/relationships/notesSlide" Target="../notesSlides/notesSlide98.xml"/><Relationship Id="rId7" Type="http://schemas.openxmlformats.org/officeDocument/2006/relationships/hyperlink" Target="https://www.nta.go.jp/taxes/tetsuzuki/mynumberinfo/pdf/0023006-110_08.pdf" TargetMode="External"/><Relationship Id="rId2" Type="http://schemas.openxmlformats.org/officeDocument/2006/relationships/slideLayout" Target="../slideLayouts/slideLayout4.xml"/><Relationship Id="rId1" Type="http://schemas.openxmlformats.org/officeDocument/2006/relationships/tags" Target="../tags/tag97.xml"/><Relationship Id="rId6" Type="http://schemas.openxmlformats.org/officeDocument/2006/relationships/image" Target="../media/image169.png"/><Relationship Id="rId5" Type="http://schemas.openxmlformats.org/officeDocument/2006/relationships/image" Target="../media/image1.emf"/><Relationship Id="rId4" Type="http://schemas.openxmlformats.org/officeDocument/2006/relationships/oleObject" Target="../embeddings/oleObject2.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サブタイトル 2">
            <a:extLst>
              <a:ext uri="{FF2B5EF4-FFF2-40B4-BE49-F238E27FC236}">
                <a16:creationId xmlns:a16="http://schemas.microsoft.com/office/drawing/2014/main" id="{D6DAEEED-4136-E4D9-C528-FE04AD3BEA68}"/>
              </a:ext>
            </a:extLst>
          </p:cNvPr>
          <p:cNvSpPr txBox="1">
            <a:spLocks/>
          </p:cNvSpPr>
          <p:nvPr/>
        </p:nvSpPr>
        <p:spPr>
          <a:xfrm>
            <a:off x="1843314" y="2313608"/>
            <a:ext cx="6534181" cy="1942781"/>
          </a:xfrm>
          <a:prstGeom prst="rect">
            <a:avLst/>
          </a:prstGeom>
        </p:spPr>
        <p:txBody>
          <a:bodyPr anchor="ctr">
            <a:noAutofit/>
          </a:bodyPr>
          <a:lstStyle>
            <a:lvl1pPr marL="0" indent="0" algn="l" defTabSz="914400" rtl="0" eaLnBrk="1" latinLnBrk="0" hangingPunct="1">
              <a:lnSpc>
                <a:spcPct val="90000"/>
              </a:lnSpc>
              <a:spcBef>
                <a:spcPts val="1000"/>
              </a:spcBef>
              <a:buFontTx/>
              <a:buNone/>
              <a:defRPr kumimoji="1" sz="2000" b="1" i="0" kern="1200">
                <a:solidFill>
                  <a:schemeClr val="tx1"/>
                </a:solidFill>
                <a:latin typeface="Meiryo" charset="-128"/>
                <a:ea typeface="Meiryo" charset="-128"/>
                <a:cs typeface="Meiryo" charset="-128"/>
              </a:defRPr>
            </a:lvl1pPr>
            <a:lvl2pPr marL="457200" indent="0" algn="l" defTabSz="914400" rtl="0" eaLnBrk="1" latinLnBrk="0" hangingPunct="1">
              <a:lnSpc>
                <a:spcPct val="90000"/>
              </a:lnSpc>
              <a:spcBef>
                <a:spcPts val="500"/>
              </a:spcBef>
              <a:buFontTx/>
              <a:buNone/>
              <a:defRPr kumimoji="1" sz="1600" b="1" i="0" kern="1200">
                <a:solidFill>
                  <a:schemeClr val="tx1"/>
                </a:solidFill>
                <a:latin typeface="Meiryo" charset="-128"/>
                <a:ea typeface="Meiryo" charset="-128"/>
                <a:cs typeface="Meiryo" charset="-128"/>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1600" b="1" i="0" kern="1200">
                <a:solidFill>
                  <a:schemeClr val="tx1"/>
                </a:solidFill>
                <a:latin typeface="Meiryo" charset="-128"/>
                <a:ea typeface="Meiryo" charset="-128"/>
                <a:cs typeface="Meiryo" charset="-128"/>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defTabSz="914305">
              <a:lnSpc>
                <a:spcPct val="120000"/>
              </a:lnSpc>
            </a:pPr>
            <a:r>
              <a:rPr lang="en-US" altLang="ja-JP" sz="3600" dirty="0">
                <a:solidFill>
                  <a:srgbClr val="4472C4"/>
                </a:solidFill>
                <a:latin typeface="BIZ UDPゴシック" panose="020B0400000000000000" pitchFamily="50" charset="-128"/>
                <a:ea typeface="BIZ UDPゴシック" panose="020B0400000000000000" pitchFamily="50" charset="-128"/>
              </a:rPr>
              <a:t>【</a:t>
            </a:r>
            <a:r>
              <a:rPr lang="ja-JP" altLang="en-US" sz="3600" dirty="0">
                <a:solidFill>
                  <a:srgbClr val="4472C4"/>
                </a:solidFill>
                <a:latin typeface="BIZ UDPゴシック" panose="020B0400000000000000" pitchFamily="50" charset="-128"/>
                <a:ea typeface="BIZ UDPゴシック" panose="020B0400000000000000" pitchFamily="50" charset="-128"/>
              </a:rPr>
              <a:t>自宅用</a:t>
            </a:r>
            <a:r>
              <a:rPr lang="en-US" altLang="ja-JP" sz="3600" dirty="0">
                <a:solidFill>
                  <a:srgbClr val="4472C4"/>
                </a:solidFill>
                <a:latin typeface="BIZ UDPゴシック" panose="020B0400000000000000" pitchFamily="50" charset="-128"/>
                <a:ea typeface="BIZ UDPゴシック" panose="020B0400000000000000" pitchFamily="50" charset="-128"/>
              </a:rPr>
              <a:t>】</a:t>
            </a:r>
          </a:p>
          <a:p>
            <a:pPr defTabSz="914305">
              <a:lnSpc>
                <a:spcPct val="120000"/>
              </a:lnSpc>
            </a:pPr>
            <a:r>
              <a:rPr lang="ja-JP" altLang="en-US" sz="3600" dirty="0">
                <a:solidFill>
                  <a:srgbClr val="4472C4"/>
                </a:solidFill>
                <a:latin typeface="BIZ UDPゴシック" panose="020B0400000000000000" pitchFamily="50" charset="-128"/>
                <a:ea typeface="BIZ UDPゴシック" panose="020B0400000000000000" pitchFamily="50" charset="-128"/>
              </a:rPr>
              <a:t>マイナンバーカードで確定申告書を作成し、</a:t>
            </a:r>
            <a:r>
              <a:rPr lang="en-US" altLang="ja-JP" sz="3600" dirty="0">
                <a:solidFill>
                  <a:srgbClr val="4472C4"/>
                </a:solidFill>
                <a:latin typeface="BIZ UDPゴシック" panose="020B0400000000000000" pitchFamily="50" charset="-128"/>
                <a:ea typeface="BIZ UDPゴシック" panose="020B0400000000000000" pitchFamily="50" charset="-128"/>
              </a:rPr>
              <a:t>e-Tax</a:t>
            </a:r>
            <a:r>
              <a:rPr lang="ja-JP" altLang="en-US" sz="3600" dirty="0">
                <a:solidFill>
                  <a:srgbClr val="4472C4"/>
                </a:solidFill>
                <a:latin typeface="BIZ UDPゴシック" panose="020B0400000000000000" pitchFamily="50" charset="-128"/>
                <a:ea typeface="BIZ UDPゴシック" panose="020B0400000000000000" pitchFamily="50" charset="-128"/>
              </a:rPr>
              <a:t>で送信</a:t>
            </a:r>
          </a:p>
        </p:txBody>
      </p:sp>
      <p:sp>
        <p:nvSpPr>
          <p:cNvPr id="4" name="テキスト ボックス 3">
            <a:extLst>
              <a:ext uri="{FF2B5EF4-FFF2-40B4-BE49-F238E27FC236}">
                <a16:creationId xmlns:a16="http://schemas.microsoft.com/office/drawing/2014/main" id="{F1D2398E-0F29-8B3C-29FC-5D63BFB6C773}"/>
              </a:ext>
            </a:extLst>
          </p:cNvPr>
          <p:cNvSpPr txBox="1"/>
          <p:nvPr/>
        </p:nvSpPr>
        <p:spPr>
          <a:xfrm>
            <a:off x="529389" y="1838448"/>
            <a:ext cx="1552073" cy="1446550"/>
          </a:xfrm>
          <a:prstGeom prst="rect">
            <a:avLst/>
          </a:prstGeom>
          <a:noFill/>
        </p:spPr>
        <p:txBody>
          <a:bodyPr wrap="square" rtlCol="0">
            <a:spAutoFit/>
          </a:bodyPr>
          <a:lstStyle/>
          <a:p>
            <a:pPr algn="ctr"/>
            <a:r>
              <a:rPr kumimoji="1" lang="en-US" altLang="ja-JP" sz="8800" b="1" dirty="0">
                <a:solidFill>
                  <a:srgbClr val="4472C4"/>
                </a:solidFill>
                <a:latin typeface="BIZ UDPゴシック" panose="020B0400000000000000" pitchFamily="50" charset="-128"/>
                <a:ea typeface="BIZ UDPゴシック" panose="020B0400000000000000" pitchFamily="50" charset="-128"/>
              </a:rPr>
              <a:t>3</a:t>
            </a:r>
            <a:endParaRPr kumimoji="1" lang="ja-JP" altLang="en-US" sz="8800" b="1" dirty="0">
              <a:solidFill>
                <a:srgbClr val="4472C4"/>
              </a:solidFill>
              <a:latin typeface="BIZ UDPゴシック" panose="020B0400000000000000" pitchFamily="50" charset="-128"/>
              <a:ea typeface="BIZ UDPゴシック" panose="020B0400000000000000" pitchFamily="50" charset="-128"/>
            </a:endParaRPr>
          </a:p>
        </p:txBody>
      </p:sp>
      <p:pic>
        <p:nvPicPr>
          <p:cNvPr id="6" name="図 5" descr="イータ君のイラスト">
            <a:extLst>
              <a:ext uri="{FF2B5EF4-FFF2-40B4-BE49-F238E27FC236}">
                <a16:creationId xmlns:a16="http://schemas.microsoft.com/office/drawing/2014/main" id="{6DBD40D3-02DC-7C5A-F855-A59D50543B52}"/>
              </a:ext>
            </a:extLst>
          </p:cNvPr>
          <p:cNvPicPr>
            <a:picLocks noChangeAspect="1"/>
          </p:cNvPicPr>
          <p:nvPr/>
        </p:nvPicPr>
        <p:blipFill rotWithShape="1">
          <a:blip r:embed="rId3" cstate="email">
            <a:clrChange>
              <a:clrFrom>
                <a:srgbClr val="FDFDFD"/>
              </a:clrFrom>
              <a:clrTo>
                <a:srgbClr val="FDFDFD">
                  <a:alpha val="0"/>
                </a:srgbClr>
              </a:clrTo>
            </a:clrChange>
            <a:extLst>
              <a:ext uri="{28A0092B-C50C-407E-A947-70E740481C1C}">
                <a14:useLocalDpi xmlns:a14="http://schemas.microsoft.com/office/drawing/2010/main"/>
              </a:ext>
            </a:extLst>
          </a:blip>
          <a:srcRect/>
          <a:stretch/>
        </p:blipFill>
        <p:spPr>
          <a:xfrm>
            <a:off x="340178" y="4759432"/>
            <a:ext cx="1284641" cy="1362357"/>
          </a:xfrm>
          <a:prstGeom prst="rect">
            <a:avLst/>
          </a:prstGeom>
        </p:spPr>
      </p:pic>
      <p:sp>
        <p:nvSpPr>
          <p:cNvPr id="3" name="テキスト ボックス 2">
            <a:extLst>
              <a:ext uri="{FF2B5EF4-FFF2-40B4-BE49-F238E27FC236}">
                <a16:creationId xmlns:a16="http://schemas.microsoft.com/office/drawing/2014/main" id="{3CAE5541-3608-3CFB-4CF4-698E1F1DB5EF}"/>
              </a:ext>
            </a:extLst>
          </p:cNvPr>
          <p:cNvSpPr txBox="1"/>
          <p:nvPr/>
        </p:nvSpPr>
        <p:spPr>
          <a:xfrm>
            <a:off x="573970" y="6254346"/>
            <a:ext cx="1117935" cy="276999"/>
          </a:xfrm>
          <a:prstGeom prst="rect">
            <a:avLst/>
          </a:prstGeom>
          <a:noFill/>
        </p:spPr>
        <p:txBody>
          <a:bodyPr wrap="none" rtlCol="0">
            <a:spAutoFit/>
          </a:bodyPr>
          <a:lstStyle/>
          <a:p>
            <a:pPr marL="7938"/>
            <a:r>
              <a:rPr kumimoji="1" lang="ja-JP" altLang="en-US" sz="1200" b="1" dirty="0">
                <a:latin typeface="BIZ UDPゴシック" panose="020B0400000000000000" pitchFamily="50" charset="-128"/>
                <a:ea typeface="BIZ UDPゴシック" panose="020B0400000000000000" pitchFamily="50" charset="-128"/>
                <a:cs typeface="Meiryo" charset="-128"/>
              </a:rPr>
              <a:t>令和</a:t>
            </a:r>
            <a:r>
              <a:rPr kumimoji="1" lang="en-US" altLang="ja-JP" sz="1200" b="1" dirty="0">
                <a:latin typeface="BIZ UDPゴシック" panose="020B0400000000000000" pitchFamily="50" charset="-128"/>
                <a:ea typeface="BIZ UDPゴシック" panose="020B0400000000000000" pitchFamily="50" charset="-128"/>
                <a:cs typeface="Meiryo" charset="-128"/>
              </a:rPr>
              <a:t>7</a:t>
            </a:r>
            <a:r>
              <a:rPr kumimoji="1" lang="ja-JP" altLang="en-US" sz="1200" b="1" dirty="0">
                <a:latin typeface="BIZ UDPゴシック" panose="020B0400000000000000" pitchFamily="50" charset="-128"/>
                <a:ea typeface="BIZ UDPゴシック" panose="020B0400000000000000" pitchFamily="50" charset="-128"/>
                <a:cs typeface="Meiryo" charset="-128"/>
              </a:rPr>
              <a:t>年１１月</a:t>
            </a:r>
          </a:p>
        </p:txBody>
      </p:sp>
    </p:spTree>
    <p:extLst>
      <p:ext uri="{BB962C8B-B14F-4D97-AF65-F5344CB8AC3E}">
        <p14:creationId xmlns:p14="http://schemas.microsoft.com/office/powerpoint/2010/main" val="12107002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画像のプレビュー">
            <a:extLst>
              <a:ext uri="{FF2B5EF4-FFF2-40B4-BE49-F238E27FC236}">
                <a16:creationId xmlns:a16="http://schemas.microsoft.com/office/drawing/2014/main" id="{3B6778AF-C811-298D-A3BC-4BC77CF16FA9}"/>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447699" y="2406592"/>
            <a:ext cx="2429000" cy="43200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4098" name="Picture 2" descr="画像のプレビュー">
            <a:extLst>
              <a:ext uri="{FF2B5EF4-FFF2-40B4-BE49-F238E27FC236}">
                <a16:creationId xmlns:a16="http://schemas.microsoft.com/office/drawing/2014/main" id="{458A9FAC-0842-079E-FD06-17B0EDD761D3}"/>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249182" y="2406592"/>
            <a:ext cx="2429000" cy="43200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14" name="テキスト ボックス 13">
            <a:extLst>
              <a:ext uri="{FF2B5EF4-FFF2-40B4-BE49-F238E27FC236}">
                <a16:creationId xmlns:a16="http://schemas.microsoft.com/office/drawing/2014/main" id="{DFA45860-F023-30AF-2AE8-5C140AB3B3B3}"/>
              </a:ext>
            </a:extLst>
          </p:cNvPr>
          <p:cNvSpPr txBox="1"/>
          <p:nvPr/>
        </p:nvSpPr>
        <p:spPr>
          <a:xfrm>
            <a:off x="478972"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❺</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1" name="テキスト ボックス 20">
            <a:extLst>
              <a:ext uri="{FF2B5EF4-FFF2-40B4-BE49-F238E27FC236}">
                <a16:creationId xmlns:a16="http://schemas.microsoft.com/office/drawing/2014/main" id="{ABAC9FB8-BB58-939D-63EB-581C277E449C}"/>
              </a:ext>
            </a:extLst>
          </p:cNvPr>
          <p:cNvSpPr txBox="1"/>
          <p:nvPr/>
        </p:nvSpPr>
        <p:spPr>
          <a:xfrm>
            <a:off x="1138415" y="1512998"/>
            <a:ext cx="3833832" cy="755720"/>
          </a:xfrm>
          <a:prstGeom prst="rect">
            <a:avLst/>
          </a:prstGeom>
          <a:noFill/>
        </p:spPr>
        <p:txBody>
          <a:bodyPr wrap="square" lIns="91440" tIns="45720" rIns="91440" bIns="45720" rtlCol="0" anchor="t">
            <a:spAutoFit/>
          </a:bodyPr>
          <a:lstStyle/>
          <a:p>
            <a:pPr>
              <a:lnSpc>
                <a:spcPct val="130000"/>
              </a:lnSpc>
            </a:pPr>
            <a:r>
              <a:rPr lang="ja-JP" altLang="en-US"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「共通トップ 国税庁 確定申告書等作成コーナー」を</a:t>
            </a: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ダブルタップします</a:t>
            </a:r>
          </a:p>
        </p:txBody>
      </p:sp>
      <p:sp>
        <p:nvSpPr>
          <p:cNvPr id="26" name="テキスト ボックス 25">
            <a:extLst>
              <a:ext uri="{FF2B5EF4-FFF2-40B4-BE49-F238E27FC236}">
                <a16:creationId xmlns:a16="http://schemas.microsoft.com/office/drawing/2014/main" id="{38C1B4B9-C96A-6517-82E0-09DCD084FA95}"/>
              </a:ext>
            </a:extLst>
          </p:cNvPr>
          <p:cNvSpPr txBox="1"/>
          <p:nvPr/>
        </p:nvSpPr>
        <p:spPr>
          <a:xfrm>
            <a:off x="5093178" y="1512998"/>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❻</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11" name="テキスト ボックス 10">
            <a:extLst>
              <a:ext uri="{FF2B5EF4-FFF2-40B4-BE49-F238E27FC236}">
                <a16:creationId xmlns:a16="http://schemas.microsoft.com/office/drawing/2014/main" id="{DFA932F7-1D1E-C771-8E8B-3518D5865EBF}"/>
              </a:ext>
            </a:extLst>
          </p:cNvPr>
          <p:cNvSpPr txBox="1"/>
          <p:nvPr/>
        </p:nvSpPr>
        <p:spPr>
          <a:xfrm>
            <a:off x="6522189" y="983661"/>
            <a:ext cx="2476471" cy="369332"/>
          </a:xfrm>
          <a:prstGeom prst="rect">
            <a:avLst/>
          </a:prstGeom>
          <a:solidFill>
            <a:schemeClr val="accent5">
              <a:lumMod val="60000"/>
              <a:lumOff val="40000"/>
            </a:schemeClr>
          </a:solidFill>
        </p:spPr>
        <p:txBody>
          <a:bodyPr wrap="square" rtlCol="0">
            <a:spAutoFit/>
          </a:bodyPr>
          <a:lstStyle>
            <a:defPPr>
              <a:defRPr lang="ja-JP"/>
            </a:defPPr>
            <a:lvl1pPr algn="ctr">
              <a:defRPr b="1">
                <a:latin typeface="BIZ UDPゴシック" panose="020B0400000000000000" pitchFamily="50" charset="-128"/>
                <a:ea typeface="BIZ UDPゴシック" panose="020B0400000000000000" pitchFamily="50" charset="-128"/>
                <a:cs typeface="Meiryo" charset="-128"/>
              </a:defRPr>
            </a:lvl1pPr>
          </a:lstStyle>
          <a:p>
            <a:r>
              <a:rPr lang="en-US" altLang="ja-JP" dirty="0"/>
              <a:t>iPhone</a:t>
            </a:r>
            <a:r>
              <a:rPr lang="ja-JP" altLang="en-US" dirty="0"/>
              <a:t>の場合</a:t>
            </a:r>
          </a:p>
        </p:txBody>
      </p:sp>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7</a:t>
            </a:r>
          </a:p>
        </p:txBody>
      </p:sp>
      <p:sp>
        <p:nvSpPr>
          <p:cNvPr id="8" name="タイトル 1">
            <a:extLst>
              <a:ext uri="{FF2B5EF4-FFF2-40B4-BE49-F238E27FC236}">
                <a16:creationId xmlns:a16="http://schemas.microsoft.com/office/drawing/2014/main" id="{FAAF9015-DB48-3569-ECFF-CE77707838BE}"/>
              </a:ext>
            </a:extLst>
          </p:cNvPr>
          <p:cNvSpPr>
            <a:spLocks noGrp="1"/>
          </p:cNvSpPr>
          <p:nvPr>
            <p:ph type="ctrTitle"/>
          </p:nvPr>
        </p:nvSpPr>
        <p:spPr>
          <a:xfrm>
            <a:off x="1392691" y="397712"/>
            <a:ext cx="7576708" cy="486326"/>
          </a:xfrm>
        </p:spPr>
        <p:txBody>
          <a:bodyPr vert="horz">
            <a:noAutofit/>
          </a:bodyPr>
          <a:lstStyle/>
          <a:p>
            <a:r>
              <a:rPr lang="ja-JP" altLang="en-US" dirty="0"/>
              <a:t>国税庁の確定申告書等作成コーナーに</a:t>
            </a:r>
            <a:br>
              <a:rPr lang="ja-JP" altLang="en-US" dirty="0"/>
            </a:br>
            <a:r>
              <a:rPr lang="ja-JP" altLang="en-US" dirty="0"/>
              <a:t>アクセスして作成開始</a:t>
            </a:r>
          </a:p>
        </p:txBody>
      </p:sp>
      <p:sp>
        <p:nvSpPr>
          <p:cNvPr id="9" name="タイトル 1">
            <a:extLst>
              <a:ext uri="{FF2B5EF4-FFF2-40B4-BE49-F238E27FC236}">
                <a16:creationId xmlns:a16="http://schemas.microsoft.com/office/drawing/2014/main" id="{6320B7D3-1FA8-C579-AC09-F41821441E3B}"/>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3-B</a:t>
            </a:r>
          </a:p>
        </p:txBody>
      </p:sp>
      <p:sp>
        <p:nvSpPr>
          <p:cNvPr id="10" name="四角形: 角を丸くする 9">
            <a:extLst>
              <a:ext uri="{FF2B5EF4-FFF2-40B4-BE49-F238E27FC236}">
                <a16:creationId xmlns:a16="http://schemas.microsoft.com/office/drawing/2014/main" id="{6079EC19-BBD9-760E-05DE-0D2CB0A551A3}"/>
              </a:ext>
            </a:extLst>
          </p:cNvPr>
          <p:cNvSpPr/>
          <p:nvPr/>
        </p:nvSpPr>
        <p:spPr>
          <a:xfrm>
            <a:off x="1138880" y="2586933"/>
            <a:ext cx="2625044" cy="2038229"/>
          </a:xfrm>
          <a:prstGeom prst="roundRect">
            <a:avLst>
              <a:gd name="adj" fmla="val 7548"/>
            </a:avLst>
          </a:prstGeom>
          <a:noFill/>
          <a:ln w="38100">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
        <p:nvSpPr>
          <p:cNvPr id="39" name="テキスト ボックス 38">
            <a:extLst>
              <a:ext uri="{FF2B5EF4-FFF2-40B4-BE49-F238E27FC236}">
                <a16:creationId xmlns:a16="http://schemas.microsoft.com/office/drawing/2014/main" id="{36C79CD0-435F-F1C4-8706-869411EA8AE3}"/>
              </a:ext>
            </a:extLst>
          </p:cNvPr>
          <p:cNvSpPr txBox="1"/>
          <p:nvPr/>
        </p:nvSpPr>
        <p:spPr>
          <a:xfrm>
            <a:off x="5607129" y="1512998"/>
            <a:ext cx="3252545" cy="755720"/>
          </a:xfrm>
          <a:prstGeom prst="rect">
            <a:avLst/>
          </a:prstGeom>
          <a:noFill/>
        </p:spPr>
        <p:txBody>
          <a:bodyPr wrap="square" rtlCol="0" anchor="t" anchorCtr="0">
            <a:spAutoFit/>
          </a:bodyPr>
          <a:lstStyle/>
          <a:p>
            <a:pPr>
              <a:lnSpc>
                <a:spcPct val="130000"/>
              </a:lnSpc>
            </a:pPr>
            <a:r>
              <a:rPr lang="ja-JP" altLang="en-US" dirty="0">
                <a:solidFill>
                  <a:prstClr val="black"/>
                </a:solidFill>
                <a:latin typeface="BIZ UDPゴシック" panose="020B0400000000000000" pitchFamily="50" charset="-128"/>
                <a:ea typeface="BIZ UDPゴシック" panose="020B0400000000000000" pitchFamily="50" charset="-128"/>
              </a:rPr>
              <a:t>国税庁の確定</a:t>
            </a:r>
            <a:r>
              <a:rPr lang="ja-JP" altLang="en-US" dirty="0">
                <a:latin typeface="BIZ UDPゴシック" panose="020B0400000000000000" pitchFamily="50" charset="-128"/>
                <a:ea typeface="BIZ UDPゴシック" panose="020B0400000000000000" pitchFamily="50" charset="-128"/>
              </a:rPr>
              <a:t>申告書等</a:t>
            </a:r>
            <a:r>
              <a:rPr lang="ja-JP" altLang="en-US" dirty="0">
                <a:solidFill>
                  <a:prstClr val="black"/>
                </a:solidFill>
                <a:latin typeface="BIZ UDPゴシック" panose="020B0400000000000000" pitchFamily="50" charset="-128"/>
                <a:ea typeface="BIZ UDPゴシック" panose="020B0400000000000000" pitchFamily="50" charset="-128"/>
              </a:rPr>
              <a:t>作成コーナー</a:t>
            </a:r>
            <a:r>
              <a:rPr lang="ja-JP" altLang="en-US" sz="1800" dirty="0">
                <a:solidFill>
                  <a:prstClr val="black"/>
                </a:solidFill>
                <a:latin typeface="BIZ UDPゴシック" panose="020B0400000000000000" pitchFamily="50" charset="-128"/>
                <a:ea typeface="BIZ UDPゴシック" panose="020B0400000000000000" pitchFamily="50" charset="-128"/>
              </a:rPr>
              <a:t>が表示されます</a:t>
            </a:r>
          </a:p>
        </p:txBody>
      </p:sp>
      <p:sp>
        <p:nvSpPr>
          <p:cNvPr id="2" name="サブタイトル 2">
            <a:extLst>
              <a:ext uri="{FF2B5EF4-FFF2-40B4-BE49-F238E27FC236}">
                <a16:creationId xmlns:a16="http://schemas.microsoft.com/office/drawing/2014/main" id="{69B0EA7F-0394-9848-15B5-C96F55CDC274}"/>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dirty="0">
                <a:latin typeface="BIZ UDPゴシック" panose="020B0400000000000000" pitchFamily="50" charset="-128"/>
                <a:ea typeface="BIZ UDPゴシック" panose="020B0400000000000000" pitchFamily="50" charset="-128"/>
              </a:rPr>
              <a:t>確定申告書等作成コーナーにアクセスしましょう</a:t>
            </a:r>
          </a:p>
        </p:txBody>
      </p:sp>
      <p:cxnSp>
        <p:nvCxnSpPr>
          <p:cNvPr id="6" name="直線矢印コネクタ 5">
            <a:extLst>
              <a:ext uri="{FF2B5EF4-FFF2-40B4-BE49-F238E27FC236}">
                <a16:creationId xmlns:a16="http://schemas.microsoft.com/office/drawing/2014/main" id="{269A5823-6006-5408-78C5-76C8C715CD36}"/>
              </a:ext>
            </a:extLst>
          </p:cNvPr>
          <p:cNvCxnSpPr>
            <a:cxnSpLocks/>
          </p:cNvCxnSpPr>
          <p:nvPr/>
        </p:nvCxnSpPr>
        <p:spPr>
          <a:xfrm>
            <a:off x="435557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734996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画像のプレビュー">
            <a:extLst>
              <a:ext uri="{FF2B5EF4-FFF2-40B4-BE49-F238E27FC236}">
                <a16:creationId xmlns:a16="http://schemas.microsoft.com/office/drawing/2014/main" id="{EF871ECE-40E4-6B9E-3B0A-55C9ADEF3BD3}"/>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235597" y="2416552"/>
            <a:ext cx="2429000" cy="43200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2052" name="Picture 4" descr="画像のプレビュー">
            <a:extLst>
              <a:ext uri="{FF2B5EF4-FFF2-40B4-BE49-F238E27FC236}">
                <a16:creationId xmlns:a16="http://schemas.microsoft.com/office/drawing/2014/main" id="{600C5828-EE7E-AC74-B94D-6CC4D309DEF5}"/>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443458" y="2416552"/>
            <a:ext cx="2429000" cy="43200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cxnSp>
        <p:nvCxnSpPr>
          <p:cNvPr id="13" name="直線矢印コネクタ 12">
            <a:extLst>
              <a:ext uri="{FF2B5EF4-FFF2-40B4-BE49-F238E27FC236}">
                <a16:creationId xmlns:a16="http://schemas.microsoft.com/office/drawing/2014/main" id="{11DC774E-F204-D9F1-76AB-A4DD70DA345A}"/>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DFA45860-F023-30AF-2AE8-5C140AB3B3B3}"/>
              </a:ext>
            </a:extLst>
          </p:cNvPr>
          <p:cNvSpPr txBox="1"/>
          <p:nvPr/>
        </p:nvSpPr>
        <p:spPr>
          <a:xfrm>
            <a:off x="889484"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❶</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1" name="テキスト ボックス 20">
            <a:extLst>
              <a:ext uri="{FF2B5EF4-FFF2-40B4-BE49-F238E27FC236}">
                <a16:creationId xmlns:a16="http://schemas.microsoft.com/office/drawing/2014/main" id="{ABAC9FB8-BB58-939D-63EB-581C277E449C}"/>
              </a:ext>
            </a:extLst>
          </p:cNvPr>
          <p:cNvSpPr txBox="1"/>
          <p:nvPr/>
        </p:nvSpPr>
        <p:spPr>
          <a:xfrm>
            <a:off x="1412435" y="1512998"/>
            <a:ext cx="3159565" cy="755720"/>
          </a:xfrm>
          <a:prstGeom prst="rect">
            <a:avLst/>
          </a:prstGeom>
          <a:noFill/>
        </p:spPr>
        <p:txBody>
          <a:bodyPr wrap="square" lIns="91440" tIns="45720" rIns="91440" bIns="45720" rtlCol="0" anchor="t">
            <a:spAutoFit/>
          </a:bodyPr>
          <a:lstStyle/>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確定申告書等作成コーナーを</a:t>
            </a:r>
            <a:endParaRPr lang="en-US" altLang="ja-JP"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a:lnSpc>
                <a:spcPct val="130000"/>
              </a:lnSpc>
            </a:pPr>
            <a:r>
              <a:rPr lang="ja-JP" altLang="en-US"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下から上にスクロールします</a:t>
            </a:r>
            <a:endPar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26" name="テキスト ボックス 25">
            <a:extLst>
              <a:ext uri="{FF2B5EF4-FFF2-40B4-BE49-F238E27FC236}">
                <a16:creationId xmlns:a16="http://schemas.microsoft.com/office/drawing/2014/main" id="{38C1B4B9-C96A-6517-82E0-09DCD084FA95}"/>
              </a:ext>
            </a:extLst>
          </p:cNvPr>
          <p:cNvSpPr txBox="1"/>
          <p:nvPr/>
        </p:nvSpPr>
        <p:spPr>
          <a:xfrm>
            <a:off x="5093178" y="1512998"/>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❷</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31" name="テキスト ボックス 30">
            <a:extLst>
              <a:ext uri="{FF2B5EF4-FFF2-40B4-BE49-F238E27FC236}">
                <a16:creationId xmlns:a16="http://schemas.microsoft.com/office/drawing/2014/main" id="{9294E6C3-633E-05EF-F81B-0CB50EFC6506}"/>
              </a:ext>
            </a:extLst>
          </p:cNvPr>
          <p:cNvSpPr txBox="1"/>
          <p:nvPr/>
        </p:nvSpPr>
        <p:spPr>
          <a:xfrm>
            <a:off x="5607129" y="1512998"/>
            <a:ext cx="3192520" cy="755720"/>
          </a:xfrm>
          <a:prstGeom prst="rect">
            <a:avLst/>
          </a:prstGeom>
          <a:noFill/>
        </p:spPr>
        <p:txBody>
          <a:bodyPr wrap="square" rtlCol="0" anchor="t" anchorCtr="0">
            <a:spAutoFit/>
          </a:bodyPr>
          <a:lstStyle/>
          <a:p>
            <a:pPr>
              <a:lnSpc>
                <a:spcPct val="130000"/>
              </a:lnSpc>
            </a:pPr>
            <a:r>
              <a:rPr lang="en-US" altLang="ja-JP" sz="1800" dirty="0">
                <a:solidFill>
                  <a:prstClr val="black"/>
                </a:solidFill>
                <a:latin typeface="BIZ UDPゴシック" panose="020B0400000000000000" pitchFamily="50" charset="-128"/>
                <a:ea typeface="BIZ UDPゴシック" panose="020B0400000000000000" pitchFamily="50" charset="-128"/>
              </a:rPr>
              <a:t>｢</a:t>
            </a:r>
            <a:r>
              <a:rPr lang="ja-JP" altLang="en-US" sz="1800" dirty="0">
                <a:solidFill>
                  <a:prstClr val="black"/>
                </a:solidFill>
                <a:latin typeface="BIZ UDPゴシック" panose="020B0400000000000000" pitchFamily="50" charset="-128"/>
                <a:ea typeface="BIZ UDPゴシック" panose="020B0400000000000000" pitchFamily="50" charset="-128"/>
              </a:rPr>
              <a:t>作成開始</a:t>
            </a:r>
            <a:r>
              <a:rPr lang="en-US" altLang="ja-JP" sz="1800" dirty="0">
                <a:solidFill>
                  <a:prstClr val="black"/>
                </a:solidFill>
                <a:latin typeface="BIZ UDPゴシック" panose="020B0400000000000000" pitchFamily="50" charset="-128"/>
                <a:ea typeface="BIZ UDPゴシック" panose="020B0400000000000000" pitchFamily="50" charset="-128"/>
              </a:rPr>
              <a:t>｣</a:t>
            </a:r>
            <a:r>
              <a:rPr lang="ja-JP" altLang="en-US" sz="1800" dirty="0">
                <a:solidFill>
                  <a:prstClr val="black"/>
                </a:solidFill>
                <a:latin typeface="BIZ UDPゴシック" panose="020B0400000000000000" pitchFamily="50" charset="-128"/>
                <a:ea typeface="BIZ UDPゴシック" panose="020B0400000000000000" pitchFamily="50" charset="-128"/>
              </a:rPr>
              <a:t>を</a:t>
            </a:r>
            <a:r>
              <a:rPr lang="ja-JP" altLang="en-US" dirty="0">
                <a:solidFill>
                  <a:prstClr val="black"/>
                </a:solidFill>
                <a:latin typeface="BIZ UDPゴシック" panose="020B0400000000000000" pitchFamily="50" charset="-128"/>
                <a:ea typeface="BIZ UDPゴシック" panose="020B0400000000000000" pitchFamily="50" charset="-128"/>
              </a:rPr>
              <a:t>ダブルタップ</a:t>
            </a:r>
            <a:endParaRPr lang="en-US" altLang="ja-JP" dirty="0">
              <a:solidFill>
                <a:prstClr val="black"/>
              </a:solidFill>
              <a:latin typeface="BIZ UDPゴシック" panose="020B0400000000000000" pitchFamily="50" charset="-128"/>
              <a:ea typeface="BIZ UDPゴシック" panose="020B0400000000000000" pitchFamily="50" charset="-128"/>
            </a:endParaRPr>
          </a:p>
          <a:p>
            <a:pPr>
              <a:lnSpc>
                <a:spcPct val="130000"/>
              </a:lnSpc>
            </a:pPr>
            <a:r>
              <a:rPr lang="ja-JP" altLang="en-US" dirty="0">
                <a:solidFill>
                  <a:prstClr val="black"/>
                </a:solidFill>
                <a:latin typeface="BIZ UDPゴシック" panose="020B0400000000000000" pitchFamily="50" charset="-128"/>
                <a:ea typeface="BIZ UDPゴシック" panose="020B0400000000000000" pitchFamily="50" charset="-128"/>
              </a:rPr>
              <a:t>します</a:t>
            </a:r>
            <a:endParaRPr lang="ja-JP" altLang="en-US" sz="1800" dirty="0">
              <a:solidFill>
                <a:prstClr val="black"/>
              </a:solidFill>
              <a:latin typeface="BIZ UDPゴシック" panose="020B0400000000000000" pitchFamily="50" charset="-128"/>
              <a:ea typeface="BIZ UDPゴシック" panose="020B0400000000000000" pitchFamily="50" charset="-128"/>
            </a:endParaRPr>
          </a:p>
        </p:txBody>
      </p:sp>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8</a:t>
            </a:r>
          </a:p>
        </p:txBody>
      </p:sp>
      <p:sp>
        <p:nvSpPr>
          <p:cNvPr id="8" name="タイトル 1">
            <a:extLst>
              <a:ext uri="{FF2B5EF4-FFF2-40B4-BE49-F238E27FC236}">
                <a16:creationId xmlns:a16="http://schemas.microsoft.com/office/drawing/2014/main" id="{FAAF9015-DB48-3569-ECFF-CE77707838BE}"/>
              </a:ext>
            </a:extLst>
          </p:cNvPr>
          <p:cNvSpPr>
            <a:spLocks noGrp="1"/>
          </p:cNvSpPr>
          <p:nvPr>
            <p:ph type="ctrTitle"/>
          </p:nvPr>
        </p:nvSpPr>
        <p:spPr>
          <a:xfrm>
            <a:off x="1392691" y="397713"/>
            <a:ext cx="7576708" cy="486326"/>
          </a:xfrm>
        </p:spPr>
        <p:txBody>
          <a:bodyPr vert="horz">
            <a:noAutofit/>
          </a:bodyPr>
          <a:lstStyle/>
          <a:p>
            <a:r>
              <a:rPr lang="ja-JP" altLang="en-US" dirty="0"/>
              <a:t>国税庁の確定申告書等作成コーナーに</a:t>
            </a:r>
            <a:br>
              <a:rPr lang="ja-JP" altLang="en-US" dirty="0"/>
            </a:br>
            <a:r>
              <a:rPr lang="ja-JP" altLang="en-US" dirty="0"/>
              <a:t>アクセスして作成開始</a:t>
            </a:r>
          </a:p>
        </p:txBody>
      </p:sp>
      <p:sp>
        <p:nvSpPr>
          <p:cNvPr id="9" name="タイトル 1">
            <a:extLst>
              <a:ext uri="{FF2B5EF4-FFF2-40B4-BE49-F238E27FC236}">
                <a16:creationId xmlns:a16="http://schemas.microsoft.com/office/drawing/2014/main" id="{6320B7D3-1FA8-C579-AC09-F41821441E3B}"/>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3-B</a:t>
            </a:r>
          </a:p>
        </p:txBody>
      </p:sp>
      <p:sp>
        <p:nvSpPr>
          <p:cNvPr id="12" name="サブタイトル 2">
            <a:extLst>
              <a:ext uri="{FF2B5EF4-FFF2-40B4-BE49-F238E27FC236}">
                <a16:creationId xmlns:a16="http://schemas.microsoft.com/office/drawing/2014/main" id="{E1316CFD-9F44-B261-1829-B62789357A8D}"/>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dirty="0">
                <a:latin typeface="BIZ UDPゴシック" panose="020B0400000000000000" pitchFamily="50" charset="-128"/>
                <a:ea typeface="BIZ UDPゴシック" panose="020B0400000000000000" pitchFamily="50" charset="-128"/>
              </a:rPr>
              <a:t>確定申告を開始しましょう</a:t>
            </a:r>
          </a:p>
        </p:txBody>
      </p:sp>
      <p:sp>
        <p:nvSpPr>
          <p:cNvPr id="29" name="矢印: 下 28">
            <a:extLst>
              <a:ext uri="{FF2B5EF4-FFF2-40B4-BE49-F238E27FC236}">
                <a16:creationId xmlns:a16="http://schemas.microsoft.com/office/drawing/2014/main" id="{D09139CB-BE44-B7CB-FDBD-D5C2D7381042}"/>
              </a:ext>
            </a:extLst>
          </p:cNvPr>
          <p:cNvSpPr/>
          <p:nvPr/>
        </p:nvSpPr>
        <p:spPr>
          <a:xfrm rot="10800000">
            <a:off x="2129226" y="3429000"/>
            <a:ext cx="641744" cy="1931860"/>
          </a:xfrm>
          <a:prstGeom prst="downArrow">
            <a:avLst/>
          </a:prstGeom>
          <a:solidFill>
            <a:srgbClr val="FFFFFF">
              <a:alpha val="69804"/>
            </a:srgbClr>
          </a:solidFill>
          <a:ln w="38100">
            <a:solidFill>
              <a:srgbClr val="FF330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0" name="四角形: 角を丸くする 29">
            <a:extLst>
              <a:ext uri="{FF2B5EF4-FFF2-40B4-BE49-F238E27FC236}">
                <a16:creationId xmlns:a16="http://schemas.microsoft.com/office/drawing/2014/main" id="{E42B2918-994F-A6CC-C060-E6F0B1A113C1}"/>
              </a:ext>
            </a:extLst>
          </p:cNvPr>
          <p:cNvSpPr/>
          <p:nvPr/>
        </p:nvSpPr>
        <p:spPr>
          <a:xfrm>
            <a:off x="5351678" y="5009200"/>
            <a:ext cx="2625044" cy="584775"/>
          </a:xfrm>
          <a:prstGeom prst="roundRect">
            <a:avLst>
              <a:gd name="adj" fmla="val 7548"/>
            </a:avLst>
          </a:prstGeom>
          <a:noFill/>
          <a:ln w="38100">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0857848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descr="画像のプレビュー">
            <a:extLst>
              <a:ext uri="{FF2B5EF4-FFF2-40B4-BE49-F238E27FC236}">
                <a16:creationId xmlns:a16="http://schemas.microsoft.com/office/drawing/2014/main" id="{1CF03641-5999-D3A4-8987-985AD3766C34}"/>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433389" y="2408017"/>
            <a:ext cx="2429000" cy="43200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6146" name="Picture 2" descr="画像のプレビュー">
            <a:extLst>
              <a:ext uri="{FF2B5EF4-FFF2-40B4-BE49-F238E27FC236}">
                <a16:creationId xmlns:a16="http://schemas.microsoft.com/office/drawing/2014/main" id="{1017D58A-221B-EF50-36B1-7A092ECA180B}"/>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249182" y="2408017"/>
            <a:ext cx="2429000" cy="43200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cxnSp>
        <p:nvCxnSpPr>
          <p:cNvPr id="13" name="直線矢印コネクタ 12">
            <a:extLst>
              <a:ext uri="{FF2B5EF4-FFF2-40B4-BE49-F238E27FC236}">
                <a16:creationId xmlns:a16="http://schemas.microsoft.com/office/drawing/2014/main" id="{11DC774E-F204-D9F1-76AB-A4DD70DA345A}"/>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DFA45860-F023-30AF-2AE8-5C140AB3B3B3}"/>
              </a:ext>
            </a:extLst>
          </p:cNvPr>
          <p:cNvSpPr txBox="1"/>
          <p:nvPr/>
        </p:nvSpPr>
        <p:spPr>
          <a:xfrm>
            <a:off x="889484"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❸</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1" name="テキスト ボックス 20">
            <a:extLst>
              <a:ext uri="{FF2B5EF4-FFF2-40B4-BE49-F238E27FC236}">
                <a16:creationId xmlns:a16="http://schemas.microsoft.com/office/drawing/2014/main" id="{ABAC9FB8-BB58-939D-63EB-581C277E449C}"/>
              </a:ext>
            </a:extLst>
          </p:cNvPr>
          <p:cNvSpPr txBox="1"/>
          <p:nvPr/>
        </p:nvSpPr>
        <p:spPr>
          <a:xfrm>
            <a:off x="1412435" y="1512998"/>
            <a:ext cx="3544716" cy="755720"/>
          </a:xfrm>
          <a:prstGeom prst="rect">
            <a:avLst/>
          </a:prstGeom>
          <a:noFill/>
        </p:spPr>
        <p:txBody>
          <a:bodyPr wrap="square" lIns="91440" tIns="45720" rIns="91440" bIns="45720" rtlCol="0" anchor="t">
            <a:spAutoFit/>
          </a:bodyPr>
          <a:lstStyle/>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作成</a:t>
            </a:r>
            <a:r>
              <a:rPr lang="ja-JP" altLang="en-US"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のステップについての画面を</a:t>
            </a:r>
            <a:endParaRPr lang="en-US" altLang="ja-JP"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a:lnSpc>
                <a:spcPct val="130000"/>
              </a:lnSpc>
            </a:pPr>
            <a:r>
              <a:rPr lang="ja-JP" altLang="en-US"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下から上にスクロールします</a:t>
            </a:r>
            <a:endPar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26" name="テキスト ボックス 25">
            <a:extLst>
              <a:ext uri="{FF2B5EF4-FFF2-40B4-BE49-F238E27FC236}">
                <a16:creationId xmlns:a16="http://schemas.microsoft.com/office/drawing/2014/main" id="{38C1B4B9-C96A-6517-82E0-09DCD084FA95}"/>
              </a:ext>
            </a:extLst>
          </p:cNvPr>
          <p:cNvSpPr txBox="1"/>
          <p:nvPr/>
        </p:nvSpPr>
        <p:spPr>
          <a:xfrm>
            <a:off x="5093178" y="1512998"/>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❹</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31" name="テキスト ボックス 30">
            <a:extLst>
              <a:ext uri="{FF2B5EF4-FFF2-40B4-BE49-F238E27FC236}">
                <a16:creationId xmlns:a16="http://schemas.microsoft.com/office/drawing/2014/main" id="{9294E6C3-633E-05EF-F81B-0CB50EFC6506}"/>
              </a:ext>
            </a:extLst>
          </p:cNvPr>
          <p:cNvSpPr txBox="1"/>
          <p:nvPr/>
        </p:nvSpPr>
        <p:spPr>
          <a:xfrm>
            <a:off x="5607129" y="1512998"/>
            <a:ext cx="2647387" cy="755720"/>
          </a:xfrm>
          <a:prstGeom prst="rect">
            <a:avLst/>
          </a:prstGeom>
          <a:noFill/>
        </p:spPr>
        <p:txBody>
          <a:bodyPr wrap="square" rtlCol="0" anchor="t" anchorCtr="0">
            <a:spAutoFit/>
          </a:bodyPr>
          <a:lstStyle/>
          <a:p>
            <a:pPr>
              <a:lnSpc>
                <a:spcPct val="130000"/>
              </a:lnSpc>
            </a:pPr>
            <a:r>
              <a:rPr lang="ja-JP" altLang="en-US" dirty="0">
                <a:solidFill>
                  <a:prstClr val="black"/>
                </a:solidFill>
                <a:latin typeface="BIZ UDPゴシック" panose="020B0400000000000000" pitchFamily="50" charset="-128"/>
                <a:ea typeface="BIZ UDPゴシック" panose="020B0400000000000000" pitchFamily="50" charset="-128"/>
              </a:rPr>
              <a:t>内容を確認し、「次へ」をダブルタップします</a:t>
            </a:r>
            <a:endParaRPr lang="ja-JP" altLang="en-US" sz="1800" dirty="0">
              <a:solidFill>
                <a:prstClr val="black"/>
              </a:solidFill>
              <a:latin typeface="BIZ UDPゴシック" panose="020B0400000000000000" pitchFamily="50" charset="-128"/>
              <a:ea typeface="BIZ UDPゴシック" panose="020B0400000000000000" pitchFamily="50" charset="-128"/>
            </a:endParaRPr>
          </a:p>
        </p:txBody>
      </p:sp>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9</a:t>
            </a:r>
          </a:p>
        </p:txBody>
      </p:sp>
      <p:sp>
        <p:nvSpPr>
          <p:cNvPr id="8" name="タイトル 1">
            <a:extLst>
              <a:ext uri="{FF2B5EF4-FFF2-40B4-BE49-F238E27FC236}">
                <a16:creationId xmlns:a16="http://schemas.microsoft.com/office/drawing/2014/main" id="{FAAF9015-DB48-3569-ECFF-CE77707838BE}"/>
              </a:ext>
            </a:extLst>
          </p:cNvPr>
          <p:cNvSpPr>
            <a:spLocks noGrp="1"/>
          </p:cNvSpPr>
          <p:nvPr>
            <p:ph type="ctrTitle"/>
          </p:nvPr>
        </p:nvSpPr>
        <p:spPr>
          <a:xfrm>
            <a:off x="1392691" y="397713"/>
            <a:ext cx="7576708" cy="486326"/>
          </a:xfrm>
        </p:spPr>
        <p:txBody>
          <a:bodyPr vert="horz">
            <a:noAutofit/>
          </a:bodyPr>
          <a:lstStyle/>
          <a:p>
            <a:r>
              <a:rPr lang="ja-JP" altLang="en-US" dirty="0"/>
              <a:t>国税庁の確定申告書等作成コーナーに</a:t>
            </a:r>
            <a:br>
              <a:rPr lang="ja-JP" altLang="en-US" dirty="0"/>
            </a:br>
            <a:r>
              <a:rPr lang="ja-JP" altLang="en-US" dirty="0"/>
              <a:t>アクセスして作成開始</a:t>
            </a:r>
          </a:p>
        </p:txBody>
      </p:sp>
      <p:sp>
        <p:nvSpPr>
          <p:cNvPr id="9" name="タイトル 1">
            <a:extLst>
              <a:ext uri="{FF2B5EF4-FFF2-40B4-BE49-F238E27FC236}">
                <a16:creationId xmlns:a16="http://schemas.microsoft.com/office/drawing/2014/main" id="{6320B7D3-1FA8-C579-AC09-F41821441E3B}"/>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3-B</a:t>
            </a:r>
          </a:p>
        </p:txBody>
      </p:sp>
      <p:sp>
        <p:nvSpPr>
          <p:cNvPr id="30" name="正方形/長方形 29">
            <a:extLst>
              <a:ext uri="{FF2B5EF4-FFF2-40B4-BE49-F238E27FC236}">
                <a16:creationId xmlns:a16="http://schemas.microsoft.com/office/drawing/2014/main" id="{CEAB6F09-2B1F-3AAF-8CE1-86E65573869A}"/>
              </a:ext>
            </a:extLst>
          </p:cNvPr>
          <p:cNvSpPr/>
          <p:nvPr/>
        </p:nvSpPr>
        <p:spPr>
          <a:xfrm>
            <a:off x="284205" y="5951384"/>
            <a:ext cx="184730" cy="461665"/>
          </a:xfrm>
          <a:prstGeom prst="rect">
            <a:avLst/>
          </a:prstGeom>
        </p:spPr>
        <p:txBody>
          <a:bodyPr wrap="none">
            <a:spAutoFit/>
          </a:bodyPr>
          <a:lstStyle/>
          <a:p>
            <a:pPr algn="ctr"/>
            <a:endParaRPr lang="en-US" altLang="ja-JP" sz="2400" b="1" dirty="0">
              <a:solidFill>
                <a:srgbClr val="009650"/>
              </a:solidFill>
              <a:latin typeface="Meiryo" charset="-128"/>
              <a:ea typeface="Meiryo" charset="-128"/>
              <a:cs typeface="Meiryo" charset="-128"/>
            </a:endParaRPr>
          </a:p>
        </p:txBody>
      </p:sp>
      <p:sp>
        <p:nvSpPr>
          <p:cNvPr id="46" name="正方形/長方形 45">
            <a:extLst>
              <a:ext uri="{FF2B5EF4-FFF2-40B4-BE49-F238E27FC236}">
                <a16:creationId xmlns:a16="http://schemas.microsoft.com/office/drawing/2014/main" id="{E9810703-EBF4-AC57-3FF2-FA292DFEE123}"/>
              </a:ext>
            </a:extLst>
          </p:cNvPr>
          <p:cNvSpPr/>
          <p:nvPr/>
        </p:nvSpPr>
        <p:spPr>
          <a:xfrm>
            <a:off x="6454495" y="5951384"/>
            <a:ext cx="184730" cy="461665"/>
          </a:xfrm>
          <a:prstGeom prst="rect">
            <a:avLst/>
          </a:prstGeom>
        </p:spPr>
        <p:txBody>
          <a:bodyPr wrap="none">
            <a:spAutoFit/>
          </a:bodyPr>
          <a:lstStyle/>
          <a:p>
            <a:pPr algn="ctr"/>
            <a:endParaRPr lang="en-US" altLang="ja-JP" sz="2400" b="1" dirty="0">
              <a:solidFill>
                <a:srgbClr val="009650"/>
              </a:solidFill>
              <a:latin typeface="Meiryo" charset="-128"/>
              <a:ea typeface="Meiryo" charset="-128"/>
              <a:cs typeface="Meiryo" charset="-128"/>
            </a:endParaRPr>
          </a:p>
        </p:txBody>
      </p:sp>
      <p:sp>
        <p:nvSpPr>
          <p:cNvPr id="23" name="サブタイトル 2">
            <a:extLst>
              <a:ext uri="{FF2B5EF4-FFF2-40B4-BE49-F238E27FC236}">
                <a16:creationId xmlns:a16="http://schemas.microsoft.com/office/drawing/2014/main" id="{FC432B3E-17DE-1908-14AC-33D920F8121B}"/>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dirty="0">
                <a:latin typeface="BIZ UDPゴシック" panose="020B0400000000000000" pitchFamily="50" charset="-128"/>
                <a:ea typeface="BIZ UDPゴシック" panose="020B0400000000000000" pitchFamily="50" charset="-128"/>
              </a:rPr>
              <a:t>確定申告を開始しましょう</a:t>
            </a:r>
          </a:p>
        </p:txBody>
      </p:sp>
      <p:sp>
        <p:nvSpPr>
          <p:cNvPr id="25" name="矢印: 下 24">
            <a:extLst>
              <a:ext uri="{FF2B5EF4-FFF2-40B4-BE49-F238E27FC236}">
                <a16:creationId xmlns:a16="http://schemas.microsoft.com/office/drawing/2014/main" id="{F4F73E93-7F49-8F2E-51FA-218516623E2D}"/>
              </a:ext>
            </a:extLst>
          </p:cNvPr>
          <p:cNvSpPr/>
          <p:nvPr/>
        </p:nvSpPr>
        <p:spPr>
          <a:xfrm rot="10800000">
            <a:off x="2129226" y="3429000"/>
            <a:ext cx="641744" cy="1931860"/>
          </a:xfrm>
          <a:prstGeom prst="downArrow">
            <a:avLst/>
          </a:prstGeom>
          <a:solidFill>
            <a:srgbClr val="FFFFFF">
              <a:alpha val="69804"/>
            </a:srgbClr>
          </a:solidFill>
          <a:ln w="38100">
            <a:solidFill>
              <a:srgbClr val="FF330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7" name="四角形: 角を丸くする 26">
            <a:extLst>
              <a:ext uri="{FF2B5EF4-FFF2-40B4-BE49-F238E27FC236}">
                <a16:creationId xmlns:a16="http://schemas.microsoft.com/office/drawing/2014/main" id="{6A96880F-F24E-6746-544C-1E1CA9C816F6}"/>
              </a:ext>
            </a:extLst>
          </p:cNvPr>
          <p:cNvSpPr/>
          <p:nvPr/>
        </p:nvSpPr>
        <p:spPr>
          <a:xfrm>
            <a:off x="5351678" y="5500682"/>
            <a:ext cx="2625044" cy="584775"/>
          </a:xfrm>
          <a:prstGeom prst="roundRect">
            <a:avLst>
              <a:gd name="adj" fmla="val 7548"/>
            </a:avLst>
          </a:prstGeom>
          <a:noFill/>
          <a:ln w="38100">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6624455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画像のプレビュー">
            <a:extLst>
              <a:ext uri="{FF2B5EF4-FFF2-40B4-BE49-F238E27FC236}">
                <a16:creationId xmlns:a16="http://schemas.microsoft.com/office/drawing/2014/main" id="{52874D9F-1FBD-F0C2-75AF-261E5248C326}"/>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438373" y="2413109"/>
            <a:ext cx="2429000" cy="43200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7170" name="Picture 2" descr="画像のプレビュー">
            <a:extLst>
              <a:ext uri="{FF2B5EF4-FFF2-40B4-BE49-F238E27FC236}">
                <a16:creationId xmlns:a16="http://schemas.microsoft.com/office/drawing/2014/main" id="{01D5A791-A3DA-FDAC-07E7-D7E0B0C62CB3}"/>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236214" y="2399461"/>
            <a:ext cx="2429000" cy="43200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cxnSp>
        <p:nvCxnSpPr>
          <p:cNvPr id="13" name="直線矢印コネクタ 12">
            <a:extLst>
              <a:ext uri="{FF2B5EF4-FFF2-40B4-BE49-F238E27FC236}">
                <a16:creationId xmlns:a16="http://schemas.microsoft.com/office/drawing/2014/main" id="{11DC774E-F204-D9F1-76AB-A4DD70DA345A}"/>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DFA45860-F023-30AF-2AE8-5C140AB3B3B3}"/>
              </a:ext>
            </a:extLst>
          </p:cNvPr>
          <p:cNvSpPr txBox="1"/>
          <p:nvPr/>
        </p:nvSpPr>
        <p:spPr>
          <a:xfrm>
            <a:off x="889484"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❺</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1" name="テキスト ボックス 20">
            <a:extLst>
              <a:ext uri="{FF2B5EF4-FFF2-40B4-BE49-F238E27FC236}">
                <a16:creationId xmlns:a16="http://schemas.microsoft.com/office/drawing/2014/main" id="{ABAC9FB8-BB58-939D-63EB-581C277E449C}"/>
              </a:ext>
            </a:extLst>
          </p:cNvPr>
          <p:cNvSpPr txBox="1"/>
          <p:nvPr/>
        </p:nvSpPr>
        <p:spPr>
          <a:xfrm>
            <a:off x="1412435" y="1512998"/>
            <a:ext cx="3159565" cy="755720"/>
          </a:xfrm>
          <a:prstGeom prst="rect">
            <a:avLst/>
          </a:prstGeom>
          <a:noFill/>
        </p:spPr>
        <p:txBody>
          <a:bodyPr wrap="square" lIns="91440" tIns="45720" rIns="91440" bIns="45720" rtlCol="0" anchor="t">
            <a:spAutoFit/>
          </a:bodyPr>
          <a:lstStyle/>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作成する申告書</a:t>
            </a:r>
            <a:r>
              <a:rPr lang="ja-JP" altLang="en-US"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等</a:t>
            </a: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の選択は</a:t>
            </a:r>
          </a:p>
          <a:p>
            <a:pPr>
              <a:lnSpc>
                <a:spcPct val="130000"/>
              </a:lnSpc>
            </a:pPr>
            <a:r>
              <a:rPr lang="en-US" altLang="ja-JP"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所得税</a:t>
            </a:r>
            <a:r>
              <a:rPr lang="en-US" altLang="ja-JP"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を選択します</a:t>
            </a:r>
          </a:p>
        </p:txBody>
      </p:sp>
      <p:sp>
        <p:nvSpPr>
          <p:cNvPr id="26" name="テキスト ボックス 25">
            <a:extLst>
              <a:ext uri="{FF2B5EF4-FFF2-40B4-BE49-F238E27FC236}">
                <a16:creationId xmlns:a16="http://schemas.microsoft.com/office/drawing/2014/main" id="{38C1B4B9-C96A-6517-82E0-09DCD084FA95}"/>
              </a:ext>
            </a:extLst>
          </p:cNvPr>
          <p:cNvSpPr txBox="1"/>
          <p:nvPr/>
        </p:nvSpPr>
        <p:spPr>
          <a:xfrm>
            <a:off x="5093178" y="1512998"/>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❻</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31" name="テキスト ボックス 30">
            <a:extLst>
              <a:ext uri="{FF2B5EF4-FFF2-40B4-BE49-F238E27FC236}">
                <a16:creationId xmlns:a16="http://schemas.microsoft.com/office/drawing/2014/main" id="{9294E6C3-633E-05EF-F81B-0CB50EFC6506}"/>
              </a:ext>
            </a:extLst>
          </p:cNvPr>
          <p:cNvSpPr txBox="1"/>
          <p:nvPr/>
        </p:nvSpPr>
        <p:spPr>
          <a:xfrm>
            <a:off x="5607129" y="1512998"/>
            <a:ext cx="3192520" cy="395621"/>
          </a:xfrm>
          <a:prstGeom prst="rect">
            <a:avLst/>
          </a:prstGeom>
          <a:noFill/>
        </p:spPr>
        <p:txBody>
          <a:bodyPr wrap="square" rtlCol="0" anchor="t" anchorCtr="0">
            <a:spAutoFit/>
          </a:bodyPr>
          <a:lstStyle/>
          <a:p>
            <a:pPr>
              <a:lnSpc>
                <a:spcPct val="130000"/>
              </a:lnSpc>
            </a:pPr>
            <a:r>
              <a:rPr lang="ja-JP" altLang="en-US" sz="1800" dirty="0">
                <a:solidFill>
                  <a:prstClr val="black"/>
                </a:solidFill>
                <a:latin typeface="BIZ UDPゴシック" panose="020B0400000000000000" pitchFamily="50" charset="-128"/>
                <a:ea typeface="BIZ UDPゴシック" panose="020B0400000000000000" pitchFamily="50" charset="-128"/>
              </a:rPr>
              <a:t>作成する年分を選択します</a:t>
            </a:r>
          </a:p>
        </p:txBody>
      </p:sp>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10</a:t>
            </a:r>
          </a:p>
        </p:txBody>
      </p:sp>
      <p:sp>
        <p:nvSpPr>
          <p:cNvPr id="8" name="タイトル 1">
            <a:extLst>
              <a:ext uri="{FF2B5EF4-FFF2-40B4-BE49-F238E27FC236}">
                <a16:creationId xmlns:a16="http://schemas.microsoft.com/office/drawing/2014/main" id="{FAAF9015-DB48-3569-ECFF-CE77707838BE}"/>
              </a:ext>
            </a:extLst>
          </p:cNvPr>
          <p:cNvSpPr>
            <a:spLocks noGrp="1"/>
          </p:cNvSpPr>
          <p:nvPr>
            <p:ph type="ctrTitle"/>
          </p:nvPr>
        </p:nvSpPr>
        <p:spPr>
          <a:xfrm>
            <a:off x="1392691" y="397713"/>
            <a:ext cx="7576708" cy="486326"/>
          </a:xfrm>
        </p:spPr>
        <p:txBody>
          <a:bodyPr vert="horz">
            <a:noAutofit/>
          </a:bodyPr>
          <a:lstStyle/>
          <a:p>
            <a:r>
              <a:rPr lang="ja-JP" altLang="en-US" dirty="0"/>
              <a:t>国税庁の確定申告書等作成コーナーに</a:t>
            </a:r>
            <a:br>
              <a:rPr lang="ja-JP" altLang="en-US" dirty="0"/>
            </a:br>
            <a:r>
              <a:rPr lang="ja-JP" altLang="en-US" dirty="0"/>
              <a:t>アクセスして作成開始</a:t>
            </a:r>
          </a:p>
        </p:txBody>
      </p:sp>
      <p:sp>
        <p:nvSpPr>
          <p:cNvPr id="9" name="タイトル 1">
            <a:extLst>
              <a:ext uri="{FF2B5EF4-FFF2-40B4-BE49-F238E27FC236}">
                <a16:creationId xmlns:a16="http://schemas.microsoft.com/office/drawing/2014/main" id="{6320B7D3-1FA8-C579-AC09-F41821441E3B}"/>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3-B</a:t>
            </a:r>
          </a:p>
        </p:txBody>
      </p:sp>
      <p:sp>
        <p:nvSpPr>
          <p:cNvPr id="30" name="正方形/長方形 29">
            <a:extLst>
              <a:ext uri="{FF2B5EF4-FFF2-40B4-BE49-F238E27FC236}">
                <a16:creationId xmlns:a16="http://schemas.microsoft.com/office/drawing/2014/main" id="{CEAB6F09-2B1F-3AAF-8CE1-86E65573869A}"/>
              </a:ext>
            </a:extLst>
          </p:cNvPr>
          <p:cNvSpPr/>
          <p:nvPr/>
        </p:nvSpPr>
        <p:spPr>
          <a:xfrm>
            <a:off x="284205" y="5951384"/>
            <a:ext cx="184730" cy="461665"/>
          </a:xfrm>
          <a:prstGeom prst="rect">
            <a:avLst/>
          </a:prstGeom>
        </p:spPr>
        <p:txBody>
          <a:bodyPr wrap="none">
            <a:spAutoFit/>
          </a:bodyPr>
          <a:lstStyle/>
          <a:p>
            <a:pPr algn="ctr"/>
            <a:endParaRPr lang="en-US" altLang="ja-JP" sz="2400" b="1" dirty="0">
              <a:solidFill>
                <a:srgbClr val="009650"/>
              </a:solidFill>
              <a:latin typeface="Meiryo" charset="-128"/>
              <a:ea typeface="Meiryo" charset="-128"/>
              <a:cs typeface="Meiryo" charset="-128"/>
            </a:endParaRPr>
          </a:p>
        </p:txBody>
      </p:sp>
      <p:sp>
        <p:nvSpPr>
          <p:cNvPr id="46" name="正方形/長方形 45">
            <a:extLst>
              <a:ext uri="{FF2B5EF4-FFF2-40B4-BE49-F238E27FC236}">
                <a16:creationId xmlns:a16="http://schemas.microsoft.com/office/drawing/2014/main" id="{E9810703-EBF4-AC57-3FF2-FA292DFEE123}"/>
              </a:ext>
            </a:extLst>
          </p:cNvPr>
          <p:cNvSpPr/>
          <p:nvPr/>
        </p:nvSpPr>
        <p:spPr>
          <a:xfrm>
            <a:off x="6454495" y="5951384"/>
            <a:ext cx="184730" cy="461665"/>
          </a:xfrm>
          <a:prstGeom prst="rect">
            <a:avLst/>
          </a:prstGeom>
        </p:spPr>
        <p:txBody>
          <a:bodyPr wrap="none">
            <a:spAutoFit/>
          </a:bodyPr>
          <a:lstStyle/>
          <a:p>
            <a:pPr algn="ctr"/>
            <a:endParaRPr lang="en-US" altLang="ja-JP" sz="2400" b="1" dirty="0">
              <a:solidFill>
                <a:srgbClr val="009650"/>
              </a:solidFill>
              <a:latin typeface="Meiryo" charset="-128"/>
              <a:ea typeface="Meiryo" charset="-128"/>
              <a:cs typeface="Meiryo" charset="-128"/>
            </a:endParaRPr>
          </a:p>
        </p:txBody>
      </p:sp>
      <p:sp>
        <p:nvSpPr>
          <p:cNvPr id="23" name="サブタイトル 2">
            <a:extLst>
              <a:ext uri="{FF2B5EF4-FFF2-40B4-BE49-F238E27FC236}">
                <a16:creationId xmlns:a16="http://schemas.microsoft.com/office/drawing/2014/main" id="{FC432B3E-17DE-1908-14AC-33D920F8121B}"/>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dirty="0">
                <a:latin typeface="BIZ UDPゴシック" panose="020B0400000000000000" pitchFamily="50" charset="-128"/>
                <a:ea typeface="BIZ UDPゴシック" panose="020B0400000000000000" pitchFamily="50" charset="-128"/>
              </a:rPr>
              <a:t>確定申告を開始しましょう</a:t>
            </a:r>
          </a:p>
        </p:txBody>
      </p:sp>
      <p:sp>
        <p:nvSpPr>
          <p:cNvPr id="2" name="四角形: 角を丸くする 1">
            <a:extLst>
              <a:ext uri="{FF2B5EF4-FFF2-40B4-BE49-F238E27FC236}">
                <a16:creationId xmlns:a16="http://schemas.microsoft.com/office/drawing/2014/main" id="{6B761EA9-17AE-06F4-E7B9-FB8A818EDB67}"/>
              </a:ext>
            </a:extLst>
          </p:cNvPr>
          <p:cNvSpPr/>
          <p:nvPr/>
        </p:nvSpPr>
        <p:spPr>
          <a:xfrm>
            <a:off x="1138192" y="5215742"/>
            <a:ext cx="2625044" cy="584775"/>
          </a:xfrm>
          <a:prstGeom prst="roundRect">
            <a:avLst>
              <a:gd name="adj" fmla="val 7548"/>
            </a:avLst>
          </a:prstGeom>
          <a:noFill/>
          <a:ln w="38100">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
        <p:nvSpPr>
          <p:cNvPr id="3" name="四角形: 角を丸くする 2">
            <a:extLst>
              <a:ext uri="{FF2B5EF4-FFF2-40B4-BE49-F238E27FC236}">
                <a16:creationId xmlns:a16="http://schemas.microsoft.com/office/drawing/2014/main" id="{4F032F41-1A85-107B-A432-F4D167FAF5B8}"/>
              </a:ext>
            </a:extLst>
          </p:cNvPr>
          <p:cNvSpPr/>
          <p:nvPr/>
        </p:nvSpPr>
        <p:spPr>
          <a:xfrm>
            <a:off x="5326703" y="4158973"/>
            <a:ext cx="2625044" cy="292582"/>
          </a:xfrm>
          <a:prstGeom prst="roundRect">
            <a:avLst>
              <a:gd name="adj" fmla="val 7548"/>
            </a:avLst>
          </a:prstGeom>
          <a:noFill/>
          <a:ln w="38100">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32463924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画像のプレビュー">
            <a:extLst>
              <a:ext uri="{FF2B5EF4-FFF2-40B4-BE49-F238E27FC236}">
                <a16:creationId xmlns:a16="http://schemas.microsoft.com/office/drawing/2014/main" id="{836C0EC2-359E-5D3E-2277-F0CC1F8D8406}"/>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440045" y="2407695"/>
            <a:ext cx="2429000" cy="43200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3074" name="Picture 2" descr="画像のプレビュー">
            <a:extLst>
              <a:ext uri="{FF2B5EF4-FFF2-40B4-BE49-F238E27FC236}">
                <a16:creationId xmlns:a16="http://schemas.microsoft.com/office/drawing/2014/main" id="{E237E5C9-B40F-BCC7-ED78-0D8B991CF6FF}"/>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237088" y="2407695"/>
            <a:ext cx="2429000" cy="43200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cxnSp>
        <p:nvCxnSpPr>
          <p:cNvPr id="13" name="直線矢印コネクタ 12">
            <a:extLst>
              <a:ext uri="{FF2B5EF4-FFF2-40B4-BE49-F238E27FC236}">
                <a16:creationId xmlns:a16="http://schemas.microsoft.com/office/drawing/2014/main" id="{11DC774E-F204-D9F1-76AB-A4DD70DA345A}"/>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DFA45860-F023-30AF-2AE8-5C140AB3B3B3}"/>
              </a:ext>
            </a:extLst>
          </p:cNvPr>
          <p:cNvSpPr txBox="1"/>
          <p:nvPr/>
        </p:nvSpPr>
        <p:spPr>
          <a:xfrm>
            <a:off x="889484"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❼</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6" name="テキスト ボックス 25">
            <a:extLst>
              <a:ext uri="{FF2B5EF4-FFF2-40B4-BE49-F238E27FC236}">
                <a16:creationId xmlns:a16="http://schemas.microsoft.com/office/drawing/2014/main" id="{38C1B4B9-C96A-6517-82E0-09DCD084FA95}"/>
              </a:ext>
            </a:extLst>
          </p:cNvPr>
          <p:cNvSpPr txBox="1"/>
          <p:nvPr/>
        </p:nvSpPr>
        <p:spPr>
          <a:xfrm>
            <a:off x="4760715" y="1512998"/>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❽</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31" name="テキスト ボックス 30">
            <a:extLst>
              <a:ext uri="{FF2B5EF4-FFF2-40B4-BE49-F238E27FC236}">
                <a16:creationId xmlns:a16="http://schemas.microsoft.com/office/drawing/2014/main" id="{9294E6C3-633E-05EF-F81B-0CB50EFC6506}"/>
              </a:ext>
            </a:extLst>
          </p:cNvPr>
          <p:cNvSpPr txBox="1"/>
          <p:nvPr/>
        </p:nvSpPr>
        <p:spPr>
          <a:xfrm>
            <a:off x="5300716" y="1512998"/>
            <a:ext cx="3969470" cy="755720"/>
          </a:xfrm>
          <a:prstGeom prst="rect">
            <a:avLst/>
          </a:prstGeom>
          <a:noFill/>
        </p:spPr>
        <p:txBody>
          <a:bodyPr wrap="square" rtlCol="0" anchor="t" anchorCtr="0">
            <a:spAutoFit/>
          </a:bodyPr>
          <a:lstStyle/>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マイナンバーカード</a:t>
            </a:r>
            <a:r>
              <a:rPr lang="ja-JP" altLang="en-US"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の読み取り対応に関して「はい」を</a:t>
            </a: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ダブルタップします</a:t>
            </a:r>
          </a:p>
        </p:txBody>
      </p:sp>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11</a:t>
            </a:r>
          </a:p>
        </p:txBody>
      </p:sp>
      <p:sp>
        <p:nvSpPr>
          <p:cNvPr id="8" name="タイトル 1">
            <a:extLst>
              <a:ext uri="{FF2B5EF4-FFF2-40B4-BE49-F238E27FC236}">
                <a16:creationId xmlns:a16="http://schemas.microsoft.com/office/drawing/2014/main" id="{FAAF9015-DB48-3569-ECFF-CE77707838BE}"/>
              </a:ext>
            </a:extLst>
          </p:cNvPr>
          <p:cNvSpPr>
            <a:spLocks noGrp="1"/>
          </p:cNvSpPr>
          <p:nvPr>
            <p:ph type="ctrTitle"/>
          </p:nvPr>
        </p:nvSpPr>
        <p:spPr>
          <a:xfrm>
            <a:off x="1392691" y="397713"/>
            <a:ext cx="7576708" cy="486326"/>
          </a:xfrm>
        </p:spPr>
        <p:txBody>
          <a:bodyPr vert="horz">
            <a:noAutofit/>
          </a:bodyPr>
          <a:lstStyle/>
          <a:p>
            <a:r>
              <a:rPr lang="ja-JP" altLang="en-US" dirty="0"/>
              <a:t>国税庁の確定申告書等作成コーナーに</a:t>
            </a:r>
            <a:br>
              <a:rPr lang="ja-JP" altLang="en-US" dirty="0"/>
            </a:br>
            <a:r>
              <a:rPr lang="ja-JP" altLang="en-US" dirty="0"/>
              <a:t>アクセスして作成開始</a:t>
            </a:r>
          </a:p>
        </p:txBody>
      </p:sp>
      <p:sp>
        <p:nvSpPr>
          <p:cNvPr id="9" name="タイトル 1">
            <a:extLst>
              <a:ext uri="{FF2B5EF4-FFF2-40B4-BE49-F238E27FC236}">
                <a16:creationId xmlns:a16="http://schemas.microsoft.com/office/drawing/2014/main" id="{6320B7D3-1FA8-C579-AC09-F41821441E3B}"/>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3-B</a:t>
            </a:r>
          </a:p>
        </p:txBody>
      </p:sp>
      <p:sp>
        <p:nvSpPr>
          <p:cNvPr id="23" name="サブタイトル 2">
            <a:extLst>
              <a:ext uri="{FF2B5EF4-FFF2-40B4-BE49-F238E27FC236}">
                <a16:creationId xmlns:a16="http://schemas.microsoft.com/office/drawing/2014/main" id="{A4341881-5417-34F8-26FB-539B4D9B0384}"/>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dirty="0">
                <a:latin typeface="BIZ UDPゴシック" panose="020B0400000000000000" pitchFamily="50" charset="-128"/>
                <a:ea typeface="BIZ UDPゴシック" panose="020B0400000000000000" pitchFamily="50" charset="-128"/>
              </a:rPr>
              <a:t>確定申告を開始しましょう</a:t>
            </a:r>
          </a:p>
        </p:txBody>
      </p:sp>
      <p:sp>
        <p:nvSpPr>
          <p:cNvPr id="32" name="テキスト ボックス 31">
            <a:extLst>
              <a:ext uri="{FF2B5EF4-FFF2-40B4-BE49-F238E27FC236}">
                <a16:creationId xmlns:a16="http://schemas.microsoft.com/office/drawing/2014/main" id="{D1106F69-F732-C09B-BE36-61C363CC2F58}"/>
              </a:ext>
            </a:extLst>
          </p:cNvPr>
          <p:cNvSpPr txBox="1"/>
          <p:nvPr/>
        </p:nvSpPr>
        <p:spPr>
          <a:xfrm>
            <a:off x="1412435" y="1512998"/>
            <a:ext cx="3422452" cy="755720"/>
          </a:xfrm>
          <a:prstGeom prst="rect">
            <a:avLst/>
          </a:prstGeom>
          <a:noFill/>
        </p:spPr>
        <p:txBody>
          <a:bodyPr wrap="square" lIns="91440" tIns="45720" rIns="91440" bIns="45720" rtlCol="0" anchor="t">
            <a:spAutoFit/>
          </a:bodyPr>
          <a:lstStyle/>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マイナンバーカードの所有に関して</a:t>
            </a:r>
            <a:r>
              <a:rPr lang="ja-JP" altLang="en-US"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「はい」を</a:t>
            </a: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ダブルタップします</a:t>
            </a:r>
          </a:p>
        </p:txBody>
      </p:sp>
      <p:sp>
        <p:nvSpPr>
          <p:cNvPr id="38" name="四角形: 角を丸くする 37">
            <a:extLst>
              <a:ext uri="{FF2B5EF4-FFF2-40B4-BE49-F238E27FC236}">
                <a16:creationId xmlns:a16="http://schemas.microsoft.com/office/drawing/2014/main" id="{57661DD5-7F41-E70B-6844-440F812104A2}"/>
              </a:ext>
            </a:extLst>
          </p:cNvPr>
          <p:cNvSpPr/>
          <p:nvPr/>
        </p:nvSpPr>
        <p:spPr>
          <a:xfrm>
            <a:off x="1287111" y="4584910"/>
            <a:ext cx="1060304" cy="451113"/>
          </a:xfrm>
          <a:prstGeom prst="roundRect">
            <a:avLst>
              <a:gd name="adj" fmla="val 7548"/>
            </a:avLst>
          </a:prstGeom>
          <a:noFill/>
          <a:ln w="38100">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
        <p:nvSpPr>
          <p:cNvPr id="3" name="四角形: 角を丸くする 2">
            <a:extLst>
              <a:ext uri="{FF2B5EF4-FFF2-40B4-BE49-F238E27FC236}">
                <a16:creationId xmlns:a16="http://schemas.microsoft.com/office/drawing/2014/main" id="{70218AFC-C305-6850-29D7-85F3FD0B3BDD}"/>
              </a:ext>
            </a:extLst>
          </p:cNvPr>
          <p:cNvSpPr/>
          <p:nvPr/>
        </p:nvSpPr>
        <p:spPr>
          <a:xfrm>
            <a:off x="5477914" y="4893889"/>
            <a:ext cx="1060304" cy="451113"/>
          </a:xfrm>
          <a:prstGeom prst="roundRect">
            <a:avLst>
              <a:gd name="adj" fmla="val 7548"/>
            </a:avLst>
          </a:prstGeom>
          <a:noFill/>
          <a:ln w="38100">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4687111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画像のプレビュー">
            <a:extLst>
              <a:ext uri="{FF2B5EF4-FFF2-40B4-BE49-F238E27FC236}">
                <a16:creationId xmlns:a16="http://schemas.microsoft.com/office/drawing/2014/main" id="{3232A399-0D4B-65AB-0174-AFC4DACD94F1}"/>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450521" y="2407695"/>
            <a:ext cx="2429000" cy="43200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5122" name="Picture 2" descr="画像のプレビュー">
            <a:extLst>
              <a:ext uri="{FF2B5EF4-FFF2-40B4-BE49-F238E27FC236}">
                <a16:creationId xmlns:a16="http://schemas.microsoft.com/office/drawing/2014/main" id="{D686DD4E-0499-EF9B-5C51-14BDEB56891C}"/>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242526" y="2407695"/>
            <a:ext cx="2429000" cy="43200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5" imgW="554" imgH="551" progId="TCLayout.ActiveDocument.1">
                  <p:embed/>
                </p:oleObj>
              </mc:Choice>
              <mc:Fallback>
                <p:oleObj name="think-cell スライド" r:id="rId5"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cxnSp>
        <p:nvCxnSpPr>
          <p:cNvPr id="13" name="直線矢印コネクタ 12">
            <a:extLst>
              <a:ext uri="{FF2B5EF4-FFF2-40B4-BE49-F238E27FC236}">
                <a16:creationId xmlns:a16="http://schemas.microsoft.com/office/drawing/2014/main" id="{11DC774E-F204-D9F1-76AB-A4DD70DA345A}"/>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DFA45860-F023-30AF-2AE8-5C140AB3B3B3}"/>
              </a:ext>
            </a:extLst>
          </p:cNvPr>
          <p:cNvSpPr txBox="1"/>
          <p:nvPr/>
        </p:nvSpPr>
        <p:spPr>
          <a:xfrm>
            <a:off x="889484"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❾</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6" name="テキスト ボックス 25">
            <a:extLst>
              <a:ext uri="{FF2B5EF4-FFF2-40B4-BE49-F238E27FC236}">
                <a16:creationId xmlns:a16="http://schemas.microsoft.com/office/drawing/2014/main" id="{38C1B4B9-C96A-6517-82E0-09DCD084FA95}"/>
              </a:ext>
            </a:extLst>
          </p:cNvPr>
          <p:cNvSpPr txBox="1"/>
          <p:nvPr/>
        </p:nvSpPr>
        <p:spPr>
          <a:xfrm>
            <a:off x="5093178" y="1512998"/>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❿</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31" name="テキスト ボックス 30">
            <a:extLst>
              <a:ext uri="{FF2B5EF4-FFF2-40B4-BE49-F238E27FC236}">
                <a16:creationId xmlns:a16="http://schemas.microsoft.com/office/drawing/2014/main" id="{9294E6C3-633E-05EF-F81B-0CB50EFC6506}"/>
              </a:ext>
            </a:extLst>
          </p:cNvPr>
          <p:cNvSpPr txBox="1"/>
          <p:nvPr/>
        </p:nvSpPr>
        <p:spPr>
          <a:xfrm>
            <a:off x="5607129" y="1512998"/>
            <a:ext cx="3362270" cy="395621"/>
          </a:xfrm>
          <a:prstGeom prst="rect">
            <a:avLst/>
          </a:prstGeom>
          <a:noFill/>
        </p:spPr>
        <p:txBody>
          <a:bodyPr wrap="square" rtlCol="0" anchor="t" anchorCtr="0">
            <a:spAutoFit/>
          </a:bodyPr>
          <a:lstStyle/>
          <a:p>
            <a:pPr>
              <a:lnSpc>
                <a:spcPct val="130000"/>
              </a:lnSpc>
            </a:pPr>
            <a:r>
              <a:rPr lang="en-US" altLang="ja-JP" sz="1800" dirty="0">
                <a:solidFill>
                  <a:prstClr val="black"/>
                </a:solidFill>
                <a:latin typeface="BIZ UDPゴシック" panose="020B0400000000000000" pitchFamily="50" charset="-128"/>
                <a:ea typeface="BIZ UDPゴシック" panose="020B0400000000000000" pitchFamily="50" charset="-128"/>
              </a:rPr>
              <a:t>｢</a:t>
            </a:r>
            <a:r>
              <a:rPr lang="ja-JP" altLang="en-US" sz="1800" dirty="0">
                <a:solidFill>
                  <a:prstClr val="black"/>
                </a:solidFill>
                <a:latin typeface="BIZ UDPゴシック" panose="020B0400000000000000" pitchFamily="50" charset="-128"/>
                <a:ea typeface="BIZ UDPゴシック" panose="020B0400000000000000" pitchFamily="50" charset="-128"/>
              </a:rPr>
              <a:t>次へ</a:t>
            </a:r>
            <a:r>
              <a:rPr lang="en-US" altLang="ja-JP" sz="1800" dirty="0">
                <a:solidFill>
                  <a:prstClr val="black"/>
                </a:solidFill>
                <a:latin typeface="BIZ UDPゴシック" panose="020B0400000000000000" pitchFamily="50" charset="-128"/>
                <a:ea typeface="BIZ UDPゴシック" panose="020B0400000000000000" pitchFamily="50" charset="-128"/>
              </a:rPr>
              <a:t>｣</a:t>
            </a:r>
            <a:r>
              <a:rPr lang="ja-JP" altLang="en-US" sz="1800" dirty="0">
                <a:solidFill>
                  <a:prstClr val="black"/>
                </a:solidFill>
                <a:latin typeface="BIZ UDPゴシック" panose="020B0400000000000000" pitchFamily="50" charset="-128"/>
                <a:ea typeface="BIZ UDPゴシック" panose="020B0400000000000000" pitchFamily="50" charset="-128"/>
              </a:rPr>
              <a:t>をダブルタップします</a:t>
            </a:r>
          </a:p>
        </p:txBody>
      </p:sp>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12</a:t>
            </a:r>
          </a:p>
        </p:txBody>
      </p:sp>
      <p:sp>
        <p:nvSpPr>
          <p:cNvPr id="8" name="タイトル 1">
            <a:extLst>
              <a:ext uri="{FF2B5EF4-FFF2-40B4-BE49-F238E27FC236}">
                <a16:creationId xmlns:a16="http://schemas.microsoft.com/office/drawing/2014/main" id="{FAAF9015-DB48-3569-ECFF-CE77707838BE}"/>
              </a:ext>
            </a:extLst>
          </p:cNvPr>
          <p:cNvSpPr>
            <a:spLocks noGrp="1"/>
          </p:cNvSpPr>
          <p:nvPr>
            <p:ph type="ctrTitle"/>
          </p:nvPr>
        </p:nvSpPr>
        <p:spPr>
          <a:xfrm>
            <a:off x="1392691" y="397713"/>
            <a:ext cx="7576708" cy="486326"/>
          </a:xfrm>
        </p:spPr>
        <p:txBody>
          <a:bodyPr vert="horz">
            <a:noAutofit/>
          </a:bodyPr>
          <a:lstStyle/>
          <a:p>
            <a:r>
              <a:rPr lang="ja-JP" altLang="en-US" dirty="0"/>
              <a:t>国税庁の確定申告書等作成コーナーに</a:t>
            </a:r>
            <a:br>
              <a:rPr lang="ja-JP" altLang="en-US" dirty="0"/>
            </a:br>
            <a:r>
              <a:rPr lang="ja-JP" altLang="en-US" dirty="0"/>
              <a:t>アクセスして作成開始</a:t>
            </a:r>
          </a:p>
        </p:txBody>
      </p:sp>
      <p:sp>
        <p:nvSpPr>
          <p:cNvPr id="9" name="タイトル 1">
            <a:extLst>
              <a:ext uri="{FF2B5EF4-FFF2-40B4-BE49-F238E27FC236}">
                <a16:creationId xmlns:a16="http://schemas.microsoft.com/office/drawing/2014/main" id="{6320B7D3-1FA8-C579-AC09-F41821441E3B}"/>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3-B</a:t>
            </a:r>
          </a:p>
        </p:txBody>
      </p:sp>
      <p:sp>
        <p:nvSpPr>
          <p:cNvPr id="23" name="サブタイトル 2">
            <a:extLst>
              <a:ext uri="{FF2B5EF4-FFF2-40B4-BE49-F238E27FC236}">
                <a16:creationId xmlns:a16="http://schemas.microsoft.com/office/drawing/2014/main" id="{A4341881-5417-34F8-26FB-539B4D9B0384}"/>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dirty="0">
                <a:latin typeface="BIZ UDPゴシック" panose="020B0400000000000000" pitchFamily="50" charset="-128"/>
                <a:ea typeface="BIZ UDPゴシック" panose="020B0400000000000000" pitchFamily="50" charset="-128"/>
              </a:rPr>
              <a:t>確定申告を開始しましょう</a:t>
            </a:r>
          </a:p>
        </p:txBody>
      </p:sp>
      <p:sp>
        <p:nvSpPr>
          <p:cNvPr id="32" name="テキスト ボックス 31">
            <a:extLst>
              <a:ext uri="{FF2B5EF4-FFF2-40B4-BE49-F238E27FC236}">
                <a16:creationId xmlns:a16="http://schemas.microsoft.com/office/drawing/2014/main" id="{D1106F69-F732-C09B-BE36-61C363CC2F58}"/>
              </a:ext>
            </a:extLst>
          </p:cNvPr>
          <p:cNvSpPr txBox="1"/>
          <p:nvPr/>
        </p:nvSpPr>
        <p:spPr>
          <a:xfrm>
            <a:off x="1412435" y="1512998"/>
            <a:ext cx="3376372" cy="755720"/>
          </a:xfrm>
          <a:prstGeom prst="rect">
            <a:avLst/>
          </a:prstGeom>
          <a:noFill/>
        </p:spPr>
        <p:txBody>
          <a:bodyPr wrap="square" lIns="91440" tIns="45720" rIns="91440" bIns="45720" rtlCol="0" anchor="t">
            <a:spAutoFit/>
          </a:bodyPr>
          <a:lstStyle/>
          <a:p>
            <a:pPr>
              <a:lnSpc>
                <a:spcPct val="130000"/>
              </a:lnSpc>
            </a:pPr>
            <a:r>
              <a:rPr lang="en-US" altLang="ja-JP" sz="1800" dirty="0">
                <a:solidFill>
                  <a:prstClr val="black"/>
                </a:solidFill>
                <a:latin typeface="BIZ UDPゴシック" panose="020B0400000000000000" pitchFamily="50" charset="-128"/>
                <a:ea typeface="BIZ UDPゴシック" panose="020B0400000000000000" pitchFamily="50" charset="-128"/>
              </a:rPr>
              <a:t>｢</a:t>
            </a:r>
            <a:r>
              <a:rPr lang="ja-JP" altLang="en-US" sz="1800" dirty="0">
                <a:solidFill>
                  <a:prstClr val="black"/>
                </a:solidFill>
                <a:latin typeface="BIZ UDPゴシック" panose="020B0400000000000000" pitchFamily="50" charset="-128"/>
                <a:ea typeface="BIZ UDPゴシック" panose="020B0400000000000000" pitchFamily="50" charset="-128"/>
              </a:rPr>
              <a:t>連携する</a:t>
            </a:r>
            <a:r>
              <a:rPr lang="en-US" altLang="ja-JP" sz="1800" dirty="0">
                <a:solidFill>
                  <a:prstClr val="black"/>
                </a:solidFill>
                <a:latin typeface="BIZ UDPゴシック" panose="020B0400000000000000" pitchFamily="50" charset="-128"/>
                <a:ea typeface="BIZ UDPゴシック" panose="020B0400000000000000" pitchFamily="50" charset="-128"/>
              </a:rPr>
              <a:t>｣</a:t>
            </a:r>
            <a:r>
              <a:rPr lang="ja-JP" altLang="en-US" sz="1800" dirty="0">
                <a:solidFill>
                  <a:prstClr val="black"/>
                </a:solidFill>
                <a:latin typeface="BIZ UDPゴシック" panose="020B0400000000000000" pitchFamily="50" charset="-128"/>
                <a:ea typeface="BIZ UDPゴシック" panose="020B0400000000000000" pitchFamily="50" charset="-128"/>
              </a:rPr>
              <a:t>または「連携しない」をダブルタップします</a:t>
            </a:r>
            <a:endPar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38" name="四角形: 角を丸くする 37">
            <a:extLst>
              <a:ext uri="{FF2B5EF4-FFF2-40B4-BE49-F238E27FC236}">
                <a16:creationId xmlns:a16="http://schemas.microsoft.com/office/drawing/2014/main" id="{57661DD5-7F41-E70B-6844-440F812104A2}"/>
              </a:ext>
            </a:extLst>
          </p:cNvPr>
          <p:cNvSpPr/>
          <p:nvPr/>
        </p:nvSpPr>
        <p:spPr>
          <a:xfrm>
            <a:off x="1273687" y="4271464"/>
            <a:ext cx="1969243" cy="469569"/>
          </a:xfrm>
          <a:prstGeom prst="roundRect">
            <a:avLst>
              <a:gd name="adj" fmla="val 7548"/>
            </a:avLst>
          </a:prstGeom>
          <a:noFill/>
          <a:ln w="38100">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
        <p:nvSpPr>
          <p:cNvPr id="2" name="四角形: 角を丸くする 1">
            <a:extLst>
              <a:ext uri="{FF2B5EF4-FFF2-40B4-BE49-F238E27FC236}">
                <a16:creationId xmlns:a16="http://schemas.microsoft.com/office/drawing/2014/main" id="{1081A0B7-3A74-007F-E637-3A29872744D7}"/>
              </a:ext>
            </a:extLst>
          </p:cNvPr>
          <p:cNvSpPr/>
          <p:nvPr/>
        </p:nvSpPr>
        <p:spPr>
          <a:xfrm>
            <a:off x="5306942" y="5455256"/>
            <a:ext cx="2695206" cy="469008"/>
          </a:xfrm>
          <a:prstGeom prst="roundRect">
            <a:avLst>
              <a:gd name="adj" fmla="val 7548"/>
            </a:avLst>
          </a:prstGeom>
          <a:noFill/>
          <a:ln w="38100">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3332311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50" name="Picture 6" descr="画像のプレビュー">
            <a:extLst>
              <a:ext uri="{FF2B5EF4-FFF2-40B4-BE49-F238E27FC236}">
                <a16:creationId xmlns:a16="http://schemas.microsoft.com/office/drawing/2014/main" id="{AC265B85-5B67-A42F-315A-89D5DE433B19}"/>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451779" y="2407695"/>
            <a:ext cx="2429000" cy="43200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6146" name="Picture 2" descr="画像のプレビュー">
            <a:extLst>
              <a:ext uri="{FF2B5EF4-FFF2-40B4-BE49-F238E27FC236}">
                <a16:creationId xmlns:a16="http://schemas.microsoft.com/office/drawing/2014/main" id="{96B0729C-5FA3-1B85-2552-503584226351}"/>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237185" y="2407695"/>
            <a:ext cx="2429000" cy="43200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cxnSp>
        <p:nvCxnSpPr>
          <p:cNvPr id="13" name="直線矢印コネクタ 12">
            <a:extLst>
              <a:ext uri="{FF2B5EF4-FFF2-40B4-BE49-F238E27FC236}">
                <a16:creationId xmlns:a16="http://schemas.microsoft.com/office/drawing/2014/main" id="{11DC774E-F204-D9F1-76AB-A4DD70DA345A}"/>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DFA45860-F023-30AF-2AE8-5C140AB3B3B3}"/>
              </a:ext>
            </a:extLst>
          </p:cNvPr>
          <p:cNvSpPr txBox="1"/>
          <p:nvPr/>
        </p:nvSpPr>
        <p:spPr>
          <a:xfrm>
            <a:off x="889484"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⓫</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6" name="テキスト ボックス 25">
            <a:extLst>
              <a:ext uri="{FF2B5EF4-FFF2-40B4-BE49-F238E27FC236}">
                <a16:creationId xmlns:a16="http://schemas.microsoft.com/office/drawing/2014/main" id="{38C1B4B9-C96A-6517-82E0-09DCD084FA95}"/>
              </a:ext>
            </a:extLst>
          </p:cNvPr>
          <p:cNvSpPr txBox="1"/>
          <p:nvPr/>
        </p:nvSpPr>
        <p:spPr>
          <a:xfrm>
            <a:off x="5093178" y="1512998"/>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⓬</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31" name="テキスト ボックス 30">
            <a:extLst>
              <a:ext uri="{FF2B5EF4-FFF2-40B4-BE49-F238E27FC236}">
                <a16:creationId xmlns:a16="http://schemas.microsoft.com/office/drawing/2014/main" id="{9294E6C3-633E-05EF-F81B-0CB50EFC6506}"/>
              </a:ext>
            </a:extLst>
          </p:cNvPr>
          <p:cNvSpPr txBox="1"/>
          <p:nvPr/>
        </p:nvSpPr>
        <p:spPr>
          <a:xfrm>
            <a:off x="5607129" y="1512998"/>
            <a:ext cx="3362270" cy="755720"/>
          </a:xfrm>
          <a:prstGeom prst="rect">
            <a:avLst/>
          </a:prstGeom>
          <a:noFill/>
        </p:spPr>
        <p:txBody>
          <a:bodyPr wrap="square" rtlCol="0" anchor="t" anchorCtr="0">
            <a:spAutoFit/>
          </a:bodyPr>
          <a:lstStyle/>
          <a:p>
            <a:pPr>
              <a:lnSpc>
                <a:spcPct val="130000"/>
              </a:lnSpc>
            </a:pPr>
            <a:r>
              <a:rPr lang="en-US" altLang="ja-JP" sz="1800" dirty="0">
                <a:solidFill>
                  <a:prstClr val="black"/>
                </a:solidFill>
                <a:latin typeface="BIZ UDPゴシック" panose="020B0400000000000000" pitchFamily="50" charset="-128"/>
                <a:ea typeface="BIZ UDPゴシック" panose="020B0400000000000000" pitchFamily="50" charset="-128"/>
              </a:rPr>
              <a:t>｢</a:t>
            </a:r>
            <a:r>
              <a:rPr lang="ja-JP" altLang="en-US" sz="1800" dirty="0">
                <a:solidFill>
                  <a:prstClr val="black"/>
                </a:solidFill>
                <a:latin typeface="BIZ UDPゴシック" panose="020B0400000000000000" pitchFamily="50" charset="-128"/>
                <a:ea typeface="BIZ UDPゴシック" panose="020B0400000000000000" pitchFamily="50" charset="-128"/>
              </a:rPr>
              <a:t>同意して次へ</a:t>
            </a:r>
            <a:r>
              <a:rPr lang="en-US" altLang="ja-JP" sz="1800" dirty="0">
                <a:solidFill>
                  <a:prstClr val="black"/>
                </a:solidFill>
                <a:latin typeface="BIZ UDPゴシック" panose="020B0400000000000000" pitchFamily="50" charset="-128"/>
                <a:ea typeface="BIZ UDPゴシック" panose="020B0400000000000000" pitchFamily="50" charset="-128"/>
              </a:rPr>
              <a:t>｣</a:t>
            </a:r>
            <a:r>
              <a:rPr lang="ja-JP" altLang="en-US" sz="1800" dirty="0">
                <a:solidFill>
                  <a:prstClr val="black"/>
                </a:solidFill>
                <a:latin typeface="BIZ UDPゴシック" panose="020B0400000000000000" pitchFamily="50" charset="-128"/>
                <a:ea typeface="BIZ UDPゴシック" panose="020B0400000000000000" pitchFamily="50" charset="-128"/>
              </a:rPr>
              <a:t>をダブルタップします</a:t>
            </a:r>
          </a:p>
        </p:txBody>
      </p:sp>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13</a:t>
            </a:r>
          </a:p>
        </p:txBody>
      </p:sp>
      <p:sp>
        <p:nvSpPr>
          <p:cNvPr id="8" name="タイトル 1">
            <a:extLst>
              <a:ext uri="{FF2B5EF4-FFF2-40B4-BE49-F238E27FC236}">
                <a16:creationId xmlns:a16="http://schemas.microsoft.com/office/drawing/2014/main" id="{FAAF9015-DB48-3569-ECFF-CE77707838BE}"/>
              </a:ext>
            </a:extLst>
          </p:cNvPr>
          <p:cNvSpPr>
            <a:spLocks noGrp="1"/>
          </p:cNvSpPr>
          <p:nvPr>
            <p:ph type="ctrTitle"/>
          </p:nvPr>
        </p:nvSpPr>
        <p:spPr>
          <a:xfrm>
            <a:off x="1392691" y="397713"/>
            <a:ext cx="7576708" cy="486326"/>
          </a:xfrm>
        </p:spPr>
        <p:txBody>
          <a:bodyPr vert="horz">
            <a:noAutofit/>
          </a:bodyPr>
          <a:lstStyle/>
          <a:p>
            <a:r>
              <a:rPr lang="ja-JP" altLang="en-US" dirty="0"/>
              <a:t>国税庁の確定申告書等作成コーナーに</a:t>
            </a:r>
            <a:br>
              <a:rPr lang="ja-JP" altLang="en-US" dirty="0"/>
            </a:br>
            <a:r>
              <a:rPr lang="ja-JP" altLang="en-US" dirty="0"/>
              <a:t>アクセスして作成開始</a:t>
            </a:r>
          </a:p>
        </p:txBody>
      </p:sp>
      <p:sp>
        <p:nvSpPr>
          <p:cNvPr id="9" name="タイトル 1">
            <a:extLst>
              <a:ext uri="{FF2B5EF4-FFF2-40B4-BE49-F238E27FC236}">
                <a16:creationId xmlns:a16="http://schemas.microsoft.com/office/drawing/2014/main" id="{6320B7D3-1FA8-C579-AC09-F41821441E3B}"/>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3-B</a:t>
            </a:r>
          </a:p>
        </p:txBody>
      </p:sp>
      <p:sp>
        <p:nvSpPr>
          <p:cNvPr id="23" name="サブタイトル 2">
            <a:extLst>
              <a:ext uri="{FF2B5EF4-FFF2-40B4-BE49-F238E27FC236}">
                <a16:creationId xmlns:a16="http://schemas.microsoft.com/office/drawing/2014/main" id="{A4341881-5417-34F8-26FB-539B4D9B0384}"/>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dirty="0">
                <a:latin typeface="BIZ UDPゴシック" panose="020B0400000000000000" pitchFamily="50" charset="-128"/>
                <a:ea typeface="BIZ UDPゴシック" panose="020B0400000000000000" pitchFamily="50" charset="-128"/>
              </a:rPr>
              <a:t>確定申告を開始しましょう</a:t>
            </a:r>
          </a:p>
        </p:txBody>
      </p:sp>
      <p:sp>
        <p:nvSpPr>
          <p:cNvPr id="32" name="テキスト ボックス 31">
            <a:extLst>
              <a:ext uri="{FF2B5EF4-FFF2-40B4-BE49-F238E27FC236}">
                <a16:creationId xmlns:a16="http://schemas.microsoft.com/office/drawing/2014/main" id="{D1106F69-F732-C09B-BE36-61C363CC2F58}"/>
              </a:ext>
            </a:extLst>
          </p:cNvPr>
          <p:cNvSpPr txBox="1"/>
          <p:nvPr/>
        </p:nvSpPr>
        <p:spPr>
          <a:xfrm>
            <a:off x="1412435" y="1512998"/>
            <a:ext cx="3376372" cy="755720"/>
          </a:xfrm>
          <a:prstGeom prst="rect">
            <a:avLst/>
          </a:prstGeom>
          <a:noFill/>
        </p:spPr>
        <p:txBody>
          <a:bodyPr wrap="square" lIns="91440" tIns="45720" rIns="91440" bIns="45720" rtlCol="0" anchor="t">
            <a:spAutoFit/>
          </a:bodyPr>
          <a:lstStyle/>
          <a:p>
            <a:pPr>
              <a:lnSpc>
                <a:spcPct val="130000"/>
              </a:lnSpc>
            </a:pPr>
            <a:r>
              <a:rPr lang="ja-JP" altLang="en-US"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申告書作成前の確認画面を</a:t>
            </a:r>
            <a:endParaRPr lang="en-US" altLang="ja-JP"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a:lnSpc>
                <a:spcPct val="130000"/>
              </a:lnSpc>
            </a:pPr>
            <a:r>
              <a:rPr lang="ja-JP" altLang="en-US"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下から上にスクロールします</a:t>
            </a:r>
            <a:endPar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2" name="四角形: 角を丸くする 1">
            <a:extLst>
              <a:ext uri="{FF2B5EF4-FFF2-40B4-BE49-F238E27FC236}">
                <a16:creationId xmlns:a16="http://schemas.microsoft.com/office/drawing/2014/main" id="{1081A0B7-3A74-007F-E637-3A29872744D7}"/>
              </a:ext>
            </a:extLst>
          </p:cNvPr>
          <p:cNvSpPr/>
          <p:nvPr/>
        </p:nvSpPr>
        <p:spPr>
          <a:xfrm>
            <a:off x="5306942" y="4226958"/>
            <a:ext cx="2695206" cy="469008"/>
          </a:xfrm>
          <a:prstGeom prst="roundRect">
            <a:avLst>
              <a:gd name="adj" fmla="val 7548"/>
            </a:avLst>
          </a:prstGeom>
          <a:noFill/>
          <a:ln w="38100">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
        <p:nvSpPr>
          <p:cNvPr id="3" name="矢印: 下 2">
            <a:extLst>
              <a:ext uri="{FF2B5EF4-FFF2-40B4-BE49-F238E27FC236}">
                <a16:creationId xmlns:a16="http://schemas.microsoft.com/office/drawing/2014/main" id="{5663E998-3656-D217-682F-0148B24A6143}"/>
              </a:ext>
            </a:extLst>
          </p:cNvPr>
          <p:cNvSpPr/>
          <p:nvPr/>
        </p:nvSpPr>
        <p:spPr>
          <a:xfrm rot="10800000">
            <a:off x="2129226" y="3429000"/>
            <a:ext cx="641744" cy="1931860"/>
          </a:xfrm>
          <a:prstGeom prst="downArrow">
            <a:avLst/>
          </a:prstGeom>
          <a:solidFill>
            <a:srgbClr val="FFFFFF">
              <a:alpha val="69804"/>
            </a:srgbClr>
          </a:solidFill>
          <a:ln w="38100">
            <a:solidFill>
              <a:srgbClr val="FF330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Tree>
    <p:extLst>
      <p:ext uri="{BB962C8B-B14F-4D97-AF65-F5344CB8AC3E}">
        <p14:creationId xmlns:p14="http://schemas.microsoft.com/office/powerpoint/2010/main" val="9177751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画像のプレビュー">
            <a:extLst>
              <a:ext uri="{FF2B5EF4-FFF2-40B4-BE49-F238E27FC236}">
                <a16:creationId xmlns:a16="http://schemas.microsoft.com/office/drawing/2014/main" id="{36FD54B5-EAF1-1F0A-0FA3-96AC92F6F052}"/>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353223" y="2412746"/>
            <a:ext cx="2429000" cy="43200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5" imgW="554" imgH="551" progId="TCLayout.ActiveDocument.1">
                  <p:embed/>
                </p:oleObj>
              </mc:Choice>
              <mc:Fallback>
                <p:oleObj name="think-cell スライド" r:id="rId5"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14</a:t>
            </a:r>
          </a:p>
        </p:txBody>
      </p:sp>
      <p:sp>
        <p:nvSpPr>
          <p:cNvPr id="8" name="タイトル 1">
            <a:extLst>
              <a:ext uri="{FF2B5EF4-FFF2-40B4-BE49-F238E27FC236}">
                <a16:creationId xmlns:a16="http://schemas.microsoft.com/office/drawing/2014/main" id="{FAAF9015-DB48-3569-ECFF-CE77707838BE}"/>
              </a:ext>
            </a:extLst>
          </p:cNvPr>
          <p:cNvSpPr>
            <a:spLocks noGrp="1"/>
          </p:cNvSpPr>
          <p:nvPr>
            <p:ph type="ctrTitle"/>
          </p:nvPr>
        </p:nvSpPr>
        <p:spPr>
          <a:xfrm>
            <a:off x="1392691" y="397713"/>
            <a:ext cx="7576708" cy="486326"/>
          </a:xfrm>
        </p:spPr>
        <p:txBody>
          <a:bodyPr vert="horz">
            <a:noAutofit/>
          </a:bodyPr>
          <a:lstStyle/>
          <a:p>
            <a:r>
              <a:rPr lang="ja-JP" altLang="en-US" dirty="0"/>
              <a:t>国税庁の確定申告書等作成コーナーに</a:t>
            </a:r>
            <a:br>
              <a:rPr lang="ja-JP" altLang="en-US" dirty="0"/>
            </a:br>
            <a:r>
              <a:rPr lang="ja-JP" altLang="en-US" dirty="0"/>
              <a:t>アクセスして作成開始</a:t>
            </a:r>
          </a:p>
        </p:txBody>
      </p:sp>
      <p:sp>
        <p:nvSpPr>
          <p:cNvPr id="9" name="タイトル 1">
            <a:extLst>
              <a:ext uri="{FF2B5EF4-FFF2-40B4-BE49-F238E27FC236}">
                <a16:creationId xmlns:a16="http://schemas.microsoft.com/office/drawing/2014/main" id="{6320B7D3-1FA8-C579-AC09-F41821441E3B}"/>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3-B</a:t>
            </a:r>
          </a:p>
        </p:txBody>
      </p:sp>
      <p:sp>
        <p:nvSpPr>
          <p:cNvPr id="23" name="サブタイトル 2">
            <a:extLst>
              <a:ext uri="{FF2B5EF4-FFF2-40B4-BE49-F238E27FC236}">
                <a16:creationId xmlns:a16="http://schemas.microsoft.com/office/drawing/2014/main" id="{A4341881-5417-34F8-26FB-539B4D9B0384}"/>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dirty="0">
                <a:latin typeface="BIZ UDPゴシック" panose="020B0400000000000000" pitchFamily="50" charset="-128"/>
                <a:ea typeface="BIZ UDPゴシック" panose="020B0400000000000000" pitchFamily="50" charset="-128"/>
              </a:rPr>
              <a:t>確定申告を開始しましょう</a:t>
            </a:r>
          </a:p>
        </p:txBody>
      </p:sp>
      <p:sp>
        <p:nvSpPr>
          <p:cNvPr id="12" name="正方形/長方形 11">
            <a:extLst>
              <a:ext uri="{FF2B5EF4-FFF2-40B4-BE49-F238E27FC236}">
                <a16:creationId xmlns:a16="http://schemas.microsoft.com/office/drawing/2014/main" id="{F87BDFB5-6B87-E3BC-163C-3420C5C32A62}"/>
              </a:ext>
            </a:extLst>
          </p:cNvPr>
          <p:cNvSpPr/>
          <p:nvPr/>
        </p:nvSpPr>
        <p:spPr>
          <a:xfrm>
            <a:off x="7103672" y="887189"/>
            <a:ext cx="2029083" cy="584775"/>
          </a:xfrm>
          <a:prstGeom prst="rect">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tx1"/>
                </a:solidFill>
                <a:latin typeface="BIZ UDPゴシック" panose="020B0400000000000000" pitchFamily="50" charset="-128"/>
                <a:ea typeface="BIZ UDPゴシック" panose="020B0400000000000000" pitchFamily="50" charset="-128"/>
              </a:rPr>
              <a:t>マイナポータルと</a:t>
            </a:r>
            <a:endParaRPr lang="en-US" altLang="ja-JP" dirty="0">
              <a:solidFill>
                <a:schemeClr val="tx1"/>
              </a:solidFill>
              <a:latin typeface="BIZ UDPゴシック" panose="020B0400000000000000" pitchFamily="50" charset="-128"/>
              <a:ea typeface="BIZ UDPゴシック" panose="020B0400000000000000" pitchFamily="50" charset="-128"/>
            </a:endParaRPr>
          </a:p>
          <a:p>
            <a:pPr algn="ctr"/>
            <a:r>
              <a:rPr lang="ja-JP" altLang="en-US" dirty="0">
                <a:solidFill>
                  <a:schemeClr val="tx1"/>
                </a:solidFill>
                <a:latin typeface="BIZ UDPゴシック" panose="020B0400000000000000" pitchFamily="50" charset="-128"/>
                <a:ea typeface="BIZ UDPゴシック" panose="020B0400000000000000" pitchFamily="50" charset="-128"/>
              </a:rPr>
              <a:t>連携しない場合</a:t>
            </a:r>
            <a:endParaRPr kumimoji="1" lang="ja-JP" altLang="en-US" dirty="0">
              <a:solidFill>
                <a:schemeClr val="tx1"/>
              </a:solidFill>
              <a:latin typeface="BIZ UDPゴシック" panose="020B0400000000000000" pitchFamily="50" charset="-128"/>
              <a:ea typeface="BIZ UDPゴシック" panose="020B0400000000000000" pitchFamily="50" charset="-128"/>
            </a:endParaRPr>
          </a:p>
        </p:txBody>
      </p:sp>
      <p:sp>
        <p:nvSpPr>
          <p:cNvPr id="5" name="テキスト ボックス 4">
            <a:extLst>
              <a:ext uri="{FF2B5EF4-FFF2-40B4-BE49-F238E27FC236}">
                <a16:creationId xmlns:a16="http://schemas.microsoft.com/office/drawing/2014/main" id="{91B5988D-1A1A-F087-DF31-D717CA470A78}"/>
              </a:ext>
            </a:extLst>
          </p:cNvPr>
          <p:cNvSpPr txBox="1"/>
          <p:nvPr/>
        </p:nvSpPr>
        <p:spPr>
          <a:xfrm>
            <a:off x="2962837"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⓭</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6" name="テキスト ボックス 5">
            <a:extLst>
              <a:ext uri="{FF2B5EF4-FFF2-40B4-BE49-F238E27FC236}">
                <a16:creationId xmlns:a16="http://schemas.microsoft.com/office/drawing/2014/main" id="{44DB1EE1-B034-B02E-FF83-8A9713C30B56}"/>
              </a:ext>
            </a:extLst>
          </p:cNvPr>
          <p:cNvSpPr txBox="1"/>
          <p:nvPr/>
        </p:nvSpPr>
        <p:spPr>
          <a:xfrm>
            <a:off x="3485787" y="1512998"/>
            <a:ext cx="3680743" cy="395621"/>
          </a:xfrm>
          <a:prstGeom prst="rect">
            <a:avLst/>
          </a:prstGeom>
          <a:noFill/>
        </p:spPr>
        <p:txBody>
          <a:bodyPr wrap="square" lIns="91440" tIns="45720" rIns="91440" bIns="45720" rtlCol="0" anchor="t">
            <a:spAutoFit/>
          </a:bodyPr>
          <a:lstStyle/>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「次へ」をダブルタップします</a:t>
            </a:r>
          </a:p>
        </p:txBody>
      </p:sp>
      <p:sp>
        <p:nvSpPr>
          <p:cNvPr id="10" name="四角形: 角を丸くする 9">
            <a:extLst>
              <a:ext uri="{FF2B5EF4-FFF2-40B4-BE49-F238E27FC236}">
                <a16:creationId xmlns:a16="http://schemas.microsoft.com/office/drawing/2014/main" id="{60992D2D-9C96-285A-18CA-1DF529EBDD3A}"/>
              </a:ext>
            </a:extLst>
          </p:cNvPr>
          <p:cNvSpPr/>
          <p:nvPr/>
        </p:nvSpPr>
        <p:spPr>
          <a:xfrm>
            <a:off x="3220120" y="5081624"/>
            <a:ext cx="2695206" cy="469008"/>
          </a:xfrm>
          <a:prstGeom prst="roundRect">
            <a:avLst>
              <a:gd name="adj" fmla="val 7548"/>
            </a:avLst>
          </a:prstGeom>
          <a:noFill/>
          <a:ln w="38100">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656892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6" name="Picture 4" descr="画像のプレビュー">
            <a:extLst>
              <a:ext uri="{FF2B5EF4-FFF2-40B4-BE49-F238E27FC236}">
                <a16:creationId xmlns:a16="http://schemas.microsoft.com/office/drawing/2014/main" id="{2368282E-094C-5FA6-C897-2405ED54B713}"/>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357392" y="2405545"/>
            <a:ext cx="2429000" cy="43200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5" imgW="554" imgH="551" progId="TCLayout.ActiveDocument.1">
                  <p:embed/>
                </p:oleObj>
              </mc:Choice>
              <mc:Fallback>
                <p:oleObj name="think-cell スライド" r:id="rId5"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15</a:t>
            </a:r>
          </a:p>
        </p:txBody>
      </p:sp>
      <p:sp>
        <p:nvSpPr>
          <p:cNvPr id="8" name="タイトル 1">
            <a:extLst>
              <a:ext uri="{FF2B5EF4-FFF2-40B4-BE49-F238E27FC236}">
                <a16:creationId xmlns:a16="http://schemas.microsoft.com/office/drawing/2014/main" id="{FAAF9015-DB48-3569-ECFF-CE77707838BE}"/>
              </a:ext>
            </a:extLst>
          </p:cNvPr>
          <p:cNvSpPr>
            <a:spLocks noGrp="1"/>
          </p:cNvSpPr>
          <p:nvPr>
            <p:ph type="ctrTitle"/>
          </p:nvPr>
        </p:nvSpPr>
        <p:spPr>
          <a:xfrm>
            <a:off x="1392691" y="397713"/>
            <a:ext cx="7576708" cy="486326"/>
          </a:xfrm>
        </p:spPr>
        <p:txBody>
          <a:bodyPr vert="horz">
            <a:noAutofit/>
          </a:bodyPr>
          <a:lstStyle/>
          <a:p>
            <a:r>
              <a:rPr lang="ja-JP" altLang="en-US" dirty="0"/>
              <a:t>国税庁の確定申告書等作成コーナーに</a:t>
            </a:r>
            <a:br>
              <a:rPr lang="ja-JP" altLang="en-US" dirty="0"/>
            </a:br>
            <a:r>
              <a:rPr lang="ja-JP" altLang="en-US" dirty="0"/>
              <a:t>アクセスして作成開始</a:t>
            </a:r>
          </a:p>
        </p:txBody>
      </p:sp>
      <p:sp>
        <p:nvSpPr>
          <p:cNvPr id="9" name="タイトル 1">
            <a:extLst>
              <a:ext uri="{FF2B5EF4-FFF2-40B4-BE49-F238E27FC236}">
                <a16:creationId xmlns:a16="http://schemas.microsoft.com/office/drawing/2014/main" id="{6320B7D3-1FA8-C579-AC09-F41821441E3B}"/>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3-B</a:t>
            </a:r>
          </a:p>
        </p:txBody>
      </p:sp>
      <p:sp>
        <p:nvSpPr>
          <p:cNvPr id="23" name="サブタイトル 2">
            <a:extLst>
              <a:ext uri="{FF2B5EF4-FFF2-40B4-BE49-F238E27FC236}">
                <a16:creationId xmlns:a16="http://schemas.microsoft.com/office/drawing/2014/main" id="{A4341881-5417-34F8-26FB-539B4D9B0384}"/>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dirty="0">
                <a:latin typeface="BIZ UDPゴシック" panose="020B0400000000000000" pitchFamily="50" charset="-128"/>
                <a:ea typeface="BIZ UDPゴシック" panose="020B0400000000000000" pitchFamily="50" charset="-128"/>
              </a:rPr>
              <a:t>確定申告を開始しましょう</a:t>
            </a:r>
          </a:p>
        </p:txBody>
      </p:sp>
      <p:sp>
        <p:nvSpPr>
          <p:cNvPr id="2" name="四角形: 角を丸くする 1">
            <a:extLst>
              <a:ext uri="{FF2B5EF4-FFF2-40B4-BE49-F238E27FC236}">
                <a16:creationId xmlns:a16="http://schemas.microsoft.com/office/drawing/2014/main" id="{1081A0B7-3A74-007F-E637-3A29872744D7}"/>
              </a:ext>
            </a:extLst>
          </p:cNvPr>
          <p:cNvSpPr/>
          <p:nvPr/>
        </p:nvSpPr>
        <p:spPr>
          <a:xfrm>
            <a:off x="3502354" y="3782203"/>
            <a:ext cx="2112108" cy="373082"/>
          </a:xfrm>
          <a:prstGeom prst="roundRect">
            <a:avLst>
              <a:gd name="adj" fmla="val 7548"/>
            </a:avLst>
          </a:prstGeom>
          <a:noFill/>
          <a:ln w="38100">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
        <p:nvSpPr>
          <p:cNvPr id="12" name="正方形/長方形 11">
            <a:extLst>
              <a:ext uri="{FF2B5EF4-FFF2-40B4-BE49-F238E27FC236}">
                <a16:creationId xmlns:a16="http://schemas.microsoft.com/office/drawing/2014/main" id="{F87BDFB5-6B87-E3BC-163C-3420C5C32A62}"/>
              </a:ext>
            </a:extLst>
          </p:cNvPr>
          <p:cNvSpPr/>
          <p:nvPr/>
        </p:nvSpPr>
        <p:spPr>
          <a:xfrm>
            <a:off x="7103672" y="887189"/>
            <a:ext cx="2029083" cy="584775"/>
          </a:xfrm>
          <a:prstGeom prst="rect">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tx1"/>
                </a:solidFill>
                <a:latin typeface="BIZ UDPゴシック" panose="020B0400000000000000" pitchFamily="50" charset="-128"/>
                <a:ea typeface="BIZ UDPゴシック" panose="020B0400000000000000" pitchFamily="50" charset="-128"/>
              </a:rPr>
              <a:t>マイナポータルと</a:t>
            </a:r>
            <a:endParaRPr lang="en-US" altLang="ja-JP" dirty="0">
              <a:solidFill>
                <a:schemeClr val="tx1"/>
              </a:solidFill>
              <a:latin typeface="BIZ UDPゴシック" panose="020B0400000000000000" pitchFamily="50" charset="-128"/>
              <a:ea typeface="BIZ UDPゴシック" panose="020B0400000000000000" pitchFamily="50" charset="-128"/>
            </a:endParaRPr>
          </a:p>
          <a:p>
            <a:pPr algn="ctr"/>
            <a:r>
              <a:rPr lang="ja-JP" altLang="en-US" dirty="0">
                <a:solidFill>
                  <a:schemeClr val="tx1"/>
                </a:solidFill>
                <a:latin typeface="BIZ UDPゴシック" panose="020B0400000000000000" pitchFamily="50" charset="-128"/>
                <a:ea typeface="BIZ UDPゴシック" panose="020B0400000000000000" pitchFamily="50" charset="-128"/>
              </a:rPr>
              <a:t>連携しない場合</a:t>
            </a:r>
            <a:endParaRPr kumimoji="1" lang="ja-JP" altLang="en-US" dirty="0">
              <a:solidFill>
                <a:schemeClr val="tx1"/>
              </a:solidFill>
              <a:latin typeface="BIZ UDPゴシック" panose="020B0400000000000000" pitchFamily="50" charset="-128"/>
              <a:ea typeface="BIZ UDPゴシック" panose="020B0400000000000000" pitchFamily="50" charset="-128"/>
            </a:endParaRPr>
          </a:p>
        </p:txBody>
      </p:sp>
      <p:sp>
        <p:nvSpPr>
          <p:cNvPr id="3" name="テキスト ボックス 2">
            <a:extLst>
              <a:ext uri="{FF2B5EF4-FFF2-40B4-BE49-F238E27FC236}">
                <a16:creationId xmlns:a16="http://schemas.microsoft.com/office/drawing/2014/main" id="{88BCD510-E794-C62E-B054-1C05043283E7}"/>
              </a:ext>
            </a:extLst>
          </p:cNvPr>
          <p:cNvSpPr txBox="1"/>
          <p:nvPr/>
        </p:nvSpPr>
        <p:spPr>
          <a:xfrm>
            <a:off x="5928974" y="2693955"/>
            <a:ext cx="2854039" cy="3636508"/>
          </a:xfrm>
          <a:prstGeom prst="rect">
            <a:avLst/>
          </a:prstGeom>
          <a:noFill/>
        </p:spPr>
        <p:txBody>
          <a:bodyPr wrap="square" rtlCol="0">
            <a:spAutoFit/>
          </a:bodyPr>
          <a:lstStyle/>
          <a:p>
            <a:pPr algn="just">
              <a:lnSpc>
                <a:spcPct val="130000"/>
              </a:lnSpc>
            </a:pPr>
            <a:r>
              <a:rPr lang="en-US" altLang="ja-JP" dirty="0">
                <a:solidFill>
                  <a:schemeClr val="accent1"/>
                </a:solidFill>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dirty="0">
                <a:solidFill>
                  <a:schemeClr val="accent1"/>
                </a:solidFill>
                <a:latin typeface="BIZ UDPゴシック" panose="020B0400000000000000" pitchFamily="50" charset="-128"/>
                <a:ea typeface="BIZ UDPゴシック" panose="020B0400000000000000" pitchFamily="50" charset="-128"/>
                <a:cs typeface="Times New Roman" panose="02020603050405020304" pitchFamily="18" charset="0"/>
              </a:rPr>
              <a:t>スマホ用電子証明書を搭載した</a:t>
            </a:r>
            <a:r>
              <a:rPr lang="ja-JP" altLang="en-US" dirty="0">
                <a:solidFill>
                  <a:schemeClr val="accent1"/>
                </a:solidFill>
                <a:latin typeface="BIZ UDPゴシック" panose="020B0400000000000000" pitchFamily="50" charset="-128"/>
                <a:ea typeface="BIZ UDPゴシック" panose="020B0400000000000000" pitchFamily="50" charset="-128"/>
              </a:rPr>
              <a:t>スマ</a:t>
            </a:r>
            <a:r>
              <a:rPr lang="ja-JP" altLang="en-US" kern="100" dirty="0">
                <a:solidFill>
                  <a:schemeClr val="accent1"/>
                </a:solidFill>
                <a:latin typeface="BIZ UDPゴシック" panose="020B0400000000000000" pitchFamily="50" charset="-128"/>
                <a:ea typeface="BIZ UDPゴシック" panose="020B0400000000000000" pitchFamily="50" charset="-128"/>
                <a:cs typeface="Times New Roman" panose="02020603050405020304" pitchFamily="18" charset="0"/>
              </a:rPr>
              <a:t>ー</a:t>
            </a:r>
            <a:r>
              <a:rPr lang="ja-JP" altLang="en-US" dirty="0">
                <a:solidFill>
                  <a:schemeClr val="accent1"/>
                </a:solidFill>
                <a:latin typeface="BIZ UDPゴシック" panose="020B0400000000000000" pitchFamily="50" charset="-128"/>
                <a:ea typeface="BIZ UDPゴシック" panose="020B0400000000000000" pitchFamily="50" charset="-128"/>
              </a:rPr>
              <a:t>トフォンであれば、</a:t>
            </a:r>
            <a:r>
              <a:rPr lang="ja-JP" altLang="en-US" kern="100" dirty="0">
                <a:solidFill>
                  <a:schemeClr val="accent1"/>
                </a:solidFill>
                <a:latin typeface="BIZ UDPゴシック" panose="020B0400000000000000" pitchFamily="50" charset="-128"/>
                <a:ea typeface="BIZ UDPゴシック" panose="020B0400000000000000" pitchFamily="50" charset="-128"/>
                <a:cs typeface="Times New Roman" panose="02020603050405020304" pitchFamily="18" charset="0"/>
              </a:rPr>
              <a:t>マイナンバーカードの読み取りをする必要がありません</a:t>
            </a:r>
            <a:endParaRPr kumimoji="1" lang="en-US" altLang="ja-JP" dirty="0">
              <a:solidFill>
                <a:schemeClr val="accent1"/>
              </a:solidFill>
              <a:latin typeface="BIZ UDPゴシック" panose="020B0400000000000000" pitchFamily="50" charset="-128"/>
              <a:ea typeface="BIZ UDPゴシック" panose="020B0400000000000000" pitchFamily="50" charset="-128"/>
              <a:cs typeface="Calibri" panose="020F0502020204030204" pitchFamily="34" charset="0"/>
            </a:endParaRPr>
          </a:p>
          <a:p>
            <a:pPr lvl="0">
              <a:lnSpc>
                <a:spcPct val="130000"/>
              </a:lnSpc>
              <a:defRPr/>
            </a:pPr>
            <a:r>
              <a:rPr kumimoji="1" lang="ja-JP" altLang="en-US" dirty="0">
                <a:solidFill>
                  <a:schemeClr val="accent1"/>
                </a:solidFill>
                <a:latin typeface="BIZ UDPゴシック" panose="020B0400000000000000" pitchFamily="50" charset="-128"/>
                <a:ea typeface="BIZ UDPゴシック" panose="020B0400000000000000" pitchFamily="50" charset="-128"/>
                <a:cs typeface="Calibri" panose="020F0502020204030204" pitchFamily="34" charset="0"/>
              </a:rPr>
              <a:t>なお、</a:t>
            </a:r>
            <a:r>
              <a:rPr kumimoji="1" lang="ja-JP" altLang="en-US" dirty="0">
                <a:solidFill>
                  <a:schemeClr val="accent1"/>
                </a:solidFill>
                <a:latin typeface="BIZ UDPゴシック" panose="020B0400000000000000" pitchFamily="50" charset="-128"/>
                <a:ea typeface="BIZ UDPゴシック" panose="020B0400000000000000" pitchFamily="50" charset="-128"/>
              </a:rPr>
              <a:t>ご利用するためには</a:t>
            </a:r>
            <a:r>
              <a:rPr lang="ja-JP" altLang="en-US" dirty="0">
                <a:solidFill>
                  <a:schemeClr val="accent1"/>
                </a:solidFill>
                <a:latin typeface="BIZ UDPゴシック" panose="020B0400000000000000" pitchFamily="50" charset="-128"/>
                <a:ea typeface="BIZ UDPゴシック" panose="020B0400000000000000" pitchFamily="50" charset="-128"/>
              </a:rPr>
              <a:t>スマ</a:t>
            </a:r>
            <a:r>
              <a:rPr lang="ja-JP" altLang="en-US" kern="100" dirty="0">
                <a:solidFill>
                  <a:schemeClr val="accent1"/>
                </a:solidFill>
                <a:latin typeface="BIZ UDPゴシック" panose="020B0400000000000000" pitchFamily="50" charset="-128"/>
                <a:ea typeface="BIZ UDPゴシック" panose="020B0400000000000000" pitchFamily="50" charset="-128"/>
                <a:cs typeface="Times New Roman" panose="02020603050405020304" pitchFamily="18" charset="0"/>
              </a:rPr>
              <a:t>ー</a:t>
            </a:r>
            <a:r>
              <a:rPr lang="ja-JP" altLang="en-US" dirty="0">
                <a:solidFill>
                  <a:schemeClr val="accent1"/>
                </a:solidFill>
                <a:latin typeface="BIZ UDPゴシック" panose="020B0400000000000000" pitchFamily="50" charset="-128"/>
                <a:ea typeface="BIZ UDPゴシック" panose="020B0400000000000000" pitchFamily="50" charset="-128"/>
              </a:rPr>
              <a:t>トフォン</a:t>
            </a:r>
            <a:r>
              <a:rPr kumimoji="1" lang="ja-JP" altLang="en-US" dirty="0">
                <a:solidFill>
                  <a:schemeClr val="accent1"/>
                </a:solidFill>
                <a:latin typeface="BIZ UDPゴシック" panose="020B0400000000000000" pitchFamily="50" charset="-128"/>
                <a:ea typeface="BIZ UDPゴシック" panose="020B0400000000000000" pitchFamily="50" charset="-128"/>
              </a:rPr>
              <a:t>でマイナポータルからスマホ用電子証明書の利用申請及び</a:t>
            </a:r>
            <a:endParaRPr kumimoji="1" lang="en-US" altLang="ja-JP" dirty="0">
              <a:solidFill>
                <a:schemeClr val="accent1"/>
              </a:solidFill>
              <a:latin typeface="BIZ UDPゴシック" panose="020B0400000000000000" pitchFamily="50" charset="-128"/>
              <a:ea typeface="BIZ UDPゴシック" panose="020B0400000000000000" pitchFamily="50" charset="-128"/>
            </a:endParaRPr>
          </a:p>
          <a:p>
            <a:pPr lvl="0">
              <a:lnSpc>
                <a:spcPct val="130000"/>
              </a:lnSpc>
              <a:defRPr/>
            </a:pPr>
            <a:r>
              <a:rPr kumimoji="1" lang="ja-JP" altLang="en-US" dirty="0">
                <a:solidFill>
                  <a:schemeClr val="accent1"/>
                </a:solidFill>
                <a:latin typeface="BIZ UDPゴシック" panose="020B0400000000000000" pitchFamily="50" charset="-128"/>
                <a:ea typeface="BIZ UDPゴシック" panose="020B0400000000000000" pitchFamily="50" charset="-128"/>
              </a:rPr>
              <a:t>登録をする必要があります</a:t>
            </a:r>
            <a:endParaRPr lang="en-US" altLang="ja-JP" spc="100" dirty="0">
              <a:solidFill>
                <a:schemeClr val="accent1"/>
              </a:solidFill>
              <a:latin typeface="BIZ UDPゴシック" panose="020B0400000000000000" pitchFamily="50" charset="-128"/>
              <a:ea typeface="BIZ UDPゴシック" panose="020B0400000000000000" pitchFamily="50" charset="-128"/>
            </a:endParaRPr>
          </a:p>
        </p:txBody>
      </p:sp>
      <p:sp>
        <p:nvSpPr>
          <p:cNvPr id="5" name="テキスト ボックス 4">
            <a:extLst>
              <a:ext uri="{FF2B5EF4-FFF2-40B4-BE49-F238E27FC236}">
                <a16:creationId xmlns:a16="http://schemas.microsoft.com/office/drawing/2014/main" id="{91B5988D-1A1A-F087-DF31-D717CA470A78}"/>
              </a:ext>
            </a:extLst>
          </p:cNvPr>
          <p:cNvSpPr txBox="1"/>
          <p:nvPr/>
        </p:nvSpPr>
        <p:spPr>
          <a:xfrm>
            <a:off x="2962837"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⓮</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6" name="テキスト ボックス 5">
            <a:extLst>
              <a:ext uri="{FF2B5EF4-FFF2-40B4-BE49-F238E27FC236}">
                <a16:creationId xmlns:a16="http://schemas.microsoft.com/office/drawing/2014/main" id="{44DB1EE1-B034-B02E-FF83-8A9713C30B56}"/>
              </a:ext>
            </a:extLst>
          </p:cNvPr>
          <p:cNvSpPr txBox="1"/>
          <p:nvPr/>
        </p:nvSpPr>
        <p:spPr>
          <a:xfrm>
            <a:off x="3485787" y="1512998"/>
            <a:ext cx="3680743" cy="395621"/>
          </a:xfrm>
          <a:prstGeom prst="rect">
            <a:avLst/>
          </a:prstGeom>
          <a:noFill/>
        </p:spPr>
        <p:txBody>
          <a:bodyPr wrap="square" lIns="91440" tIns="45720" rIns="91440" bIns="45720" rtlCol="0" anchor="t">
            <a:spAutoFit/>
          </a:bodyPr>
          <a:lstStyle/>
          <a:p>
            <a:pPr>
              <a:lnSpc>
                <a:spcPct val="130000"/>
              </a:lnSpc>
            </a:pPr>
            <a:r>
              <a:rPr lang="en-US" altLang="ja-JP" sz="1800" dirty="0">
                <a:solidFill>
                  <a:prstClr val="black"/>
                </a:solidFill>
                <a:latin typeface="BIZ UDPゴシック" panose="020B0400000000000000" pitchFamily="50" charset="-128"/>
                <a:ea typeface="BIZ UDPゴシック" panose="020B0400000000000000" pitchFamily="50" charset="-128"/>
              </a:rPr>
              <a:t>｢</a:t>
            </a:r>
            <a:r>
              <a:rPr lang="ja-JP" altLang="en-US" sz="1800" dirty="0">
                <a:solidFill>
                  <a:prstClr val="black"/>
                </a:solidFill>
                <a:latin typeface="BIZ UDPゴシック" panose="020B0400000000000000" pitchFamily="50" charset="-128"/>
                <a:ea typeface="BIZ UDPゴシック" panose="020B0400000000000000" pitchFamily="50" charset="-128"/>
              </a:rPr>
              <a:t>ログイン</a:t>
            </a:r>
            <a:r>
              <a:rPr lang="en-US" altLang="ja-JP" sz="1800" dirty="0">
                <a:solidFill>
                  <a:prstClr val="black"/>
                </a:solidFill>
                <a:latin typeface="BIZ UDPゴシック" panose="020B0400000000000000" pitchFamily="50" charset="-128"/>
                <a:ea typeface="BIZ UDPゴシック" panose="020B0400000000000000" pitchFamily="50" charset="-128"/>
              </a:rPr>
              <a:t>｣</a:t>
            </a:r>
            <a:r>
              <a:rPr lang="ja-JP" altLang="en-US" sz="1800" dirty="0">
                <a:solidFill>
                  <a:prstClr val="black"/>
                </a:solidFill>
                <a:latin typeface="BIZ UDPゴシック" panose="020B0400000000000000" pitchFamily="50" charset="-128"/>
                <a:ea typeface="BIZ UDPゴシック" panose="020B0400000000000000" pitchFamily="50" charset="-128"/>
              </a:rPr>
              <a:t>をダブルタップします</a:t>
            </a:r>
          </a:p>
        </p:txBody>
      </p:sp>
    </p:spTree>
    <p:extLst>
      <p:ext uri="{BB962C8B-B14F-4D97-AF65-F5344CB8AC3E}">
        <p14:creationId xmlns:p14="http://schemas.microsoft.com/office/powerpoint/2010/main" val="25595030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descr="ダイアグラム&#10;&#10;AI によって生成されたコンテンツは間違っている可能性があります。">
            <a:extLst>
              <a:ext uri="{FF2B5EF4-FFF2-40B4-BE49-F238E27FC236}">
                <a16:creationId xmlns:a16="http://schemas.microsoft.com/office/drawing/2014/main" id="{1E20ABA0-A216-874B-4337-183ED0853EA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241336" y="2405008"/>
            <a:ext cx="2428786" cy="4320000"/>
          </a:xfrm>
          <a:prstGeom prst="rect">
            <a:avLst/>
          </a:prstGeom>
          <a:ln>
            <a:solidFill>
              <a:schemeClr val="tx1"/>
            </a:solidFill>
          </a:ln>
        </p:spPr>
      </p:pic>
      <p:sp>
        <p:nvSpPr>
          <p:cNvPr id="4" name="テキスト ボックス 3">
            <a:extLst>
              <a:ext uri="{FF2B5EF4-FFF2-40B4-BE49-F238E27FC236}">
                <a16:creationId xmlns:a16="http://schemas.microsoft.com/office/drawing/2014/main" id="{3E517690-469C-9EBF-6127-372092BB108F}"/>
              </a:ext>
            </a:extLst>
          </p:cNvPr>
          <p:cNvSpPr txBox="1"/>
          <p:nvPr/>
        </p:nvSpPr>
        <p:spPr>
          <a:xfrm>
            <a:off x="3793871" y="2393285"/>
            <a:ext cx="5302528" cy="4356705"/>
          </a:xfrm>
          <a:prstGeom prst="rect">
            <a:avLst/>
          </a:prstGeom>
          <a:noFill/>
        </p:spPr>
        <p:txBody>
          <a:bodyPr wrap="square" rtlCol="0">
            <a:spAutoFit/>
          </a:bodyPr>
          <a:lstStyle/>
          <a:p>
            <a:pPr marL="285750" indent="-285750">
              <a:lnSpc>
                <a:spcPct val="130000"/>
              </a:lnSpc>
              <a:buClr>
                <a:schemeClr val="tx1"/>
              </a:buClr>
              <a:buFont typeface="BIZ UDPゴシック" panose="020B0400000000000000" pitchFamily="50" charset="-128"/>
              <a:buChar char="※"/>
            </a:pPr>
            <a:r>
              <a:rPr kumimoji="1" lang="ja-JP" altLang="en-US" dirty="0">
                <a:latin typeface="BIZ UDPゴシック" panose="020B0400000000000000" pitchFamily="50" charset="-128"/>
                <a:ea typeface="BIZ UDPゴシック" panose="020B0400000000000000" pitchFamily="50" charset="-128"/>
                <a:cs typeface="Meiryo" charset="-128"/>
              </a:rPr>
              <a:t>利用者証明用電子証明書は、マイナンバーカードに搭載されている、インターネットのウェブサイト等にログイン</a:t>
            </a:r>
            <a:r>
              <a:rPr lang="ja-JP" altLang="en-US" dirty="0">
                <a:latin typeface="BIZ UDPゴシック" panose="020B0400000000000000" pitchFamily="50" charset="-128"/>
                <a:ea typeface="BIZ UDPゴシック" panose="020B0400000000000000" pitchFamily="50" charset="-128"/>
                <a:cs typeface="Meiryo" charset="-128"/>
              </a:rPr>
              <a:t>時に</a:t>
            </a:r>
            <a:r>
              <a:rPr kumimoji="1" lang="ja-JP" altLang="en-US" dirty="0">
                <a:latin typeface="BIZ UDPゴシック" panose="020B0400000000000000" pitchFamily="50" charset="-128"/>
                <a:ea typeface="BIZ UDPゴシック" panose="020B0400000000000000" pitchFamily="50" charset="-128"/>
                <a:cs typeface="Meiryo" charset="-128"/>
              </a:rPr>
              <a:t>利用する電子証明書です    </a:t>
            </a:r>
            <a:r>
              <a:rPr kumimoji="1" lang="ja-JP" altLang="en-US" dirty="0">
                <a:solidFill>
                  <a:schemeClr val="accent1"/>
                </a:solidFill>
                <a:latin typeface="BIZ UDPゴシック" panose="020B0400000000000000" pitchFamily="50" charset="-128"/>
                <a:ea typeface="BIZ UDPゴシック" panose="020B0400000000000000" pitchFamily="50" charset="-128"/>
                <a:cs typeface="Meiryo" charset="-128"/>
              </a:rPr>
              <a:t>「ログインした者が、利用者本人であること」を   証明</a:t>
            </a:r>
            <a:r>
              <a:rPr kumimoji="1" lang="ja-JP" altLang="en-US" dirty="0">
                <a:latin typeface="BIZ UDPゴシック" panose="020B0400000000000000" pitchFamily="50" charset="-128"/>
                <a:ea typeface="BIZ UDPゴシック" panose="020B0400000000000000" pitchFamily="50" charset="-128"/>
                <a:cs typeface="Meiryo" charset="-128"/>
              </a:rPr>
              <a:t>することができます</a:t>
            </a:r>
            <a:endParaRPr kumimoji="1" lang="en-US" altLang="ja-JP" dirty="0">
              <a:latin typeface="BIZ UDPゴシック" panose="020B0400000000000000" pitchFamily="50" charset="-128"/>
              <a:ea typeface="BIZ UDPゴシック" panose="020B0400000000000000" pitchFamily="50" charset="-128"/>
              <a:cs typeface="Meiryo" charset="-128"/>
            </a:endParaRPr>
          </a:p>
          <a:p>
            <a:pPr marL="285750" indent="-285750">
              <a:lnSpc>
                <a:spcPct val="130000"/>
              </a:lnSpc>
              <a:buClr>
                <a:schemeClr val="tx1"/>
              </a:buClr>
              <a:buFont typeface="BIZ UDPゴシック" panose="020B0400000000000000" pitchFamily="50" charset="-128"/>
              <a:buChar char="※"/>
            </a:pPr>
            <a:r>
              <a:rPr lang="ja-JP" altLang="en-US" dirty="0">
                <a:latin typeface="BIZ UDPゴシック" panose="020B0400000000000000" pitchFamily="50" charset="-128"/>
                <a:ea typeface="BIZ UDPゴシック" panose="020B0400000000000000" pitchFamily="50" charset="-128"/>
                <a:cs typeface="Meiryo" charset="-128"/>
              </a:rPr>
              <a:t>パスワードはマイナンバーカードを市区町村の   窓口での受け取り時に利用者証明用電子証明書にご自身で設定した数字</a:t>
            </a:r>
            <a:r>
              <a:rPr lang="en-US" altLang="ja-JP" dirty="0">
                <a:latin typeface="BIZ UDPゴシック" panose="020B0400000000000000" pitchFamily="50" charset="-128"/>
                <a:ea typeface="BIZ UDPゴシック" panose="020B0400000000000000" pitchFamily="50" charset="-128"/>
                <a:cs typeface="Meiryo" charset="-128"/>
              </a:rPr>
              <a:t>4</a:t>
            </a:r>
            <a:r>
              <a:rPr lang="ja-JP" altLang="en-US" dirty="0">
                <a:latin typeface="BIZ UDPゴシック" panose="020B0400000000000000" pitchFamily="50" charset="-128"/>
                <a:ea typeface="BIZ UDPゴシック" panose="020B0400000000000000" pitchFamily="50" charset="-128"/>
                <a:cs typeface="Meiryo" charset="-128"/>
              </a:rPr>
              <a:t>桁です</a:t>
            </a:r>
            <a:endParaRPr lang="en-US" altLang="ja-JP" dirty="0">
              <a:latin typeface="BIZ UDPゴシック" panose="020B0400000000000000" pitchFamily="50" charset="-128"/>
              <a:ea typeface="BIZ UDPゴシック" panose="020B0400000000000000" pitchFamily="50" charset="-128"/>
              <a:cs typeface="Meiryo" charset="-128"/>
            </a:endParaRPr>
          </a:p>
          <a:p>
            <a:pPr marL="285750" indent="-285750">
              <a:lnSpc>
                <a:spcPct val="130000"/>
              </a:lnSpc>
              <a:buClr>
                <a:schemeClr val="tx1"/>
              </a:buClr>
              <a:buFont typeface="BIZ UDPゴシック" panose="020B0400000000000000" pitchFamily="50" charset="-128"/>
              <a:buChar char="※"/>
            </a:pPr>
            <a:r>
              <a:rPr lang="ja-JP" altLang="en-US" dirty="0">
                <a:solidFill>
                  <a:schemeClr val="accent1"/>
                </a:solidFill>
                <a:latin typeface="BIZ UDPゴシック" panose="020B0400000000000000" pitchFamily="50" charset="-128"/>
                <a:ea typeface="BIZ UDPゴシック" panose="020B0400000000000000" pitchFamily="50" charset="-128"/>
                <a:cs typeface="Meiryo" charset="-128"/>
              </a:rPr>
              <a:t>パスワードは、</a:t>
            </a:r>
            <a:r>
              <a:rPr lang="en-US" altLang="ja-JP" dirty="0">
                <a:solidFill>
                  <a:schemeClr val="accent1"/>
                </a:solidFill>
                <a:latin typeface="BIZ UDPゴシック" panose="020B0400000000000000" pitchFamily="50" charset="-128"/>
                <a:ea typeface="BIZ UDPゴシック" panose="020B0400000000000000" pitchFamily="50" charset="-128"/>
                <a:cs typeface="Meiryo" charset="-128"/>
              </a:rPr>
              <a:t>3</a:t>
            </a:r>
            <a:r>
              <a:rPr lang="ja-JP" altLang="en-US" dirty="0">
                <a:solidFill>
                  <a:schemeClr val="accent1"/>
                </a:solidFill>
                <a:latin typeface="BIZ UDPゴシック" panose="020B0400000000000000" pitchFamily="50" charset="-128"/>
                <a:ea typeface="BIZ UDPゴシック" panose="020B0400000000000000" pitchFamily="50" charset="-128"/>
                <a:cs typeface="Meiryo" charset="-128"/>
              </a:rPr>
              <a:t>回連続して間違えるとロックが  かかる</a:t>
            </a:r>
            <a:r>
              <a:rPr lang="ja-JP" altLang="en-US" dirty="0">
                <a:latin typeface="BIZ UDPゴシック" panose="020B0400000000000000" pitchFamily="50" charset="-128"/>
                <a:ea typeface="BIZ UDPゴシック" panose="020B0400000000000000" pitchFamily="50" charset="-128"/>
                <a:cs typeface="Meiryo" charset="-128"/>
              </a:rPr>
              <a:t>のでご注意ください</a:t>
            </a:r>
            <a:endParaRPr lang="en-US" altLang="ja-JP" dirty="0">
              <a:latin typeface="BIZ UDPゴシック" panose="020B0400000000000000" pitchFamily="50" charset="-128"/>
              <a:ea typeface="BIZ UDPゴシック" panose="020B0400000000000000" pitchFamily="50" charset="-128"/>
              <a:cs typeface="Meiryo" charset="-128"/>
            </a:endParaRPr>
          </a:p>
          <a:p>
            <a:pPr marL="285750" indent="-285750">
              <a:lnSpc>
                <a:spcPct val="130000"/>
              </a:lnSpc>
              <a:buClr>
                <a:schemeClr val="tx1"/>
              </a:buClr>
              <a:buFont typeface="BIZ UDPゴシック" panose="020B0400000000000000" pitchFamily="50" charset="-128"/>
              <a:buChar char="※"/>
            </a:pPr>
            <a:r>
              <a:rPr kumimoji="1" lang="ja-JP" altLang="en-US" dirty="0">
                <a:latin typeface="BIZ UDPゴシック" panose="020B0400000000000000" pitchFamily="50" charset="-128"/>
                <a:ea typeface="BIZ UDPゴシック" panose="020B0400000000000000" pitchFamily="50" charset="-128"/>
              </a:rPr>
              <a:t>パスワードはご自身で入力してください</a:t>
            </a:r>
            <a:endParaRPr lang="en-US" altLang="ja-JP" dirty="0">
              <a:latin typeface="BIZ UDPゴシック" panose="020B0400000000000000" pitchFamily="50" charset="-128"/>
              <a:ea typeface="BIZ UDPゴシック" panose="020B0400000000000000" pitchFamily="50" charset="-128"/>
            </a:endParaRPr>
          </a:p>
          <a:p>
            <a:pPr marL="285750" indent="-285750">
              <a:lnSpc>
                <a:spcPct val="130000"/>
              </a:lnSpc>
              <a:buClr>
                <a:schemeClr val="tx1"/>
              </a:buClr>
              <a:buFont typeface="BIZ UDPゴシック" panose="020B0400000000000000" pitchFamily="50" charset="-128"/>
              <a:buChar char="※"/>
            </a:pPr>
            <a:r>
              <a:rPr kumimoji="1" lang="ja-JP" altLang="en-US" dirty="0">
                <a:latin typeface="BIZ UDPゴシック" panose="020B0400000000000000" pitchFamily="50" charset="-128"/>
                <a:ea typeface="BIZ UDPゴシック" panose="020B0400000000000000" pitchFamily="50" charset="-128"/>
              </a:rPr>
              <a:t>代理の方による入力は行わない</a:t>
            </a:r>
            <a:r>
              <a:rPr lang="ja-JP" altLang="en-US" dirty="0">
                <a:latin typeface="BIZ UDPゴシック" panose="020B0400000000000000" pitchFamily="50" charset="-128"/>
                <a:ea typeface="BIZ UDPゴシック" panose="020B0400000000000000" pitchFamily="50" charset="-128"/>
              </a:rPr>
              <a:t>でください</a:t>
            </a:r>
            <a:endParaRPr lang="en-US" altLang="ja-JP" dirty="0">
              <a:latin typeface="BIZ UDPゴシック" panose="020B0400000000000000" pitchFamily="50" charset="-128"/>
              <a:ea typeface="BIZ UDPゴシック" panose="020B0400000000000000" pitchFamily="50" charset="-128"/>
            </a:endParaRPr>
          </a:p>
        </p:txBody>
      </p:sp>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5" imgW="554" imgH="551" progId="TCLayout.ActiveDocument.1">
                  <p:embed/>
                </p:oleObj>
              </mc:Choice>
              <mc:Fallback>
                <p:oleObj name="think-cell スライド" r:id="rId5"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4" name="テキスト ボックス 13">
            <a:extLst>
              <a:ext uri="{FF2B5EF4-FFF2-40B4-BE49-F238E27FC236}">
                <a16:creationId xmlns:a16="http://schemas.microsoft.com/office/drawing/2014/main" id="{DFA45860-F023-30AF-2AE8-5C140AB3B3B3}"/>
              </a:ext>
            </a:extLst>
          </p:cNvPr>
          <p:cNvSpPr txBox="1"/>
          <p:nvPr/>
        </p:nvSpPr>
        <p:spPr>
          <a:xfrm>
            <a:off x="889484"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⓯</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1" name="テキスト ボックス 20">
            <a:extLst>
              <a:ext uri="{FF2B5EF4-FFF2-40B4-BE49-F238E27FC236}">
                <a16:creationId xmlns:a16="http://schemas.microsoft.com/office/drawing/2014/main" id="{ABAC9FB8-BB58-939D-63EB-581C277E449C}"/>
              </a:ext>
            </a:extLst>
          </p:cNvPr>
          <p:cNvSpPr txBox="1"/>
          <p:nvPr/>
        </p:nvSpPr>
        <p:spPr>
          <a:xfrm>
            <a:off x="1412435" y="1512998"/>
            <a:ext cx="3546122" cy="755720"/>
          </a:xfrm>
          <a:prstGeom prst="rect">
            <a:avLst/>
          </a:prstGeom>
          <a:noFill/>
        </p:spPr>
        <p:txBody>
          <a:bodyPr wrap="square" lIns="91440" tIns="45720" rIns="91440" bIns="45720" rtlCol="0" anchor="t">
            <a:spAutoFit/>
          </a:bodyPr>
          <a:lstStyle/>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利用者証明用電子証明書のパスワード（数字</a:t>
            </a:r>
            <a:r>
              <a:rPr lang="en-US" altLang="ja-JP"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4</a:t>
            </a: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ケタ）を入力します</a:t>
            </a:r>
          </a:p>
        </p:txBody>
      </p:sp>
      <p:sp>
        <p:nvSpPr>
          <p:cNvPr id="19" name="四角形: 角を丸くする 18">
            <a:extLst>
              <a:ext uri="{FF2B5EF4-FFF2-40B4-BE49-F238E27FC236}">
                <a16:creationId xmlns:a16="http://schemas.microsoft.com/office/drawing/2014/main" id="{E32656C0-9017-CA19-CFF2-5EFDC285C3E3}"/>
              </a:ext>
            </a:extLst>
          </p:cNvPr>
          <p:cNvSpPr/>
          <p:nvPr/>
        </p:nvSpPr>
        <p:spPr>
          <a:xfrm>
            <a:off x="1154273" y="4198513"/>
            <a:ext cx="2602911" cy="631064"/>
          </a:xfrm>
          <a:prstGeom prst="roundRect">
            <a:avLst/>
          </a:prstGeom>
          <a:noFill/>
          <a:ln w="38100">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1800" dirty="0">
                <a:solidFill>
                  <a:schemeClr val="accent1"/>
                </a:solidFill>
                <a:latin typeface="BIZ UDPゴシック" panose="020B0400000000000000" pitchFamily="50" charset="-128"/>
                <a:ea typeface="BIZ UDPゴシック" panose="020B0400000000000000" pitchFamily="50" charset="-128"/>
              </a:rPr>
              <a:t>１</a:t>
            </a:r>
            <a:r>
              <a:rPr lang="en-US" altLang="ja-JP" sz="1800" dirty="0">
                <a:solidFill>
                  <a:schemeClr val="accent1"/>
                </a:solidFill>
                <a:latin typeface="BIZ UDPゴシック" panose="020B0400000000000000" pitchFamily="50" charset="-128"/>
                <a:ea typeface="BIZ UDPゴシック" panose="020B0400000000000000" pitchFamily="50" charset="-128"/>
              </a:rPr>
              <a:t>6</a:t>
            </a:r>
          </a:p>
        </p:txBody>
      </p:sp>
      <p:sp>
        <p:nvSpPr>
          <p:cNvPr id="7" name="タイトル 1">
            <a:extLst>
              <a:ext uri="{FF2B5EF4-FFF2-40B4-BE49-F238E27FC236}">
                <a16:creationId xmlns:a16="http://schemas.microsoft.com/office/drawing/2014/main" id="{47E40F2D-959B-28B8-1362-4DE5EC3D0CF0}"/>
              </a:ext>
            </a:extLst>
          </p:cNvPr>
          <p:cNvSpPr>
            <a:spLocks noGrp="1"/>
          </p:cNvSpPr>
          <p:nvPr>
            <p:ph type="ctrTitle"/>
          </p:nvPr>
        </p:nvSpPr>
        <p:spPr>
          <a:xfrm>
            <a:off x="1392691" y="397713"/>
            <a:ext cx="7576708" cy="486326"/>
          </a:xfrm>
        </p:spPr>
        <p:txBody>
          <a:bodyPr vert="horz">
            <a:noAutofit/>
          </a:bodyPr>
          <a:lstStyle/>
          <a:p>
            <a:r>
              <a:rPr lang="ja-JP" altLang="en-US" dirty="0"/>
              <a:t>国税庁の確定申告書等作成コーナーに</a:t>
            </a:r>
            <a:br>
              <a:rPr lang="ja-JP" altLang="en-US" dirty="0"/>
            </a:br>
            <a:r>
              <a:rPr lang="ja-JP" altLang="en-US" dirty="0"/>
              <a:t>アクセスして作成開始</a:t>
            </a:r>
          </a:p>
        </p:txBody>
      </p:sp>
      <p:sp>
        <p:nvSpPr>
          <p:cNvPr id="8" name="タイトル 1">
            <a:extLst>
              <a:ext uri="{FF2B5EF4-FFF2-40B4-BE49-F238E27FC236}">
                <a16:creationId xmlns:a16="http://schemas.microsoft.com/office/drawing/2014/main" id="{C489E373-45F7-0FDA-A1BA-2A4F9A538C83}"/>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3-B</a:t>
            </a:r>
          </a:p>
        </p:txBody>
      </p:sp>
      <p:sp>
        <p:nvSpPr>
          <p:cNvPr id="9" name="サブタイトル 2">
            <a:extLst>
              <a:ext uri="{FF2B5EF4-FFF2-40B4-BE49-F238E27FC236}">
                <a16:creationId xmlns:a16="http://schemas.microsoft.com/office/drawing/2014/main" id="{25C02557-3C43-1B75-0787-D9C74C68FA0E}"/>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dirty="0">
                <a:latin typeface="BIZ UDPゴシック" panose="020B0400000000000000" pitchFamily="50" charset="-128"/>
                <a:ea typeface="BIZ UDPゴシック" panose="020B0400000000000000" pitchFamily="50" charset="-128"/>
              </a:rPr>
              <a:t>確定申告を開始しましょう</a:t>
            </a:r>
          </a:p>
        </p:txBody>
      </p:sp>
      <p:sp>
        <p:nvSpPr>
          <p:cNvPr id="2" name="正方形/長方形 1">
            <a:extLst>
              <a:ext uri="{FF2B5EF4-FFF2-40B4-BE49-F238E27FC236}">
                <a16:creationId xmlns:a16="http://schemas.microsoft.com/office/drawing/2014/main" id="{D29DD8D3-0C16-374D-6424-B16601CE777A}"/>
              </a:ext>
            </a:extLst>
          </p:cNvPr>
          <p:cNvSpPr/>
          <p:nvPr/>
        </p:nvSpPr>
        <p:spPr>
          <a:xfrm>
            <a:off x="7103672" y="887189"/>
            <a:ext cx="2029083" cy="584775"/>
          </a:xfrm>
          <a:prstGeom prst="rect">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tx1"/>
                </a:solidFill>
                <a:latin typeface="BIZ UDPゴシック" panose="020B0400000000000000" pitchFamily="50" charset="-128"/>
                <a:ea typeface="BIZ UDPゴシック" panose="020B0400000000000000" pitchFamily="50" charset="-128"/>
              </a:rPr>
              <a:t>マイナポータルと</a:t>
            </a:r>
            <a:endParaRPr lang="en-US" altLang="ja-JP" dirty="0">
              <a:solidFill>
                <a:schemeClr val="tx1"/>
              </a:solidFill>
              <a:latin typeface="BIZ UDPゴシック" panose="020B0400000000000000" pitchFamily="50" charset="-128"/>
              <a:ea typeface="BIZ UDPゴシック" panose="020B0400000000000000" pitchFamily="50" charset="-128"/>
            </a:endParaRPr>
          </a:p>
          <a:p>
            <a:pPr algn="ctr"/>
            <a:r>
              <a:rPr lang="ja-JP" altLang="en-US" dirty="0">
                <a:solidFill>
                  <a:schemeClr val="tx1"/>
                </a:solidFill>
                <a:latin typeface="BIZ UDPゴシック" panose="020B0400000000000000" pitchFamily="50" charset="-128"/>
                <a:ea typeface="BIZ UDPゴシック" panose="020B0400000000000000" pitchFamily="50" charset="-128"/>
              </a:rPr>
              <a:t>連携しない場合</a:t>
            </a:r>
            <a:endParaRPr kumimoji="1" lang="ja-JP" altLang="en-US" dirty="0">
              <a:solidFill>
                <a:schemeClr val="tx1"/>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8114418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a:extLst>
              <a:ext uri="{FF2B5EF4-FFF2-40B4-BE49-F238E27FC236}">
                <a16:creationId xmlns:a16="http://schemas.microsoft.com/office/drawing/2014/main" id="{90C6AD7A-25C3-4CCC-901C-8ADB1E455016}"/>
              </a:ext>
            </a:extLst>
          </p:cNvPr>
          <p:cNvSpPr txBox="1">
            <a:spLocks/>
          </p:cNvSpPr>
          <p:nvPr/>
        </p:nvSpPr>
        <p:spPr>
          <a:xfrm>
            <a:off x="61341" y="2998159"/>
            <a:ext cx="1447648" cy="861683"/>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defTabSz="914305"/>
            <a:r>
              <a:rPr lang="ja-JP" altLang="en-US" sz="3599" b="1" dirty="0">
                <a:solidFill>
                  <a:srgbClr val="4472C4"/>
                </a:solidFill>
                <a:latin typeface="BIZ UDPゴシック" panose="020B0400000000000000" pitchFamily="50" charset="-128"/>
                <a:ea typeface="BIZ UDPゴシック" panose="020B0400000000000000" pitchFamily="50" charset="-128"/>
                <a:cs typeface="Meiryo" charset="-128"/>
              </a:rPr>
              <a:t>目次</a:t>
            </a:r>
          </a:p>
        </p:txBody>
      </p:sp>
      <p:cxnSp>
        <p:nvCxnSpPr>
          <p:cNvPr id="2" name="直線コネクタ 1">
            <a:extLst>
              <a:ext uri="{FF2B5EF4-FFF2-40B4-BE49-F238E27FC236}">
                <a16:creationId xmlns:a16="http://schemas.microsoft.com/office/drawing/2014/main" id="{D3900876-61AC-B200-5FF1-9017F3C8D013}"/>
              </a:ext>
            </a:extLst>
          </p:cNvPr>
          <p:cNvCxnSpPr>
            <a:cxnSpLocks/>
          </p:cNvCxnSpPr>
          <p:nvPr/>
        </p:nvCxnSpPr>
        <p:spPr>
          <a:xfrm flipV="1">
            <a:off x="1699621" y="360"/>
            <a:ext cx="0" cy="6857280"/>
          </a:xfrm>
          <a:prstGeom prst="line">
            <a:avLst/>
          </a:prstGeom>
        </p:spPr>
        <p:style>
          <a:lnRef idx="1">
            <a:schemeClr val="dk1"/>
          </a:lnRef>
          <a:fillRef idx="0">
            <a:schemeClr val="dk1"/>
          </a:fillRef>
          <a:effectRef idx="0">
            <a:schemeClr val="dk1"/>
          </a:effectRef>
          <a:fontRef idx="minor">
            <a:schemeClr val="tx1"/>
          </a:fontRef>
        </p:style>
      </p:cxnSp>
      <p:sp>
        <p:nvSpPr>
          <p:cNvPr id="3" name="正方形/長方形 2">
            <a:extLst>
              <a:ext uri="{FF2B5EF4-FFF2-40B4-BE49-F238E27FC236}">
                <a16:creationId xmlns:a16="http://schemas.microsoft.com/office/drawing/2014/main" id="{E71F3FF3-9B53-647B-1EFD-9CC13128F77F}"/>
              </a:ext>
            </a:extLst>
          </p:cNvPr>
          <p:cNvSpPr/>
          <p:nvPr/>
        </p:nvSpPr>
        <p:spPr>
          <a:xfrm>
            <a:off x="2547256" y="1812419"/>
            <a:ext cx="6229226" cy="42203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nSpc>
                <a:spcPct val="150000"/>
              </a:lnSpc>
            </a:pPr>
            <a:r>
              <a:rPr lang="ja-JP" altLang="en-US" dirty="0">
                <a:ln w="0"/>
                <a:solidFill>
                  <a:prstClr val="black"/>
                </a:solidFill>
                <a:latin typeface="BIZ UDPゴシック" panose="020B0400000000000000" pitchFamily="50" charset="-128"/>
                <a:ea typeface="BIZ UDPゴシック" panose="020B0400000000000000" pitchFamily="50" charset="-128"/>
              </a:rPr>
              <a:t>マイナンバーカードを使った</a:t>
            </a:r>
            <a:endParaRPr lang="en-US" altLang="ja-JP" dirty="0">
              <a:ln w="0"/>
              <a:solidFill>
                <a:prstClr val="black"/>
              </a:solidFill>
              <a:latin typeface="BIZ UDPゴシック" panose="020B0400000000000000" pitchFamily="50" charset="-128"/>
              <a:ea typeface="BIZ UDPゴシック" panose="020B0400000000000000" pitchFamily="50" charset="-128"/>
            </a:endParaRPr>
          </a:p>
          <a:p>
            <a:pPr algn="dist">
              <a:lnSpc>
                <a:spcPct val="150000"/>
              </a:lnSpc>
            </a:pPr>
            <a:r>
              <a:rPr lang="ja-JP" altLang="en-US" dirty="0">
                <a:ln w="0"/>
                <a:solidFill>
                  <a:prstClr val="black"/>
                </a:solidFill>
                <a:latin typeface="BIZ UDPゴシック" panose="020B0400000000000000" pitchFamily="50" charset="-128"/>
                <a:ea typeface="BIZ UDPゴシック" panose="020B0400000000000000" pitchFamily="50" charset="-128"/>
              </a:rPr>
              <a:t>スマホでの確定申告に必要なもの</a:t>
            </a:r>
            <a:r>
              <a:rPr lang="en-US" altLang="ja-JP" dirty="0">
                <a:ln w="0"/>
                <a:solidFill>
                  <a:prstClr val="black"/>
                </a:solidFill>
                <a:latin typeface="BIZ UDPゴシック" panose="020B0400000000000000" pitchFamily="50" charset="-128"/>
                <a:ea typeface="BIZ UDPゴシック" panose="020B0400000000000000" pitchFamily="50" charset="-128"/>
              </a:rPr>
              <a:t>…………………………</a:t>
            </a:r>
            <a:r>
              <a:rPr lang="ja-JP" altLang="en-US" dirty="0">
                <a:ln w="0"/>
                <a:solidFill>
                  <a:prstClr val="black"/>
                </a:solidFill>
                <a:latin typeface="BIZ UDPゴシック" panose="020B0400000000000000" pitchFamily="50" charset="-128"/>
                <a:ea typeface="BIZ UDPゴシック" panose="020B0400000000000000" pitchFamily="50" charset="-128"/>
              </a:rPr>
              <a:t>Ｐ</a:t>
            </a:r>
            <a:r>
              <a:rPr lang="en-US" altLang="ja-JP" dirty="0">
                <a:ln w="0"/>
                <a:solidFill>
                  <a:prstClr val="black"/>
                </a:solidFill>
                <a:latin typeface="BIZ UDPゴシック" panose="020B0400000000000000" pitchFamily="50" charset="-128"/>
                <a:ea typeface="BIZ UDPゴシック" panose="020B0400000000000000" pitchFamily="50" charset="-128"/>
              </a:rPr>
              <a:t>1</a:t>
            </a:r>
          </a:p>
          <a:p>
            <a:pPr>
              <a:lnSpc>
                <a:spcPct val="150000"/>
              </a:lnSpc>
            </a:pPr>
            <a:r>
              <a:rPr lang="ja-JP" altLang="en-US" dirty="0">
                <a:ln w="0"/>
                <a:solidFill>
                  <a:prstClr val="black"/>
                </a:solidFill>
                <a:latin typeface="BIZ UDPゴシック" panose="020B0400000000000000" pitchFamily="50" charset="-128"/>
                <a:ea typeface="BIZ UDPゴシック" panose="020B0400000000000000" pitchFamily="50" charset="-128"/>
              </a:rPr>
              <a:t>国税庁の確定申告書等作成コーナーに</a:t>
            </a:r>
          </a:p>
          <a:p>
            <a:pPr algn="dist">
              <a:lnSpc>
                <a:spcPct val="150000"/>
              </a:lnSpc>
            </a:pPr>
            <a:r>
              <a:rPr lang="ja-JP" altLang="en-US" dirty="0">
                <a:ln w="0"/>
                <a:solidFill>
                  <a:prstClr val="black"/>
                </a:solidFill>
                <a:latin typeface="BIZ UDPゴシック" panose="020B0400000000000000" pitchFamily="50" charset="-128"/>
                <a:ea typeface="BIZ UDPゴシック" panose="020B0400000000000000" pitchFamily="50" charset="-128"/>
              </a:rPr>
              <a:t>アクセスして作成開始</a:t>
            </a:r>
            <a:r>
              <a:rPr lang="en-US" altLang="ja-JP" dirty="0">
                <a:ln w="0"/>
                <a:solidFill>
                  <a:prstClr val="black"/>
                </a:solidFill>
                <a:latin typeface="BIZ UDPゴシック" panose="020B0400000000000000" pitchFamily="50" charset="-128"/>
                <a:ea typeface="BIZ UDPゴシック" panose="020B0400000000000000" pitchFamily="50" charset="-128"/>
              </a:rPr>
              <a:t>………………………………………</a:t>
            </a:r>
            <a:r>
              <a:rPr lang="ja-JP" altLang="en-US" dirty="0">
                <a:ln w="0"/>
                <a:solidFill>
                  <a:prstClr val="black"/>
                </a:solidFill>
                <a:latin typeface="BIZ UDPゴシック" panose="020B0400000000000000" pitchFamily="50" charset="-128"/>
                <a:ea typeface="BIZ UDPゴシック" panose="020B0400000000000000" pitchFamily="50" charset="-128"/>
              </a:rPr>
              <a:t>Ｐ</a:t>
            </a:r>
            <a:r>
              <a:rPr lang="en-US" altLang="ja-JP" dirty="0">
                <a:ln w="0"/>
                <a:solidFill>
                  <a:prstClr val="black"/>
                </a:solidFill>
                <a:latin typeface="BIZ UDPゴシック" panose="020B0400000000000000" pitchFamily="50" charset="-128"/>
                <a:ea typeface="BIZ UDPゴシック" panose="020B0400000000000000" pitchFamily="50" charset="-128"/>
              </a:rPr>
              <a:t>2</a:t>
            </a:r>
          </a:p>
          <a:p>
            <a:pPr algn="dist">
              <a:lnSpc>
                <a:spcPct val="150000"/>
              </a:lnSpc>
            </a:pPr>
            <a:r>
              <a:rPr lang="ja-JP" altLang="en-US" dirty="0">
                <a:ln w="0"/>
                <a:solidFill>
                  <a:prstClr val="black"/>
                </a:solidFill>
                <a:latin typeface="BIZ UDPゴシック" panose="020B0400000000000000" pitchFamily="50" charset="-128"/>
                <a:ea typeface="BIZ UDPゴシック" panose="020B0400000000000000" pitchFamily="50" charset="-128"/>
              </a:rPr>
              <a:t>マイナポータル連携とは</a:t>
            </a:r>
            <a:r>
              <a:rPr lang="en-US" altLang="ja-JP" dirty="0">
                <a:ln w="0"/>
                <a:solidFill>
                  <a:prstClr val="black"/>
                </a:solidFill>
                <a:latin typeface="BIZ UDPゴシック" panose="020B0400000000000000" pitchFamily="50" charset="-128"/>
                <a:ea typeface="BIZ UDPゴシック" panose="020B0400000000000000" pitchFamily="50" charset="-128"/>
              </a:rPr>
              <a:t>…………………………………</a:t>
            </a:r>
            <a:r>
              <a:rPr lang="ja-JP" altLang="en-US" dirty="0">
                <a:ln w="0"/>
                <a:solidFill>
                  <a:prstClr val="black"/>
                </a:solidFill>
                <a:latin typeface="BIZ UDPゴシック" panose="020B0400000000000000" pitchFamily="50" charset="-128"/>
                <a:ea typeface="BIZ UDPゴシック" panose="020B0400000000000000" pitchFamily="50" charset="-128"/>
              </a:rPr>
              <a:t>Ｐ</a:t>
            </a:r>
            <a:r>
              <a:rPr lang="en-US" altLang="ja-JP" dirty="0">
                <a:ln w="0"/>
                <a:solidFill>
                  <a:prstClr val="black"/>
                </a:solidFill>
                <a:latin typeface="BIZ UDPゴシック" panose="020B0400000000000000" pitchFamily="50" charset="-128"/>
                <a:ea typeface="BIZ UDPゴシック" panose="020B0400000000000000" pitchFamily="50" charset="-128"/>
              </a:rPr>
              <a:t>28</a:t>
            </a:r>
          </a:p>
          <a:p>
            <a:pPr algn="dist">
              <a:lnSpc>
                <a:spcPct val="150000"/>
              </a:lnSpc>
            </a:pPr>
            <a:r>
              <a:rPr lang="ja-JP" altLang="en-US" dirty="0">
                <a:ln w="0"/>
                <a:solidFill>
                  <a:prstClr val="black"/>
                </a:solidFill>
                <a:latin typeface="BIZ UDPゴシック" panose="020B0400000000000000" pitchFamily="50" charset="-128"/>
                <a:ea typeface="BIZ UDPゴシック" panose="020B0400000000000000" pitchFamily="50" charset="-128"/>
              </a:rPr>
              <a:t>確定申告の申告準備</a:t>
            </a:r>
            <a:r>
              <a:rPr lang="en-US" altLang="ja-JP" dirty="0">
                <a:ln w="0"/>
                <a:solidFill>
                  <a:prstClr val="black"/>
                </a:solidFill>
                <a:latin typeface="BIZ UDPゴシック" panose="020B0400000000000000" pitchFamily="50" charset="-128"/>
                <a:ea typeface="BIZ UDPゴシック" panose="020B0400000000000000" pitchFamily="50" charset="-128"/>
              </a:rPr>
              <a:t>………………………………………</a:t>
            </a:r>
            <a:r>
              <a:rPr lang="ja-JP" altLang="en-US" dirty="0">
                <a:ln w="0"/>
                <a:solidFill>
                  <a:prstClr val="black"/>
                </a:solidFill>
                <a:latin typeface="BIZ UDPゴシック" panose="020B0400000000000000" pitchFamily="50" charset="-128"/>
                <a:ea typeface="BIZ UDPゴシック" panose="020B0400000000000000" pitchFamily="50" charset="-128"/>
              </a:rPr>
              <a:t>Ｐ</a:t>
            </a:r>
            <a:r>
              <a:rPr lang="en-US" altLang="ja-JP" dirty="0">
                <a:ln w="0"/>
                <a:solidFill>
                  <a:prstClr val="black"/>
                </a:solidFill>
                <a:latin typeface="BIZ UDPゴシック" panose="020B0400000000000000" pitchFamily="50" charset="-128"/>
                <a:ea typeface="BIZ UDPゴシック" panose="020B0400000000000000" pitchFamily="50" charset="-128"/>
              </a:rPr>
              <a:t>29</a:t>
            </a:r>
          </a:p>
          <a:p>
            <a:pPr algn="dist">
              <a:lnSpc>
                <a:spcPct val="150000"/>
              </a:lnSpc>
            </a:pPr>
            <a:r>
              <a:rPr lang="en-US" altLang="ja-JP" dirty="0">
                <a:ln w="0"/>
                <a:solidFill>
                  <a:prstClr val="black"/>
                </a:solidFill>
                <a:latin typeface="BIZ UDPゴシック" panose="020B0400000000000000" pitchFamily="50" charset="-128"/>
                <a:ea typeface="BIZ UDPゴシック" panose="020B0400000000000000" pitchFamily="50" charset="-128"/>
              </a:rPr>
              <a:t>xml</a:t>
            </a:r>
            <a:r>
              <a:rPr lang="ja-JP" altLang="en-US" dirty="0">
                <a:ln w="0"/>
                <a:solidFill>
                  <a:prstClr val="black"/>
                </a:solidFill>
                <a:latin typeface="BIZ UDPゴシック" panose="020B0400000000000000" pitchFamily="50" charset="-128"/>
                <a:ea typeface="BIZ UDPゴシック" panose="020B0400000000000000" pitchFamily="50" charset="-128"/>
              </a:rPr>
              <a:t>データの読込</a:t>
            </a:r>
            <a:r>
              <a:rPr lang="en-US" altLang="ja-JP" dirty="0">
                <a:ln w="0"/>
                <a:solidFill>
                  <a:prstClr val="black"/>
                </a:solidFill>
                <a:latin typeface="BIZ UDPゴシック" panose="020B0400000000000000" pitchFamily="50" charset="-128"/>
                <a:ea typeface="BIZ UDPゴシック" panose="020B0400000000000000" pitchFamily="50" charset="-128"/>
              </a:rPr>
              <a:t>…………………………………………</a:t>
            </a:r>
            <a:r>
              <a:rPr lang="ja-JP" altLang="en-US" dirty="0">
                <a:ln w="0"/>
                <a:solidFill>
                  <a:prstClr val="black"/>
                </a:solidFill>
                <a:latin typeface="BIZ UDPゴシック" panose="020B0400000000000000" pitchFamily="50" charset="-128"/>
                <a:ea typeface="BIZ UDPゴシック" panose="020B0400000000000000" pitchFamily="50" charset="-128"/>
              </a:rPr>
              <a:t>Ｐ</a:t>
            </a:r>
            <a:r>
              <a:rPr lang="en-US" altLang="ja-JP" dirty="0">
                <a:ln w="0"/>
                <a:solidFill>
                  <a:prstClr val="black"/>
                </a:solidFill>
                <a:latin typeface="BIZ UDPゴシック" panose="020B0400000000000000" pitchFamily="50" charset="-128"/>
                <a:ea typeface="BIZ UDPゴシック" panose="020B0400000000000000" pitchFamily="50" charset="-128"/>
              </a:rPr>
              <a:t>37</a:t>
            </a:r>
          </a:p>
          <a:p>
            <a:pPr algn="dist">
              <a:lnSpc>
                <a:spcPct val="150000"/>
              </a:lnSpc>
            </a:pPr>
            <a:r>
              <a:rPr lang="ja-JP" altLang="en-US" dirty="0">
                <a:ln w="0"/>
                <a:solidFill>
                  <a:prstClr val="black"/>
                </a:solidFill>
                <a:latin typeface="BIZ UDPゴシック" panose="020B0400000000000000" pitchFamily="50" charset="-128"/>
                <a:ea typeface="BIZ UDPゴシック" panose="020B0400000000000000" pitchFamily="50" charset="-128"/>
              </a:rPr>
              <a:t>金額等の入力</a:t>
            </a:r>
            <a:r>
              <a:rPr lang="en-US" altLang="ja-JP" dirty="0">
                <a:ln w="0"/>
                <a:solidFill>
                  <a:prstClr val="black"/>
                </a:solidFill>
                <a:latin typeface="BIZ UDPゴシック" panose="020B0400000000000000" pitchFamily="50" charset="-128"/>
                <a:ea typeface="BIZ UDPゴシック" panose="020B0400000000000000" pitchFamily="50" charset="-128"/>
              </a:rPr>
              <a:t>………………………………………………</a:t>
            </a:r>
            <a:r>
              <a:rPr lang="ja-JP" altLang="en-US" dirty="0">
                <a:ln w="0"/>
                <a:solidFill>
                  <a:prstClr val="black"/>
                </a:solidFill>
                <a:latin typeface="BIZ UDPゴシック" panose="020B0400000000000000" pitchFamily="50" charset="-128"/>
                <a:ea typeface="BIZ UDPゴシック" panose="020B0400000000000000" pitchFamily="50" charset="-128"/>
              </a:rPr>
              <a:t>Ｐ</a:t>
            </a:r>
            <a:r>
              <a:rPr lang="en-US" altLang="ja-JP" dirty="0">
                <a:ln w="0"/>
                <a:solidFill>
                  <a:prstClr val="black"/>
                </a:solidFill>
                <a:latin typeface="BIZ UDPゴシック" panose="020B0400000000000000" pitchFamily="50" charset="-128"/>
                <a:ea typeface="BIZ UDPゴシック" panose="020B0400000000000000" pitchFamily="50" charset="-128"/>
              </a:rPr>
              <a:t>38</a:t>
            </a:r>
          </a:p>
          <a:p>
            <a:pPr algn="dist">
              <a:lnSpc>
                <a:spcPct val="150000"/>
              </a:lnSpc>
            </a:pPr>
            <a:r>
              <a:rPr lang="ja-JP" altLang="en-US" dirty="0">
                <a:ln w="0"/>
                <a:solidFill>
                  <a:prstClr val="black"/>
                </a:solidFill>
                <a:latin typeface="BIZ UDPゴシック" panose="020B0400000000000000" pitchFamily="50" charset="-128"/>
                <a:ea typeface="BIZ UDPゴシック" panose="020B0400000000000000" pitchFamily="50" charset="-128"/>
              </a:rPr>
              <a:t>マイナンバーの入力 </a:t>
            </a:r>
            <a:r>
              <a:rPr lang="en-US" altLang="ja-JP" dirty="0">
                <a:ln w="0"/>
                <a:solidFill>
                  <a:prstClr val="black"/>
                </a:solidFill>
                <a:latin typeface="BIZ UDPゴシック" panose="020B0400000000000000" pitchFamily="50" charset="-128"/>
                <a:ea typeface="BIZ UDPゴシック" panose="020B0400000000000000" pitchFamily="50" charset="-128"/>
              </a:rPr>
              <a:t>………………………………………</a:t>
            </a:r>
            <a:r>
              <a:rPr lang="ja-JP" altLang="en-US" dirty="0">
                <a:ln w="0"/>
                <a:solidFill>
                  <a:prstClr val="black"/>
                </a:solidFill>
                <a:latin typeface="BIZ UDPゴシック" panose="020B0400000000000000" pitchFamily="50" charset="-128"/>
                <a:ea typeface="BIZ UDPゴシック" panose="020B0400000000000000" pitchFamily="50" charset="-128"/>
              </a:rPr>
              <a:t>Ｐ</a:t>
            </a:r>
            <a:r>
              <a:rPr lang="en-US" altLang="ja-JP" dirty="0">
                <a:ln w="0"/>
                <a:solidFill>
                  <a:prstClr val="black"/>
                </a:solidFill>
                <a:latin typeface="BIZ UDPゴシック" panose="020B0400000000000000" pitchFamily="50" charset="-128"/>
                <a:ea typeface="BIZ UDPゴシック" panose="020B0400000000000000" pitchFamily="50" charset="-128"/>
              </a:rPr>
              <a:t>50</a:t>
            </a:r>
          </a:p>
          <a:p>
            <a:pPr algn="dist">
              <a:lnSpc>
                <a:spcPct val="150000"/>
              </a:lnSpc>
            </a:pPr>
            <a:r>
              <a:rPr lang="en-US" altLang="ja-JP" dirty="0">
                <a:ln w="0"/>
                <a:solidFill>
                  <a:prstClr val="black"/>
                </a:solidFill>
                <a:latin typeface="BIZ UDPゴシック" panose="020B0400000000000000" pitchFamily="50" charset="-128"/>
                <a:ea typeface="BIZ UDPゴシック" panose="020B0400000000000000" pitchFamily="50" charset="-128"/>
              </a:rPr>
              <a:t>Adobe Acrobat Reader</a:t>
            </a:r>
            <a:r>
              <a:rPr lang="ja-JP" altLang="en-US" dirty="0">
                <a:ln w="0"/>
                <a:solidFill>
                  <a:prstClr val="black"/>
                </a:solidFill>
                <a:latin typeface="BIZ UDPゴシック" panose="020B0400000000000000" pitchFamily="50" charset="-128"/>
                <a:ea typeface="BIZ UDPゴシック" panose="020B0400000000000000" pitchFamily="50" charset="-128"/>
              </a:rPr>
              <a:t>のインストール</a:t>
            </a:r>
            <a:r>
              <a:rPr lang="en-US" altLang="ja-JP" dirty="0">
                <a:ln w="0"/>
                <a:solidFill>
                  <a:prstClr val="black"/>
                </a:solidFill>
                <a:latin typeface="BIZ UDPゴシック" panose="020B0400000000000000" pitchFamily="50" charset="-128"/>
                <a:ea typeface="BIZ UDPゴシック" panose="020B0400000000000000" pitchFamily="50" charset="-128"/>
              </a:rPr>
              <a:t>……………P51</a:t>
            </a:r>
          </a:p>
        </p:txBody>
      </p:sp>
      <p:sp>
        <p:nvSpPr>
          <p:cNvPr id="5" name="正方形/長方形 4">
            <a:extLst>
              <a:ext uri="{FF2B5EF4-FFF2-40B4-BE49-F238E27FC236}">
                <a16:creationId xmlns:a16="http://schemas.microsoft.com/office/drawing/2014/main" id="{B5E5584C-B88E-EBFE-A0F6-3F04AA991F52}"/>
              </a:ext>
            </a:extLst>
          </p:cNvPr>
          <p:cNvSpPr/>
          <p:nvPr/>
        </p:nvSpPr>
        <p:spPr>
          <a:xfrm>
            <a:off x="1871664" y="1812418"/>
            <a:ext cx="675592" cy="42203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dist">
              <a:lnSpc>
                <a:spcPct val="150000"/>
              </a:lnSpc>
            </a:pPr>
            <a:r>
              <a:rPr lang="ja-JP" altLang="en-US" dirty="0">
                <a:ln w="0"/>
                <a:solidFill>
                  <a:schemeClr val="tx1"/>
                </a:solidFill>
                <a:latin typeface="BIZ UDPゴシック" panose="020B0400000000000000" pitchFamily="50" charset="-128"/>
                <a:ea typeface="BIZ UDPゴシック" panose="020B0400000000000000" pitchFamily="50" charset="-128"/>
              </a:rPr>
              <a:t>３</a:t>
            </a:r>
            <a:r>
              <a:rPr lang="en-US" altLang="ja-JP" dirty="0">
                <a:ln w="0"/>
                <a:solidFill>
                  <a:schemeClr val="tx1"/>
                </a:solidFill>
                <a:latin typeface="BIZ UDPゴシック" panose="020B0400000000000000" pitchFamily="50" charset="-128"/>
                <a:ea typeface="BIZ UDPゴシック" panose="020B0400000000000000" pitchFamily="50" charset="-128"/>
              </a:rPr>
              <a:t>-A</a:t>
            </a:r>
          </a:p>
          <a:p>
            <a:pPr algn="dist">
              <a:lnSpc>
                <a:spcPct val="150000"/>
              </a:lnSpc>
            </a:pPr>
            <a:endParaRPr lang="en-US" altLang="ja-JP" dirty="0">
              <a:ln w="0"/>
              <a:solidFill>
                <a:schemeClr val="tx1"/>
              </a:solidFill>
              <a:latin typeface="BIZ UDPゴシック" panose="020B0400000000000000" pitchFamily="50" charset="-128"/>
              <a:ea typeface="BIZ UDPゴシック" panose="020B0400000000000000" pitchFamily="50" charset="-128"/>
            </a:endParaRPr>
          </a:p>
          <a:p>
            <a:pPr algn="dist">
              <a:lnSpc>
                <a:spcPct val="150000"/>
              </a:lnSpc>
            </a:pPr>
            <a:r>
              <a:rPr lang="ja-JP" altLang="en-US" dirty="0">
                <a:ln w="0"/>
                <a:solidFill>
                  <a:schemeClr val="tx1"/>
                </a:solidFill>
                <a:latin typeface="BIZ UDPゴシック" panose="020B0400000000000000" pitchFamily="50" charset="-128"/>
                <a:ea typeface="BIZ UDPゴシック" panose="020B0400000000000000" pitchFamily="50" charset="-128"/>
              </a:rPr>
              <a:t>３</a:t>
            </a:r>
            <a:r>
              <a:rPr lang="en-US" altLang="ja-JP" dirty="0">
                <a:ln w="0"/>
                <a:solidFill>
                  <a:schemeClr val="tx1"/>
                </a:solidFill>
                <a:latin typeface="BIZ UDPゴシック" panose="020B0400000000000000" pitchFamily="50" charset="-128"/>
                <a:ea typeface="BIZ UDPゴシック" panose="020B0400000000000000" pitchFamily="50" charset="-128"/>
              </a:rPr>
              <a:t>-B</a:t>
            </a:r>
          </a:p>
          <a:p>
            <a:pPr algn="dist">
              <a:lnSpc>
                <a:spcPct val="150000"/>
              </a:lnSpc>
            </a:pPr>
            <a:endParaRPr lang="en-US" altLang="ja-JP" dirty="0">
              <a:ln w="0"/>
              <a:solidFill>
                <a:schemeClr val="tx1"/>
              </a:solidFill>
              <a:latin typeface="BIZ UDPゴシック" panose="020B0400000000000000" pitchFamily="50" charset="-128"/>
              <a:ea typeface="BIZ UDPゴシック" panose="020B0400000000000000" pitchFamily="50" charset="-128"/>
            </a:endParaRPr>
          </a:p>
          <a:p>
            <a:pPr algn="dist">
              <a:lnSpc>
                <a:spcPct val="150000"/>
              </a:lnSpc>
            </a:pPr>
            <a:r>
              <a:rPr lang="ja-JP" altLang="en-US" dirty="0">
                <a:ln w="0"/>
                <a:solidFill>
                  <a:schemeClr val="tx1"/>
                </a:solidFill>
                <a:latin typeface="BIZ UDPゴシック" panose="020B0400000000000000" pitchFamily="50" charset="-128"/>
                <a:ea typeface="BIZ UDPゴシック" panose="020B0400000000000000" pitchFamily="50" charset="-128"/>
              </a:rPr>
              <a:t>３</a:t>
            </a:r>
            <a:r>
              <a:rPr lang="en-US" altLang="ja-JP" dirty="0">
                <a:ln w="0"/>
                <a:solidFill>
                  <a:schemeClr val="tx1"/>
                </a:solidFill>
                <a:latin typeface="BIZ UDPゴシック" panose="020B0400000000000000" pitchFamily="50" charset="-128"/>
                <a:ea typeface="BIZ UDPゴシック" panose="020B0400000000000000" pitchFamily="50" charset="-128"/>
              </a:rPr>
              <a:t>-C </a:t>
            </a:r>
          </a:p>
          <a:p>
            <a:pPr algn="dist">
              <a:lnSpc>
                <a:spcPct val="150000"/>
              </a:lnSpc>
            </a:pPr>
            <a:r>
              <a:rPr lang="ja-JP" altLang="en-US" dirty="0">
                <a:ln w="0"/>
                <a:solidFill>
                  <a:schemeClr val="tx1"/>
                </a:solidFill>
                <a:latin typeface="BIZ UDPゴシック" panose="020B0400000000000000" pitchFamily="50" charset="-128"/>
                <a:ea typeface="BIZ UDPゴシック" panose="020B0400000000000000" pitchFamily="50" charset="-128"/>
              </a:rPr>
              <a:t>３</a:t>
            </a:r>
            <a:r>
              <a:rPr lang="en-US" altLang="ja-JP" dirty="0">
                <a:ln w="0"/>
                <a:solidFill>
                  <a:schemeClr val="tx1"/>
                </a:solidFill>
                <a:latin typeface="BIZ UDPゴシック" panose="020B0400000000000000" pitchFamily="50" charset="-128"/>
                <a:ea typeface="BIZ UDPゴシック" panose="020B0400000000000000" pitchFamily="50" charset="-128"/>
              </a:rPr>
              <a:t>-D</a:t>
            </a:r>
          </a:p>
          <a:p>
            <a:pPr algn="dist">
              <a:lnSpc>
                <a:spcPct val="150000"/>
              </a:lnSpc>
            </a:pPr>
            <a:r>
              <a:rPr lang="ja-JP" altLang="en-US" dirty="0">
                <a:ln w="0"/>
                <a:solidFill>
                  <a:schemeClr val="tx1"/>
                </a:solidFill>
                <a:latin typeface="BIZ UDPゴシック" panose="020B0400000000000000" pitchFamily="50" charset="-128"/>
                <a:ea typeface="BIZ UDPゴシック" panose="020B0400000000000000" pitchFamily="50" charset="-128"/>
              </a:rPr>
              <a:t>３</a:t>
            </a:r>
            <a:r>
              <a:rPr lang="en-US" altLang="ja-JP" dirty="0">
                <a:ln w="0"/>
                <a:solidFill>
                  <a:schemeClr val="tx1"/>
                </a:solidFill>
                <a:latin typeface="BIZ UDPゴシック" panose="020B0400000000000000" pitchFamily="50" charset="-128"/>
                <a:ea typeface="BIZ UDPゴシック" panose="020B0400000000000000" pitchFamily="50" charset="-128"/>
              </a:rPr>
              <a:t>-E</a:t>
            </a:r>
          </a:p>
          <a:p>
            <a:pPr algn="dist">
              <a:lnSpc>
                <a:spcPct val="150000"/>
              </a:lnSpc>
            </a:pPr>
            <a:r>
              <a:rPr lang="ja-JP" altLang="en-US" dirty="0">
                <a:ln w="0"/>
                <a:solidFill>
                  <a:schemeClr val="tx1"/>
                </a:solidFill>
                <a:latin typeface="BIZ UDPゴシック" panose="020B0400000000000000" pitchFamily="50" charset="-128"/>
                <a:ea typeface="BIZ UDPゴシック" panose="020B0400000000000000" pitchFamily="50" charset="-128"/>
              </a:rPr>
              <a:t>３</a:t>
            </a:r>
            <a:r>
              <a:rPr lang="en-US" altLang="ja-JP" dirty="0">
                <a:ln w="0"/>
                <a:solidFill>
                  <a:schemeClr val="tx1"/>
                </a:solidFill>
                <a:latin typeface="BIZ UDPゴシック" panose="020B0400000000000000" pitchFamily="50" charset="-128"/>
                <a:ea typeface="BIZ UDPゴシック" panose="020B0400000000000000" pitchFamily="50" charset="-128"/>
              </a:rPr>
              <a:t>-F</a:t>
            </a:r>
          </a:p>
          <a:p>
            <a:pPr algn="dist">
              <a:lnSpc>
                <a:spcPct val="150000"/>
              </a:lnSpc>
            </a:pPr>
            <a:r>
              <a:rPr lang="ja-JP" altLang="en-US" dirty="0">
                <a:ln w="0"/>
                <a:solidFill>
                  <a:schemeClr val="tx1"/>
                </a:solidFill>
                <a:latin typeface="BIZ UDPゴシック" panose="020B0400000000000000" pitchFamily="50" charset="-128"/>
                <a:ea typeface="BIZ UDPゴシック" panose="020B0400000000000000" pitchFamily="50" charset="-128"/>
              </a:rPr>
              <a:t>３</a:t>
            </a:r>
            <a:r>
              <a:rPr lang="en-US" altLang="ja-JP" dirty="0">
                <a:ln w="0"/>
                <a:solidFill>
                  <a:schemeClr val="tx1"/>
                </a:solidFill>
                <a:latin typeface="BIZ UDPゴシック" panose="020B0400000000000000" pitchFamily="50" charset="-128"/>
                <a:ea typeface="BIZ UDPゴシック" panose="020B0400000000000000" pitchFamily="50" charset="-128"/>
              </a:rPr>
              <a:t>-G</a:t>
            </a:r>
          </a:p>
          <a:p>
            <a:pPr algn="dist">
              <a:lnSpc>
                <a:spcPct val="150000"/>
              </a:lnSpc>
            </a:pPr>
            <a:r>
              <a:rPr lang="en-US" altLang="ja-JP" dirty="0">
                <a:ln w="0"/>
                <a:solidFill>
                  <a:schemeClr val="tx1"/>
                </a:solidFill>
                <a:latin typeface="BIZ UDPゴシック" panose="020B0400000000000000" pitchFamily="50" charset="-128"/>
                <a:ea typeface="BIZ UDPゴシック" panose="020B0400000000000000" pitchFamily="50" charset="-128"/>
              </a:rPr>
              <a:t>3-H</a:t>
            </a:r>
          </a:p>
        </p:txBody>
      </p:sp>
      <p:sp>
        <p:nvSpPr>
          <p:cNvPr id="7" name="テキスト ボックス 6">
            <a:extLst>
              <a:ext uri="{FF2B5EF4-FFF2-40B4-BE49-F238E27FC236}">
                <a16:creationId xmlns:a16="http://schemas.microsoft.com/office/drawing/2014/main" id="{DC56853D-9DC6-9A21-A6A3-E75D4DF87A48}"/>
              </a:ext>
            </a:extLst>
          </p:cNvPr>
          <p:cNvSpPr txBox="1"/>
          <p:nvPr/>
        </p:nvSpPr>
        <p:spPr>
          <a:xfrm>
            <a:off x="1818414" y="467418"/>
            <a:ext cx="6839282" cy="984875"/>
          </a:xfrm>
          <a:prstGeom prst="rect">
            <a:avLst/>
          </a:prstGeom>
          <a:noFill/>
        </p:spPr>
        <p:txBody>
          <a:bodyPr wrap="square" lIns="91431" tIns="45715" rIns="91431" bIns="45715" rtlCol="0" anchor="t">
            <a:spAutoFit/>
          </a:bodyPr>
          <a:lstStyle/>
          <a:p>
            <a:pPr>
              <a:spcAft>
                <a:spcPts val="1200"/>
              </a:spcAft>
              <a:tabLst>
                <a:tab pos="528583" algn="l"/>
              </a:tabLst>
            </a:pPr>
            <a:r>
              <a:rPr lang="ja-JP" altLang="en-US" sz="2400" b="1" dirty="0">
                <a:solidFill>
                  <a:srgbClr val="4472C4"/>
                </a:solidFill>
                <a:latin typeface="BIZ UDPゴシック" panose="020B0400000000000000" pitchFamily="50" charset="-128"/>
                <a:ea typeface="BIZ UDPゴシック" panose="020B0400000000000000" pitchFamily="50" charset="-128"/>
                <a:cs typeface="Meiryo" charset="-128"/>
              </a:rPr>
              <a:t>３</a:t>
            </a:r>
            <a:r>
              <a:rPr lang="en-US" altLang="ja-JP" sz="2400" b="1" dirty="0">
                <a:solidFill>
                  <a:srgbClr val="4472C4"/>
                </a:solidFill>
                <a:latin typeface="BIZ UDPゴシック" panose="020B0400000000000000" pitchFamily="50" charset="-128"/>
                <a:ea typeface="BIZ UDPゴシック" panose="020B0400000000000000" pitchFamily="50" charset="-128"/>
                <a:cs typeface="Meiryo" charset="-128"/>
              </a:rPr>
              <a:t>.	</a:t>
            </a:r>
            <a:r>
              <a:rPr lang="ja-JP" altLang="en-US" sz="2400" b="1" dirty="0">
                <a:solidFill>
                  <a:srgbClr val="4472C4"/>
                </a:solidFill>
                <a:latin typeface="BIZ UDPゴシック" panose="020B0400000000000000" pitchFamily="50" charset="-128"/>
                <a:ea typeface="BIZ UDPゴシック" panose="020B0400000000000000" pitchFamily="50" charset="-128"/>
                <a:cs typeface="Meiryo" charset="-128"/>
              </a:rPr>
              <a:t>マイナンバーカードで</a:t>
            </a:r>
          </a:p>
          <a:p>
            <a:pPr>
              <a:spcAft>
                <a:spcPts val="1200"/>
              </a:spcAft>
              <a:tabLst>
                <a:tab pos="528583" algn="l"/>
              </a:tabLst>
            </a:pPr>
            <a:r>
              <a:rPr lang="ja-JP" altLang="en-US" sz="2400" b="1" dirty="0">
                <a:solidFill>
                  <a:srgbClr val="4472C4"/>
                </a:solidFill>
                <a:latin typeface="BIZ UDPゴシック" panose="020B0400000000000000" pitchFamily="50" charset="-128"/>
                <a:ea typeface="BIZ UDPゴシック" panose="020B0400000000000000" pitchFamily="50" charset="-128"/>
                <a:cs typeface="Meiryo" charset="-128"/>
              </a:rPr>
              <a:t>	確定申告書を作成し、</a:t>
            </a:r>
            <a:r>
              <a:rPr lang="en-US" altLang="ja-JP" sz="2400" b="1" dirty="0">
                <a:solidFill>
                  <a:srgbClr val="4472C4"/>
                </a:solidFill>
                <a:latin typeface="BIZ UDPゴシック" panose="020B0400000000000000" pitchFamily="50" charset="-128"/>
                <a:ea typeface="BIZ UDPゴシック" panose="020B0400000000000000" pitchFamily="50" charset="-128"/>
                <a:cs typeface="Meiryo" charset="-128"/>
              </a:rPr>
              <a:t>e-Tax</a:t>
            </a:r>
            <a:r>
              <a:rPr lang="ja-JP" altLang="en-US" sz="2400" b="1" dirty="0">
                <a:solidFill>
                  <a:srgbClr val="4472C4"/>
                </a:solidFill>
                <a:latin typeface="BIZ UDPゴシック" panose="020B0400000000000000" pitchFamily="50" charset="-128"/>
                <a:ea typeface="BIZ UDPゴシック" panose="020B0400000000000000" pitchFamily="50" charset="-128"/>
                <a:cs typeface="Meiryo" charset="-128"/>
              </a:rPr>
              <a:t>で送信しましょう</a:t>
            </a:r>
          </a:p>
        </p:txBody>
      </p:sp>
    </p:spTree>
    <p:extLst>
      <p:ext uri="{BB962C8B-B14F-4D97-AF65-F5344CB8AC3E}">
        <p14:creationId xmlns:p14="http://schemas.microsoft.com/office/powerpoint/2010/main" val="19533201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descr="グラフィカル ユーザー インターフェイス, テキスト, アプリケーション&#10;&#10;AI によって生成されたコンテンツは間違っている可能性があります。">
            <a:extLst>
              <a:ext uri="{FF2B5EF4-FFF2-40B4-BE49-F238E27FC236}">
                <a16:creationId xmlns:a16="http://schemas.microsoft.com/office/drawing/2014/main" id="{9BE27D60-0998-0493-4DC9-60CB2DFF14A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439972" y="2406592"/>
            <a:ext cx="2428786" cy="4320000"/>
          </a:xfrm>
          <a:prstGeom prst="rect">
            <a:avLst/>
          </a:prstGeom>
          <a:ln>
            <a:solidFill>
              <a:schemeClr val="tx1"/>
            </a:solidFill>
          </a:ln>
        </p:spPr>
      </p:pic>
      <p:pic>
        <p:nvPicPr>
          <p:cNvPr id="9" name="図 8" descr="グラフィカル ユーザー インターフェイス, テキスト, アプリケーション&#10;&#10;AI によって生成されたコンテンツは間違っている可能性があります。">
            <a:extLst>
              <a:ext uri="{FF2B5EF4-FFF2-40B4-BE49-F238E27FC236}">
                <a16:creationId xmlns:a16="http://schemas.microsoft.com/office/drawing/2014/main" id="{C0F3BE0D-AB77-A8F2-5567-A36C347F1D7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241275" y="2406592"/>
            <a:ext cx="2428786" cy="4320000"/>
          </a:xfrm>
          <a:prstGeom prst="rect">
            <a:avLst/>
          </a:prstGeom>
          <a:ln>
            <a:solidFill>
              <a:schemeClr val="tx1"/>
            </a:solidFill>
          </a:ln>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5" imgW="554" imgH="551" progId="TCLayout.ActiveDocument.1">
                  <p:embed/>
                </p:oleObj>
              </mc:Choice>
              <mc:Fallback>
                <p:oleObj name="think-cell スライド" r:id="rId5"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cxnSp>
        <p:nvCxnSpPr>
          <p:cNvPr id="13" name="直線矢印コネクタ 12">
            <a:extLst>
              <a:ext uri="{FF2B5EF4-FFF2-40B4-BE49-F238E27FC236}">
                <a16:creationId xmlns:a16="http://schemas.microsoft.com/office/drawing/2014/main" id="{11DC774E-F204-D9F1-76AB-A4DD70DA345A}"/>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DFA45860-F023-30AF-2AE8-5C140AB3B3B3}"/>
              </a:ext>
            </a:extLst>
          </p:cNvPr>
          <p:cNvSpPr txBox="1"/>
          <p:nvPr/>
        </p:nvSpPr>
        <p:spPr>
          <a:xfrm>
            <a:off x="889484"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⓰</a:t>
            </a:r>
          </a:p>
        </p:txBody>
      </p:sp>
      <p:sp>
        <p:nvSpPr>
          <p:cNvPr id="21" name="テキスト ボックス 20">
            <a:extLst>
              <a:ext uri="{FF2B5EF4-FFF2-40B4-BE49-F238E27FC236}">
                <a16:creationId xmlns:a16="http://schemas.microsoft.com/office/drawing/2014/main" id="{ABAC9FB8-BB58-939D-63EB-581C277E449C}"/>
              </a:ext>
            </a:extLst>
          </p:cNvPr>
          <p:cNvSpPr txBox="1"/>
          <p:nvPr/>
        </p:nvSpPr>
        <p:spPr>
          <a:xfrm>
            <a:off x="1412435" y="1512998"/>
            <a:ext cx="3715722" cy="755720"/>
          </a:xfrm>
          <a:prstGeom prst="rect">
            <a:avLst/>
          </a:prstGeom>
          <a:noFill/>
        </p:spPr>
        <p:txBody>
          <a:bodyPr wrap="square" lIns="91440" tIns="45720" rIns="72000" bIns="45720" rtlCol="0" anchor="t">
            <a:spAutoFit/>
          </a:bodyPr>
          <a:lstStyle/>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マイナンバーカードとスマートフォンの読み取り部を合わせます</a:t>
            </a:r>
          </a:p>
        </p:txBody>
      </p:sp>
      <p:sp>
        <p:nvSpPr>
          <p:cNvPr id="26" name="テキスト ボックス 25">
            <a:extLst>
              <a:ext uri="{FF2B5EF4-FFF2-40B4-BE49-F238E27FC236}">
                <a16:creationId xmlns:a16="http://schemas.microsoft.com/office/drawing/2014/main" id="{38C1B4B9-C96A-6517-82E0-09DCD084FA95}"/>
              </a:ext>
            </a:extLst>
          </p:cNvPr>
          <p:cNvSpPr txBox="1"/>
          <p:nvPr/>
        </p:nvSpPr>
        <p:spPr>
          <a:xfrm>
            <a:off x="5093178" y="1512998"/>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⓱</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31" name="テキスト ボックス 30">
            <a:extLst>
              <a:ext uri="{FF2B5EF4-FFF2-40B4-BE49-F238E27FC236}">
                <a16:creationId xmlns:a16="http://schemas.microsoft.com/office/drawing/2014/main" id="{9294E6C3-633E-05EF-F81B-0CB50EFC6506}"/>
              </a:ext>
            </a:extLst>
          </p:cNvPr>
          <p:cNvSpPr txBox="1"/>
          <p:nvPr/>
        </p:nvSpPr>
        <p:spPr>
          <a:xfrm>
            <a:off x="5607128" y="1512998"/>
            <a:ext cx="3536871" cy="755720"/>
          </a:xfrm>
          <a:prstGeom prst="rect">
            <a:avLst/>
          </a:prstGeom>
          <a:noFill/>
        </p:spPr>
        <p:txBody>
          <a:bodyPr wrap="square" rtlCol="0" anchor="t" anchorCtr="0">
            <a:spAutoFit/>
          </a:bodyPr>
          <a:lstStyle/>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「読み取り開始」をダブルタップ</a:t>
            </a:r>
            <a:endParaRPr lang="en-US" altLang="ja-JP"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a:lnSpc>
                <a:spcPct val="130000"/>
              </a:lnSpc>
            </a:pPr>
            <a:r>
              <a:rPr lang="ja-JP" altLang="en-US"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します</a:t>
            </a:r>
            <a:endParaRPr lang="ja-JP" altLang="en-US" sz="1800" dirty="0">
              <a:solidFill>
                <a:prstClr val="black"/>
              </a:solidFill>
              <a:latin typeface="BIZ UDPゴシック" panose="020B0400000000000000" pitchFamily="50" charset="-128"/>
              <a:ea typeface="BIZ UDPゴシック" panose="020B0400000000000000" pitchFamily="50" charset="-128"/>
            </a:endParaRPr>
          </a:p>
        </p:txBody>
      </p:sp>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1800" dirty="0">
                <a:solidFill>
                  <a:schemeClr val="accent1"/>
                </a:solidFill>
                <a:latin typeface="BIZ UDPゴシック" panose="020B0400000000000000" pitchFamily="50" charset="-128"/>
                <a:ea typeface="BIZ UDPゴシック" panose="020B0400000000000000" pitchFamily="50" charset="-128"/>
              </a:rPr>
              <a:t>１</a:t>
            </a:r>
            <a:r>
              <a:rPr lang="en-US" altLang="ja-JP" sz="1800" dirty="0">
                <a:solidFill>
                  <a:schemeClr val="accent1"/>
                </a:solidFill>
                <a:latin typeface="BIZ UDPゴシック" panose="020B0400000000000000" pitchFamily="50" charset="-128"/>
                <a:ea typeface="BIZ UDPゴシック" panose="020B0400000000000000" pitchFamily="50" charset="-128"/>
              </a:rPr>
              <a:t>7</a:t>
            </a:r>
          </a:p>
        </p:txBody>
      </p:sp>
      <p:sp>
        <p:nvSpPr>
          <p:cNvPr id="4" name="テキスト ボックス 3">
            <a:extLst>
              <a:ext uri="{FF2B5EF4-FFF2-40B4-BE49-F238E27FC236}">
                <a16:creationId xmlns:a16="http://schemas.microsoft.com/office/drawing/2014/main" id="{247CBFEB-D5CA-DDFC-5DC9-A47AC0D9EE2B}"/>
              </a:ext>
            </a:extLst>
          </p:cNvPr>
          <p:cNvSpPr txBox="1"/>
          <p:nvPr/>
        </p:nvSpPr>
        <p:spPr>
          <a:xfrm>
            <a:off x="3738345" y="2394552"/>
            <a:ext cx="1755399" cy="1322221"/>
          </a:xfrm>
          <a:prstGeom prst="rect">
            <a:avLst/>
          </a:prstGeom>
          <a:noFill/>
        </p:spPr>
        <p:txBody>
          <a:bodyPr wrap="square" lIns="36000" rIns="36000" rtlCol="0">
            <a:spAutoFit/>
          </a:bodyPr>
          <a:lstStyle/>
          <a:p>
            <a:pPr>
              <a:lnSpc>
                <a:spcPct val="130000"/>
              </a:lnSpc>
              <a:buClr>
                <a:srgbClr val="4472C4"/>
              </a:buClr>
            </a:pPr>
            <a:r>
              <a:rPr kumimoji="1" lang="en-US" altLang="ja-JP" sz="1600" dirty="0">
                <a:solidFill>
                  <a:schemeClr val="accent1"/>
                </a:solidFill>
                <a:latin typeface="BIZ UDPゴシック" panose="020B0400000000000000" pitchFamily="50" charset="-128"/>
                <a:ea typeface="BIZ UDPゴシック" panose="020B0400000000000000" pitchFamily="50" charset="-128"/>
              </a:rPr>
              <a:t>※</a:t>
            </a:r>
            <a:r>
              <a:rPr kumimoji="1" lang="ja-JP" altLang="en-US" sz="1600" dirty="0">
                <a:solidFill>
                  <a:schemeClr val="accent1"/>
                </a:solidFill>
                <a:latin typeface="BIZ UDPゴシック" panose="020B0400000000000000" pitchFamily="50" charset="-128"/>
                <a:ea typeface="BIZ UDPゴシック" panose="020B0400000000000000" pitchFamily="50" charset="-128"/>
              </a:rPr>
              <a:t>マイナンバ</a:t>
            </a:r>
            <a:r>
              <a:rPr lang="ja-JP" altLang="en-US" sz="1600" dirty="0">
                <a:solidFill>
                  <a:schemeClr val="accent1"/>
                </a:solidFill>
                <a:latin typeface="BIZ UDPゴシック" panose="020B0400000000000000" pitchFamily="50" charset="-128"/>
                <a:ea typeface="BIZ UDPゴシック" panose="020B0400000000000000" pitchFamily="50" charset="-128"/>
              </a:rPr>
              <a:t>ー</a:t>
            </a:r>
            <a:r>
              <a:rPr kumimoji="1" lang="ja-JP" altLang="en-US" sz="1600" dirty="0">
                <a:solidFill>
                  <a:schemeClr val="accent1"/>
                </a:solidFill>
                <a:latin typeface="BIZ UDPゴシック" panose="020B0400000000000000" pitchFamily="50" charset="-128"/>
                <a:ea typeface="BIZ UDPゴシック" panose="020B0400000000000000" pitchFamily="50" charset="-128"/>
              </a:rPr>
              <a:t>カードの読み取り位置は</a:t>
            </a:r>
            <a:r>
              <a:rPr lang="ja-JP" altLang="en-US" sz="1600" dirty="0">
                <a:solidFill>
                  <a:schemeClr val="accent1"/>
                </a:solidFill>
                <a:latin typeface="BIZ UDPゴシック" panose="020B0400000000000000" pitchFamily="50" charset="-128"/>
                <a:ea typeface="BIZ UDPゴシック" panose="020B0400000000000000" pitchFamily="50" charset="-128"/>
              </a:rPr>
              <a:t>機種により異なります</a:t>
            </a:r>
            <a:endParaRPr lang="en-US" altLang="ja-JP" sz="1600" dirty="0">
              <a:solidFill>
                <a:schemeClr val="accent1"/>
              </a:solidFill>
              <a:latin typeface="BIZ UDPゴシック" panose="020B0400000000000000" pitchFamily="50" charset="-128"/>
              <a:ea typeface="BIZ UDPゴシック" panose="020B0400000000000000" pitchFamily="50" charset="-128"/>
            </a:endParaRPr>
          </a:p>
        </p:txBody>
      </p:sp>
      <p:sp>
        <p:nvSpPr>
          <p:cNvPr id="36" name="四角形: 角を丸くする 35">
            <a:extLst>
              <a:ext uri="{FF2B5EF4-FFF2-40B4-BE49-F238E27FC236}">
                <a16:creationId xmlns:a16="http://schemas.microsoft.com/office/drawing/2014/main" id="{186612C0-391E-B85C-529C-8AB31962A9FA}"/>
              </a:ext>
            </a:extLst>
          </p:cNvPr>
          <p:cNvSpPr/>
          <p:nvPr/>
        </p:nvSpPr>
        <p:spPr>
          <a:xfrm>
            <a:off x="5340195" y="6197118"/>
            <a:ext cx="2628340" cy="558657"/>
          </a:xfrm>
          <a:prstGeom prst="roundRect">
            <a:avLst/>
          </a:prstGeom>
          <a:noFill/>
          <a:ln w="38100">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sp>
        <p:nvSpPr>
          <p:cNvPr id="7" name="タイトル 1">
            <a:extLst>
              <a:ext uri="{FF2B5EF4-FFF2-40B4-BE49-F238E27FC236}">
                <a16:creationId xmlns:a16="http://schemas.microsoft.com/office/drawing/2014/main" id="{ADAC9B7C-F390-522B-9BCF-7205015D0542}"/>
              </a:ext>
            </a:extLst>
          </p:cNvPr>
          <p:cNvSpPr>
            <a:spLocks noGrp="1"/>
          </p:cNvSpPr>
          <p:nvPr>
            <p:ph type="ctrTitle"/>
          </p:nvPr>
        </p:nvSpPr>
        <p:spPr>
          <a:xfrm>
            <a:off x="1392691" y="397713"/>
            <a:ext cx="7576708" cy="486326"/>
          </a:xfrm>
        </p:spPr>
        <p:txBody>
          <a:bodyPr vert="horz">
            <a:noAutofit/>
          </a:bodyPr>
          <a:lstStyle/>
          <a:p>
            <a:r>
              <a:rPr lang="ja-JP" altLang="en-US" dirty="0"/>
              <a:t>国税庁の確定申告書等作成コーナーに</a:t>
            </a:r>
            <a:br>
              <a:rPr lang="ja-JP" altLang="en-US" dirty="0"/>
            </a:br>
            <a:r>
              <a:rPr lang="ja-JP" altLang="en-US" dirty="0"/>
              <a:t>アクセスして作成開始</a:t>
            </a:r>
          </a:p>
        </p:txBody>
      </p:sp>
      <p:sp>
        <p:nvSpPr>
          <p:cNvPr id="8" name="タイトル 1">
            <a:extLst>
              <a:ext uri="{FF2B5EF4-FFF2-40B4-BE49-F238E27FC236}">
                <a16:creationId xmlns:a16="http://schemas.microsoft.com/office/drawing/2014/main" id="{B6091559-BBBE-9487-D35A-BD48656BC177}"/>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3-B</a:t>
            </a:r>
          </a:p>
        </p:txBody>
      </p:sp>
      <p:sp>
        <p:nvSpPr>
          <p:cNvPr id="11" name="サブタイトル 2">
            <a:extLst>
              <a:ext uri="{FF2B5EF4-FFF2-40B4-BE49-F238E27FC236}">
                <a16:creationId xmlns:a16="http://schemas.microsoft.com/office/drawing/2014/main" id="{3CC8E5BC-E3AB-DBD7-3098-D1E00B0CAC6F}"/>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dirty="0">
                <a:latin typeface="BIZ UDPゴシック" panose="020B0400000000000000" pitchFamily="50" charset="-128"/>
                <a:ea typeface="BIZ UDPゴシック" panose="020B0400000000000000" pitchFamily="50" charset="-128"/>
              </a:rPr>
              <a:t>確定申告を開始しましょう</a:t>
            </a:r>
          </a:p>
        </p:txBody>
      </p:sp>
      <p:sp>
        <p:nvSpPr>
          <p:cNvPr id="2" name="正方形/長方形 1">
            <a:extLst>
              <a:ext uri="{FF2B5EF4-FFF2-40B4-BE49-F238E27FC236}">
                <a16:creationId xmlns:a16="http://schemas.microsoft.com/office/drawing/2014/main" id="{6EA970D9-40DE-3321-AE41-51B5841279DE}"/>
              </a:ext>
            </a:extLst>
          </p:cNvPr>
          <p:cNvSpPr/>
          <p:nvPr/>
        </p:nvSpPr>
        <p:spPr>
          <a:xfrm>
            <a:off x="7103672" y="887189"/>
            <a:ext cx="2029083" cy="584775"/>
          </a:xfrm>
          <a:prstGeom prst="rect">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tx1"/>
                </a:solidFill>
                <a:latin typeface="BIZ UDPゴシック" panose="020B0400000000000000" pitchFamily="50" charset="-128"/>
                <a:ea typeface="BIZ UDPゴシック" panose="020B0400000000000000" pitchFamily="50" charset="-128"/>
              </a:rPr>
              <a:t>マイナポータルと</a:t>
            </a:r>
            <a:endParaRPr lang="en-US" altLang="ja-JP" dirty="0">
              <a:solidFill>
                <a:schemeClr val="tx1"/>
              </a:solidFill>
              <a:latin typeface="BIZ UDPゴシック" panose="020B0400000000000000" pitchFamily="50" charset="-128"/>
              <a:ea typeface="BIZ UDPゴシック" panose="020B0400000000000000" pitchFamily="50" charset="-128"/>
            </a:endParaRPr>
          </a:p>
          <a:p>
            <a:pPr algn="ctr"/>
            <a:r>
              <a:rPr lang="ja-JP" altLang="en-US" dirty="0">
                <a:solidFill>
                  <a:schemeClr val="tx1"/>
                </a:solidFill>
                <a:latin typeface="BIZ UDPゴシック" panose="020B0400000000000000" pitchFamily="50" charset="-128"/>
                <a:ea typeface="BIZ UDPゴシック" panose="020B0400000000000000" pitchFamily="50" charset="-128"/>
              </a:rPr>
              <a:t>連携しない場合</a:t>
            </a:r>
            <a:endParaRPr kumimoji="1" lang="ja-JP" altLang="en-US" dirty="0">
              <a:solidFill>
                <a:schemeClr val="tx1"/>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3219166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descr="ダイアグラム, テキスト&#10;&#10;AI によって生成されたコンテンツは間違っている可能性があります。">
            <a:extLst>
              <a:ext uri="{FF2B5EF4-FFF2-40B4-BE49-F238E27FC236}">
                <a16:creationId xmlns:a16="http://schemas.microsoft.com/office/drawing/2014/main" id="{D48EF300-D7E1-1BD0-3D3B-1DAD5F12277B}"/>
              </a:ext>
            </a:extLst>
          </p:cNvPr>
          <p:cNvPicPr>
            <a:picLocks noChangeAspect="1"/>
          </p:cNvPicPr>
          <p:nvPr/>
        </p:nvPicPr>
        <p:blipFill>
          <a:blip r:embed="rId4" cstate="screen">
            <a:extLst>
              <a:ext uri="{28A0092B-C50C-407E-A947-70E740481C1C}">
                <a14:useLocalDpi xmlns:a14="http://schemas.microsoft.com/office/drawing/2010/main"/>
              </a:ext>
            </a:extLst>
          </a:blip>
          <a:srcRect b="17485"/>
          <a:stretch/>
        </p:blipFill>
        <p:spPr>
          <a:xfrm>
            <a:off x="3357392" y="2394552"/>
            <a:ext cx="2428959" cy="4337440"/>
          </a:xfrm>
          <a:prstGeom prst="rect">
            <a:avLst/>
          </a:prstGeom>
          <a:ln w="12700" cap="sq">
            <a:solidFill>
              <a:srgbClr val="000000"/>
            </a:solidFill>
            <a:prstDash val="solid"/>
            <a:miter lim="800000"/>
          </a:ln>
          <a:effectLst/>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5" imgW="554" imgH="551" progId="TCLayout.ActiveDocument.1">
                  <p:embed/>
                </p:oleObj>
              </mc:Choice>
              <mc:Fallback>
                <p:oleObj name="think-cell スライド" r:id="rId5"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1800" dirty="0">
                <a:solidFill>
                  <a:schemeClr val="accent1"/>
                </a:solidFill>
                <a:latin typeface="BIZ UDPゴシック" panose="020B0400000000000000" pitchFamily="50" charset="-128"/>
                <a:ea typeface="BIZ UDPゴシック" panose="020B0400000000000000" pitchFamily="50" charset="-128"/>
              </a:rPr>
              <a:t>１</a:t>
            </a:r>
            <a:r>
              <a:rPr lang="en-US" altLang="ja-JP" sz="1800" dirty="0">
                <a:solidFill>
                  <a:schemeClr val="accent1"/>
                </a:solidFill>
                <a:latin typeface="BIZ UDPゴシック" panose="020B0400000000000000" pitchFamily="50" charset="-128"/>
                <a:ea typeface="BIZ UDPゴシック" panose="020B0400000000000000" pitchFamily="50" charset="-128"/>
              </a:rPr>
              <a:t>8</a:t>
            </a:r>
          </a:p>
        </p:txBody>
      </p:sp>
      <p:sp>
        <p:nvSpPr>
          <p:cNvPr id="7" name="テキスト ボックス 6">
            <a:extLst>
              <a:ext uri="{FF2B5EF4-FFF2-40B4-BE49-F238E27FC236}">
                <a16:creationId xmlns:a16="http://schemas.microsoft.com/office/drawing/2014/main" id="{35ABDAA6-38E3-9225-522D-F6D87F0FC95B}"/>
              </a:ext>
            </a:extLst>
          </p:cNvPr>
          <p:cNvSpPr txBox="1"/>
          <p:nvPr/>
        </p:nvSpPr>
        <p:spPr>
          <a:xfrm>
            <a:off x="2962837"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⓲</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10" name="テキスト ボックス 9">
            <a:extLst>
              <a:ext uri="{FF2B5EF4-FFF2-40B4-BE49-F238E27FC236}">
                <a16:creationId xmlns:a16="http://schemas.microsoft.com/office/drawing/2014/main" id="{EA193D90-F9E1-E2B9-73DA-F655515C9834}"/>
              </a:ext>
            </a:extLst>
          </p:cNvPr>
          <p:cNvSpPr txBox="1"/>
          <p:nvPr/>
        </p:nvSpPr>
        <p:spPr>
          <a:xfrm>
            <a:off x="3485787" y="1512998"/>
            <a:ext cx="3680743" cy="755720"/>
          </a:xfrm>
          <a:prstGeom prst="rect">
            <a:avLst/>
          </a:prstGeom>
          <a:noFill/>
        </p:spPr>
        <p:txBody>
          <a:bodyPr wrap="square" lIns="91440" tIns="45720" rIns="91440" bIns="45720" rtlCol="0" anchor="t">
            <a:spAutoFit/>
          </a:bodyPr>
          <a:lstStyle/>
          <a:p>
            <a:pPr>
              <a:lnSpc>
                <a:spcPct val="130000"/>
              </a:lnSpc>
            </a:pPr>
            <a:r>
              <a:rPr lang="ja-JP" altLang="en-US" dirty="0">
                <a:solidFill>
                  <a:prstClr val="black"/>
                </a:solidFill>
                <a:latin typeface="BIZ UDPゴシック" panose="020B0400000000000000" pitchFamily="50" charset="-128"/>
                <a:ea typeface="BIZ UDPゴシック" panose="020B0400000000000000" pitchFamily="50" charset="-128"/>
              </a:rPr>
              <a:t>左上の「</a:t>
            </a:r>
            <a:r>
              <a:rPr lang="en-US" altLang="ja-JP" dirty="0">
                <a:solidFill>
                  <a:prstClr val="black"/>
                </a:solidFill>
                <a:latin typeface="BIZ UDPゴシック" panose="020B0400000000000000" pitchFamily="50" charset="-128"/>
                <a:ea typeface="BIZ UDPゴシック" panose="020B0400000000000000" pitchFamily="50" charset="-128"/>
              </a:rPr>
              <a:t>Safari</a:t>
            </a:r>
            <a:r>
              <a:rPr lang="ja-JP" altLang="en-US" sz="1800" dirty="0">
                <a:solidFill>
                  <a:prstClr val="black"/>
                </a:solidFill>
                <a:latin typeface="BIZ UDPゴシック" panose="020B0400000000000000" pitchFamily="50" charset="-128"/>
                <a:ea typeface="BIZ UDPゴシック" panose="020B0400000000000000" pitchFamily="50" charset="-128"/>
              </a:rPr>
              <a:t>」をダブルタップ</a:t>
            </a:r>
            <a:endParaRPr lang="en-US" altLang="ja-JP" sz="1800" dirty="0">
              <a:solidFill>
                <a:prstClr val="black"/>
              </a:solidFill>
              <a:latin typeface="BIZ UDPゴシック" panose="020B0400000000000000" pitchFamily="50" charset="-128"/>
              <a:ea typeface="BIZ UDPゴシック" panose="020B0400000000000000" pitchFamily="50" charset="-128"/>
            </a:endParaRPr>
          </a:p>
          <a:p>
            <a:pPr>
              <a:lnSpc>
                <a:spcPct val="130000"/>
              </a:lnSpc>
            </a:pPr>
            <a:r>
              <a:rPr lang="ja-JP" altLang="en-US" sz="1800" dirty="0">
                <a:solidFill>
                  <a:prstClr val="black"/>
                </a:solidFill>
                <a:latin typeface="BIZ UDPゴシック" panose="020B0400000000000000" pitchFamily="50" charset="-128"/>
                <a:ea typeface="BIZ UDPゴシック" panose="020B0400000000000000" pitchFamily="50" charset="-128"/>
              </a:rPr>
              <a:t>します</a:t>
            </a:r>
            <a:endParaRPr lang="en-US" altLang="ja-JP" dirty="0">
              <a:solidFill>
                <a:prstClr val="black"/>
              </a:solidFill>
              <a:latin typeface="BIZ UDPゴシック" panose="020B0400000000000000" pitchFamily="50" charset="-128"/>
              <a:ea typeface="BIZ UDPゴシック" panose="020B0400000000000000" pitchFamily="50" charset="-128"/>
            </a:endParaRPr>
          </a:p>
        </p:txBody>
      </p:sp>
      <p:sp>
        <p:nvSpPr>
          <p:cNvPr id="8" name="タイトル 1">
            <a:extLst>
              <a:ext uri="{FF2B5EF4-FFF2-40B4-BE49-F238E27FC236}">
                <a16:creationId xmlns:a16="http://schemas.microsoft.com/office/drawing/2014/main" id="{877F4A53-5D0A-9C21-5FF7-B71EF1BE49CA}"/>
              </a:ext>
            </a:extLst>
          </p:cNvPr>
          <p:cNvSpPr>
            <a:spLocks noGrp="1"/>
          </p:cNvSpPr>
          <p:nvPr>
            <p:ph type="ctrTitle"/>
          </p:nvPr>
        </p:nvSpPr>
        <p:spPr>
          <a:xfrm>
            <a:off x="1392691" y="397713"/>
            <a:ext cx="7576708" cy="486326"/>
          </a:xfrm>
        </p:spPr>
        <p:txBody>
          <a:bodyPr vert="horz">
            <a:noAutofit/>
          </a:bodyPr>
          <a:lstStyle/>
          <a:p>
            <a:r>
              <a:rPr lang="ja-JP" altLang="en-US" dirty="0"/>
              <a:t>国税庁の確定申告書等作成コーナーに</a:t>
            </a:r>
            <a:br>
              <a:rPr lang="ja-JP" altLang="en-US" dirty="0"/>
            </a:br>
            <a:r>
              <a:rPr lang="ja-JP" altLang="en-US" dirty="0"/>
              <a:t>アクセスして作成開始</a:t>
            </a:r>
          </a:p>
        </p:txBody>
      </p:sp>
      <p:sp>
        <p:nvSpPr>
          <p:cNvPr id="9" name="タイトル 1">
            <a:extLst>
              <a:ext uri="{FF2B5EF4-FFF2-40B4-BE49-F238E27FC236}">
                <a16:creationId xmlns:a16="http://schemas.microsoft.com/office/drawing/2014/main" id="{A627C13E-1F4D-49E5-B3CE-ED1399063B49}"/>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3-B</a:t>
            </a:r>
          </a:p>
        </p:txBody>
      </p:sp>
      <p:sp>
        <p:nvSpPr>
          <p:cNvPr id="11" name="サブタイトル 2">
            <a:extLst>
              <a:ext uri="{FF2B5EF4-FFF2-40B4-BE49-F238E27FC236}">
                <a16:creationId xmlns:a16="http://schemas.microsoft.com/office/drawing/2014/main" id="{2F6B8A65-3EA3-8EE1-3BA1-5166B1B481FB}"/>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dirty="0">
                <a:latin typeface="BIZ UDPゴシック" panose="020B0400000000000000" pitchFamily="50" charset="-128"/>
                <a:ea typeface="BIZ UDPゴシック" panose="020B0400000000000000" pitchFamily="50" charset="-128"/>
              </a:rPr>
              <a:t>確定申告を開始しましょう</a:t>
            </a:r>
          </a:p>
        </p:txBody>
      </p:sp>
      <p:sp>
        <p:nvSpPr>
          <p:cNvPr id="12" name="四角形: 角を丸くする 11">
            <a:extLst>
              <a:ext uri="{FF2B5EF4-FFF2-40B4-BE49-F238E27FC236}">
                <a16:creationId xmlns:a16="http://schemas.microsoft.com/office/drawing/2014/main" id="{1BEF2D98-7810-DD3A-0D7A-D49A4FEE098E}"/>
              </a:ext>
            </a:extLst>
          </p:cNvPr>
          <p:cNvSpPr/>
          <p:nvPr/>
        </p:nvSpPr>
        <p:spPr>
          <a:xfrm>
            <a:off x="3268355" y="2511191"/>
            <a:ext cx="665692" cy="237985"/>
          </a:xfrm>
          <a:prstGeom prst="roundRect">
            <a:avLst/>
          </a:prstGeom>
          <a:noFill/>
          <a:ln w="38100">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sp>
        <p:nvSpPr>
          <p:cNvPr id="2" name="正方形/長方形 1">
            <a:extLst>
              <a:ext uri="{FF2B5EF4-FFF2-40B4-BE49-F238E27FC236}">
                <a16:creationId xmlns:a16="http://schemas.microsoft.com/office/drawing/2014/main" id="{E2BC0E70-2280-6D99-E75C-EF4828520A93}"/>
              </a:ext>
            </a:extLst>
          </p:cNvPr>
          <p:cNvSpPr/>
          <p:nvPr/>
        </p:nvSpPr>
        <p:spPr>
          <a:xfrm>
            <a:off x="7103672" y="887189"/>
            <a:ext cx="2029083" cy="584775"/>
          </a:xfrm>
          <a:prstGeom prst="rect">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tx1"/>
                </a:solidFill>
                <a:latin typeface="BIZ UDPゴシック" panose="020B0400000000000000" pitchFamily="50" charset="-128"/>
                <a:ea typeface="BIZ UDPゴシック" panose="020B0400000000000000" pitchFamily="50" charset="-128"/>
              </a:rPr>
              <a:t>マイナポータルと</a:t>
            </a:r>
            <a:endParaRPr lang="en-US" altLang="ja-JP" dirty="0">
              <a:solidFill>
                <a:schemeClr val="tx1"/>
              </a:solidFill>
              <a:latin typeface="BIZ UDPゴシック" panose="020B0400000000000000" pitchFamily="50" charset="-128"/>
              <a:ea typeface="BIZ UDPゴシック" panose="020B0400000000000000" pitchFamily="50" charset="-128"/>
            </a:endParaRPr>
          </a:p>
          <a:p>
            <a:pPr algn="ctr"/>
            <a:r>
              <a:rPr lang="ja-JP" altLang="en-US" dirty="0">
                <a:solidFill>
                  <a:schemeClr val="tx1"/>
                </a:solidFill>
                <a:latin typeface="BIZ UDPゴシック" panose="020B0400000000000000" pitchFamily="50" charset="-128"/>
                <a:ea typeface="BIZ UDPゴシック" panose="020B0400000000000000" pitchFamily="50" charset="-128"/>
              </a:rPr>
              <a:t>連携しない場合</a:t>
            </a:r>
            <a:endParaRPr kumimoji="1" lang="ja-JP" altLang="en-US" dirty="0">
              <a:solidFill>
                <a:schemeClr val="tx1"/>
              </a:solidFill>
              <a:latin typeface="BIZ UDPゴシック" panose="020B0400000000000000" pitchFamily="50" charset="-128"/>
              <a:ea typeface="BIZ UDPゴシック" panose="020B0400000000000000" pitchFamily="50" charset="-128"/>
            </a:endParaRPr>
          </a:p>
        </p:txBody>
      </p:sp>
      <p:sp>
        <p:nvSpPr>
          <p:cNvPr id="3" name="テキスト ボックス 2">
            <a:extLst>
              <a:ext uri="{FF2B5EF4-FFF2-40B4-BE49-F238E27FC236}">
                <a16:creationId xmlns:a16="http://schemas.microsoft.com/office/drawing/2014/main" id="{8A6C5B19-7D55-258D-BB62-47E3DB0502F9}"/>
              </a:ext>
            </a:extLst>
          </p:cNvPr>
          <p:cNvSpPr txBox="1"/>
          <p:nvPr/>
        </p:nvSpPr>
        <p:spPr>
          <a:xfrm>
            <a:off x="5870424" y="2394552"/>
            <a:ext cx="1992597" cy="1002134"/>
          </a:xfrm>
          <a:prstGeom prst="rect">
            <a:avLst/>
          </a:prstGeom>
          <a:noFill/>
        </p:spPr>
        <p:txBody>
          <a:bodyPr wrap="square" lIns="36000" rIns="36000" rtlCol="0">
            <a:spAutoFit/>
          </a:bodyPr>
          <a:lstStyle/>
          <a:p>
            <a:pPr>
              <a:lnSpc>
                <a:spcPct val="130000"/>
              </a:lnSpc>
              <a:buClr>
                <a:srgbClr val="4472C4"/>
              </a:buClr>
            </a:pPr>
            <a:r>
              <a:rPr kumimoji="1" lang="en-US" altLang="ja-JP" sz="1600" dirty="0">
                <a:solidFill>
                  <a:schemeClr val="accent1"/>
                </a:solidFill>
                <a:latin typeface="BIZ UDPゴシック" panose="020B0400000000000000" pitchFamily="50" charset="-128"/>
                <a:ea typeface="BIZ UDPゴシック" panose="020B0400000000000000" pitchFamily="50" charset="-128"/>
              </a:rPr>
              <a:t>※Android</a:t>
            </a:r>
            <a:r>
              <a:rPr kumimoji="1" lang="ja-JP" altLang="en-US" sz="1600" dirty="0">
                <a:solidFill>
                  <a:schemeClr val="accent1"/>
                </a:solidFill>
                <a:latin typeface="BIZ UDPゴシック" panose="020B0400000000000000" pitchFamily="50" charset="-128"/>
                <a:ea typeface="BIZ UDPゴシック" panose="020B0400000000000000" pitchFamily="50" charset="-128"/>
              </a:rPr>
              <a:t>の場合、</a:t>
            </a:r>
            <a:endParaRPr kumimoji="1" lang="en-US" altLang="ja-JP" sz="1600" dirty="0">
              <a:solidFill>
                <a:schemeClr val="accent1"/>
              </a:solidFill>
              <a:latin typeface="BIZ UDPゴシック" panose="020B0400000000000000" pitchFamily="50" charset="-128"/>
              <a:ea typeface="BIZ UDPゴシック" panose="020B0400000000000000" pitchFamily="50" charset="-128"/>
            </a:endParaRPr>
          </a:p>
          <a:p>
            <a:pPr>
              <a:lnSpc>
                <a:spcPct val="130000"/>
              </a:lnSpc>
              <a:buClr>
                <a:srgbClr val="4472C4"/>
              </a:buClr>
            </a:pPr>
            <a:r>
              <a:rPr kumimoji="1" lang="ja-JP" altLang="en-US" sz="1600" dirty="0">
                <a:solidFill>
                  <a:schemeClr val="accent1"/>
                </a:solidFill>
                <a:latin typeface="BIZ UDPゴシック" panose="020B0400000000000000" pitchFamily="50" charset="-128"/>
                <a:ea typeface="BIZ UDPゴシック" panose="020B0400000000000000" pitchFamily="50" charset="-128"/>
              </a:rPr>
              <a:t>こちらの画面は</a:t>
            </a:r>
            <a:endParaRPr kumimoji="1" lang="en-US" altLang="ja-JP" sz="1600" dirty="0">
              <a:solidFill>
                <a:schemeClr val="accent1"/>
              </a:solidFill>
              <a:latin typeface="BIZ UDPゴシック" panose="020B0400000000000000" pitchFamily="50" charset="-128"/>
              <a:ea typeface="BIZ UDPゴシック" panose="020B0400000000000000" pitchFamily="50" charset="-128"/>
            </a:endParaRPr>
          </a:p>
          <a:p>
            <a:pPr>
              <a:lnSpc>
                <a:spcPct val="130000"/>
              </a:lnSpc>
              <a:buClr>
                <a:srgbClr val="4472C4"/>
              </a:buClr>
            </a:pPr>
            <a:r>
              <a:rPr kumimoji="1" lang="ja-JP" altLang="en-US" sz="1600" dirty="0">
                <a:solidFill>
                  <a:schemeClr val="accent1"/>
                </a:solidFill>
                <a:latin typeface="BIZ UDPゴシック" panose="020B0400000000000000" pitchFamily="50" charset="-128"/>
                <a:ea typeface="BIZ UDPゴシック" panose="020B0400000000000000" pitchFamily="50" charset="-128"/>
              </a:rPr>
              <a:t>表示されません</a:t>
            </a:r>
            <a:endParaRPr lang="en-US" altLang="ja-JP" sz="1600" dirty="0">
              <a:solidFill>
                <a:schemeClr val="accent1"/>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8538839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画像のプレビュー">
            <a:extLst>
              <a:ext uri="{FF2B5EF4-FFF2-40B4-BE49-F238E27FC236}">
                <a16:creationId xmlns:a16="http://schemas.microsoft.com/office/drawing/2014/main" id="{8E8EFEC0-1775-9814-A9C0-2EFBBE23E7E1}"/>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441497" y="2407695"/>
            <a:ext cx="2429000" cy="43200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6148" name="Picture 4" descr="画像のプレビュー">
            <a:extLst>
              <a:ext uri="{FF2B5EF4-FFF2-40B4-BE49-F238E27FC236}">
                <a16:creationId xmlns:a16="http://schemas.microsoft.com/office/drawing/2014/main" id="{50BBC656-EFC6-120F-819E-3CF37D630A90}"/>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244440" y="2401157"/>
            <a:ext cx="2429000" cy="43200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cxnSp>
        <p:nvCxnSpPr>
          <p:cNvPr id="13" name="直線矢印コネクタ 12">
            <a:extLst>
              <a:ext uri="{FF2B5EF4-FFF2-40B4-BE49-F238E27FC236}">
                <a16:creationId xmlns:a16="http://schemas.microsoft.com/office/drawing/2014/main" id="{11DC774E-F204-D9F1-76AB-A4DD70DA345A}"/>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DFA45860-F023-30AF-2AE8-5C140AB3B3B3}"/>
              </a:ext>
            </a:extLst>
          </p:cNvPr>
          <p:cNvSpPr txBox="1"/>
          <p:nvPr/>
        </p:nvSpPr>
        <p:spPr>
          <a:xfrm>
            <a:off x="889484"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⓭</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6" name="テキスト ボックス 25">
            <a:extLst>
              <a:ext uri="{FF2B5EF4-FFF2-40B4-BE49-F238E27FC236}">
                <a16:creationId xmlns:a16="http://schemas.microsoft.com/office/drawing/2014/main" id="{38C1B4B9-C96A-6517-82E0-09DCD084FA95}"/>
              </a:ext>
            </a:extLst>
          </p:cNvPr>
          <p:cNvSpPr txBox="1"/>
          <p:nvPr/>
        </p:nvSpPr>
        <p:spPr>
          <a:xfrm>
            <a:off x="5093178" y="1512998"/>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⓮</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31" name="テキスト ボックス 30">
            <a:extLst>
              <a:ext uri="{FF2B5EF4-FFF2-40B4-BE49-F238E27FC236}">
                <a16:creationId xmlns:a16="http://schemas.microsoft.com/office/drawing/2014/main" id="{9294E6C3-633E-05EF-F81B-0CB50EFC6506}"/>
              </a:ext>
            </a:extLst>
          </p:cNvPr>
          <p:cNvSpPr txBox="1"/>
          <p:nvPr/>
        </p:nvSpPr>
        <p:spPr>
          <a:xfrm>
            <a:off x="5607129" y="1512998"/>
            <a:ext cx="3362270" cy="755720"/>
          </a:xfrm>
          <a:prstGeom prst="rect">
            <a:avLst/>
          </a:prstGeom>
          <a:noFill/>
        </p:spPr>
        <p:txBody>
          <a:bodyPr wrap="square" rtlCol="0" anchor="t" anchorCtr="0">
            <a:spAutoFit/>
          </a:bodyPr>
          <a:lstStyle/>
          <a:p>
            <a:pPr>
              <a:lnSpc>
                <a:spcPct val="130000"/>
              </a:lnSpc>
            </a:pPr>
            <a:r>
              <a:rPr lang="en-US" altLang="ja-JP" sz="1800" dirty="0">
                <a:solidFill>
                  <a:prstClr val="black"/>
                </a:solidFill>
                <a:latin typeface="BIZ UDPゴシック" panose="020B0400000000000000" pitchFamily="50" charset="-128"/>
                <a:ea typeface="BIZ UDPゴシック" panose="020B0400000000000000" pitchFamily="50" charset="-128"/>
              </a:rPr>
              <a:t>｢</a:t>
            </a:r>
            <a:r>
              <a:rPr lang="ja-JP" altLang="en-US" sz="1800" dirty="0">
                <a:solidFill>
                  <a:prstClr val="black"/>
                </a:solidFill>
                <a:latin typeface="BIZ UDPゴシック" panose="020B0400000000000000" pitchFamily="50" charset="-128"/>
                <a:ea typeface="BIZ UDPゴシック" panose="020B0400000000000000" pitchFamily="50" charset="-128"/>
              </a:rPr>
              <a:t>マイナンバーカードでログイン</a:t>
            </a:r>
            <a:r>
              <a:rPr lang="en-US" altLang="ja-JP" sz="1800" dirty="0">
                <a:solidFill>
                  <a:prstClr val="black"/>
                </a:solidFill>
                <a:latin typeface="BIZ UDPゴシック" panose="020B0400000000000000" pitchFamily="50" charset="-128"/>
                <a:ea typeface="BIZ UDPゴシック" panose="020B0400000000000000" pitchFamily="50" charset="-128"/>
              </a:rPr>
              <a:t>｣</a:t>
            </a:r>
            <a:r>
              <a:rPr lang="ja-JP" altLang="en-US" sz="1800" dirty="0">
                <a:solidFill>
                  <a:prstClr val="black"/>
                </a:solidFill>
                <a:latin typeface="BIZ UDPゴシック" panose="020B0400000000000000" pitchFamily="50" charset="-128"/>
                <a:ea typeface="BIZ UDPゴシック" panose="020B0400000000000000" pitchFamily="50" charset="-128"/>
              </a:rPr>
              <a:t>をダブルタップします</a:t>
            </a:r>
          </a:p>
        </p:txBody>
      </p:sp>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19</a:t>
            </a:r>
          </a:p>
        </p:txBody>
      </p:sp>
      <p:sp>
        <p:nvSpPr>
          <p:cNvPr id="8" name="タイトル 1">
            <a:extLst>
              <a:ext uri="{FF2B5EF4-FFF2-40B4-BE49-F238E27FC236}">
                <a16:creationId xmlns:a16="http://schemas.microsoft.com/office/drawing/2014/main" id="{FAAF9015-DB48-3569-ECFF-CE77707838BE}"/>
              </a:ext>
            </a:extLst>
          </p:cNvPr>
          <p:cNvSpPr>
            <a:spLocks noGrp="1"/>
          </p:cNvSpPr>
          <p:nvPr>
            <p:ph type="ctrTitle"/>
          </p:nvPr>
        </p:nvSpPr>
        <p:spPr>
          <a:xfrm>
            <a:off x="1392691" y="397713"/>
            <a:ext cx="7576708" cy="486326"/>
          </a:xfrm>
        </p:spPr>
        <p:txBody>
          <a:bodyPr vert="horz">
            <a:noAutofit/>
          </a:bodyPr>
          <a:lstStyle/>
          <a:p>
            <a:r>
              <a:rPr lang="ja-JP" altLang="en-US" dirty="0"/>
              <a:t>国税庁の確定申告書等作成コーナーに</a:t>
            </a:r>
            <a:br>
              <a:rPr lang="ja-JP" altLang="en-US" dirty="0"/>
            </a:br>
            <a:r>
              <a:rPr lang="ja-JP" altLang="en-US" dirty="0"/>
              <a:t>アクセスして作成開始</a:t>
            </a:r>
          </a:p>
        </p:txBody>
      </p:sp>
      <p:sp>
        <p:nvSpPr>
          <p:cNvPr id="9" name="タイトル 1">
            <a:extLst>
              <a:ext uri="{FF2B5EF4-FFF2-40B4-BE49-F238E27FC236}">
                <a16:creationId xmlns:a16="http://schemas.microsoft.com/office/drawing/2014/main" id="{6320B7D3-1FA8-C579-AC09-F41821441E3B}"/>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3-B</a:t>
            </a:r>
          </a:p>
        </p:txBody>
      </p:sp>
      <p:sp>
        <p:nvSpPr>
          <p:cNvPr id="23" name="サブタイトル 2">
            <a:extLst>
              <a:ext uri="{FF2B5EF4-FFF2-40B4-BE49-F238E27FC236}">
                <a16:creationId xmlns:a16="http://schemas.microsoft.com/office/drawing/2014/main" id="{A4341881-5417-34F8-26FB-539B4D9B0384}"/>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dirty="0">
                <a:latin typeface="BIZ UDPゴシック" panose="020B0400000000000000" pitchFamily="50" charset="-128"/>
                <a:ea typeface="BIZ UDPゴシック" panose="020B0400000000000000" pitchFamily="50" charset="-128"/>
              </a:rPr>
              <a:t>確定申告を開始しましょう</a:t>
            </a:r>
          </a:p>
        </p:txBody>
      </p:sp>
      <p:sp>
        <p:nvSpPr>
          <p:cNvPr id="32" name="テキスト ボックス 31">
            <a:extLst>
              <a:ext uri="{FF2B5EF4-FFF2-40B4-BE49-F238E27FC236}">
                <a16:creationId xmlns:a16="http://schemas.microsoft.com/office/drawing/2014/main" id="{D1106F69-F732-C09B-BE36-61C363CC2F58}"/>
              </a:ext>
            </a:extLst>
          </p:cNvPr>
          <p:cNvSpPr txBox="1"/>
          <p:nvPr/>
        </p:nvSpPr>
        <p:spPr>
          <a:xfrm>
            <a:off x="1412435" y="1512998"/>
            <a:ext cx="3376372" cy="395621"/>
          </a:xfrm>
          <a:prstGeom prst="rect">
            <a:avLst/>
          </a:prstGeom>
          <a:noFill/>
        </p:spPr>
        <p:txBody>
          <a:bodyPr wrap="square" lIns="91440" tIns="45720" rIns="91440" bIns="45720" rtlCol="0" anchor="t">
            <a:spAutoFit/>
          </a:bodyPr>
          <a:lstStyle/>
          <a:p>
            <a:pPr>
              <a:lnSpc>
                <a:spcPct val="130000"/>
              </a:lnSpc>
            </a:pPr>
            <a:r>
              <a:rPr lang="ja-JP" altLang="en-US"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「次へ」をダブルタップします</a:t>
            </a:r>
            <a:endParaRPr lang="en-US" altLang="ja-JP"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2" name="四角形: 角を丸くする 1">
            <a:extLst>
              <a:ext uri="{FF2B5EF4-FFF2-40B4-BE49-F238E27FC236}">
                <a16:creationId xmlns:a16="http://schemas.microsoft.com/office/drawing/2014/main" id="{1081A0B7-3A74-007F-E637-3A29872744D7}"/>
              </a:ext>
            </a:extLst>
          </p:cNvPr>
          <p:cNvSpPr/>
          <p:nvPr/>
        </p:nvSpPr>
        <p:spPr>
          <a:xfrm>
            <a:off x="5306942" y="5250542"/>
            <a:ext cx="2695206" cy="469008"/>
          </a:xfrm>
          <a:prstGeom prst="roundRect">
            <a:avLst>
              <a:gd name="adj" fmla="val 7548"/>
            </a:avLst>
          </a:prstGeom>
          <a:noFill/>
          <a:ln w="38100">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
        <p:nvSpPr>
          <p:cNvPr id="4" name="四角形: 角を丸くする 3">
            <a:extLst>
              <a:ext uri="{FF2B5EF4-FFF2-40B4-BE49-F238E27FC236}">
                <a16:creationId xmlns:a16="http://schemas.microsoft.com/office/drawing/2014/main" id="{1DBF7334-560C-6ADF-7AE2-283C0150A51B}"/>
              </a:ext>
            </a:extLst>
          </p:cNvPr>
          <p:cNvSpPr/>
          <p:nvPr/>
        </p:nvSpPr>
        <p:spPr>
          <a:xfrm>
            <a:off x="1111337" y="4879073"/>
            <a:ext cx="2695206" cy="469008"/>
          </a:xfrm>
          <a:prstGeom prst="roundRect">
            <a:avLst>
              <a:gd name="adj" fmla="val 7548"/>
            </a:avLst>
          </a:prstGeom>
          <a:noFill/>
          <a:ln w="38100">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
        <p:nvSpPr>
          <p:cNvPr id="5" name="正方形/長方形 4">
            <a:extLst>
              <a:ext uri="{FF2B5EF4-FFF2-40B4-BE49-F238E27FC236}">
                <a16:creationId xmlns:a16="http://schemas.microsoft.com/office/drawing/2014/main" id="{62FAEFBF-A117-A795-E7A2-4662AA43C633}"/>
              </a:ext>
            </a:extLst>
          </p:cNvPr>
          <p:cNvSpPr/>
          <p:nvPr/>
        </p:nvSpPr>
        <p:spPr>
          <a:xfrm>
            <a:off x="7103672" y="887189"/>
            <a:ext cx="2029083" cy="584775"/>
          </a:xfrm>
          <a:prstGeom prst="rect">
            <a:avLst/>
          </a:prstGeom>
          <a:solidFill>
            <a:schemeClr val="accent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tx1"/>
                </a:solidFill>
                <a:latin typeface="BIZ UDPゴシック" panose="020B0400000000000000" pitchFamily="50" charset="-128"/>
                <a:ea typeface="BIZ UDPゴシック" panose="020B0400000000000000" pitchFamily="50" charset="-128"/>
              </a:rPr>
              <a:t>マイナポータルと</a:t>
            </a:r>
            <a:endParaRPr lang="en-US" altLang="ja-JP" dirty="0">
              <a:solidFill>
                <a:schemeClr val="tx1"/>
              </a:solidFill>
              <a:latin typeface="BIZ UDPゴシック" panose="020B0400000000000000" pitchFamily="50" charset="-128"/>
              <a:ea typeface="BIZ UDPゴシック" panose="020B0400000000000000" pitchFamily="50" charset="-128"/>
            </a:endParaRPr>
          </a:p>
          <a:p>
            <a:pPr algn="ctr"/>
            <a:r>
              <a:rPr lang="ja-JP" altLang="en-US" dirty="0">
                <a:solidFill>
                  <a:schemeClr val="tx1"/>
                </a:solidFill>
                <a:latin typeface="BIZ UDPゴシック" panose="020B0400000000000000" pitchFamily="50" charset="-128"/>
                <a:ea typeface="BIZ UDPゴシック" panose="020B0400000000000000" pitchFamily="50" charset="-128"/>
              </a:rPr>
              <a:t>連携する場合</a:t>
            </a:r>
            <a:endParaRPr kumimoji="1" lang="ja-JP" altLang="en-US" dirty="0">
              <a:solidFill>
                <a:schemeClr val="tx1"/>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3713405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descr="ダイアグラム&#10;&#10;AI によって生成されたコンテンツは間違っている可能性があります。">
            <a:extLst>
              <a:ext uri="{FF2B5EF4-FFF2-40B4-BE49-F238E27FC236}">
                <a16:creationId xmlns:a16="http://schemas.microsoft.com/office/drawing/2014/main" id="{369BF78A-410E-43C3-159B-0A278C4BED8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241336" y="2405008"/>
            <a:ext cx="2428786" cy="4320000"/>
          </a:xfrm>
          <a:prstGeom prst="rect">
            <a:avLst/>
          </a:prstGeom>
          <a:ln>
            <a:solidFill>
              <a:schemeClr val="tx1"/>
            </a:solidFill>
          </a:ln>
        </p:spPr>
      </p:pic>
      <p:sp>
        <p:nvSpPr>
          <p:cNvPr id="4" name="テキスト ボックス 3">
            <a:extLst>
              <a:ext uri="{FF2B5EF4-FFF2-40B4-BE49-F238E27FC236}">
                <a16:creationId xmlns:a16="http://schemas.microsoft.com/office/drawing/2014/main" id="{3E517690-469C-9EBF-6127-372092BB108F}"/>
              </a:ext>
            </a:extLst>
          </p:cNvPr>
          <p:cNvSpPr txBox="1"/>
          <p:nvPr/>
        </p:nvSpPr>
        <p:spPr>
          <a:xfrm>
            <a:off x="3793871" y="2393285"/>
            <a:ext cx="5302528" cy="4356705"/>
          </a:xfrm>
          <a:prstGeom prst="rect">
            <a:avLst/>
          </a:prstGeom>
          <a:noFill/>
        </p:spPr>
        <p:txBody>
          <a:bodyPr wrap="square" rtlCol="0">
            <a:spAutoFit/>
          </a:bodyPr>
          <a:lstStyle/>
          <a:p>
            <a:pPr marL="285750" indent="-285750">
              <a:lnSpc>
                <a:spcPct val="130000"/>
              </a:lnSpc>
              <a:buClr>
                <a:schemeClr val="tx1"/>
              </a:buClr>
              <a:buFont typeface="BIZ UDPゴシック" panose="020B0400000000000000" pitchFamily="50" charset="-128"/>
              <a:buChar char="※"/>
            </a:pPr>
            <a:r>
              <a:rPr kumimoji="1" lang="ja-JP" altLang="en-US" dirty="0">
                <a:latin typeface="BIZ UDPゴシック" panose="020B0400000000000000" pitchFamily="50" charset="-128"/>
                <a:ea typeface="BIZ UDPゴシック" panose="020B0400000000000000" pitchFamily="50" charset="-128"/>
                <a:cs typeface="Meiryo" charset="-128"/>
              </a:rPr>
              <a:t>利用者証明用電子証明書は、マイナンバーカードに搭載されている、インターネットのウェブサイト等にログイン</a:t>
            </a:r>
            <a:r>
              <a:rPr lang="ja-JP" altLang="en-US" dirty="0">
                <a:latin typeface="BIZ UDPゴシック" panose="020B0400000000000000" pitchFamily="50" charset="-128"/>
                <a:ea typeface="BIZ UDPゴシック" panose="020B0400000000000000" pitchFamily="50" charset="-128"/>
                <a:cs typeface="Meiryo" charset="-128"/>
              </a:rPr>
              <a:t>時に</a:t>
            </a:r>
            <a:r>
              <a:rPr kumimoji="1" lang="ja-JP" altLang="en-US" dirty="0">
                <a:latin typeface="BIZ UDPゴシック" panose="020B0400000000000000" pitchFamily="50" charset="-128"/>
                <a:ea typeface="BIZ UDPゴシック" panose="020B0400000000000000" pitchFamily="50" charset="-128"/>
                <a:cs typeface="Meiryo" charset="-128"/>
              </a:rPr>
              <a:t>利用する電子証明書です</a:t>
            </a:r>
            <a:endParaRPr lang="en-US" altLang="ja-JP" dirty="0">
              <a:latin typeface="BIZ UDPゴシック" panose="020B0400000000000000" pitchFamily="50" charset="-128"/>
              <a:ea typeface="BIZ UDPゴシック" panose="020B0400000000000000" pitchFamily="50" charset="-128"/>
              <a:cs typeface="Meiryo" charset="-128"/>
            </a:endParaRPr>
          </a:p>
          <a:p>
            <a:pPr marL="285750" indent="-285750">
              <a:lnSpc>
                <a:spcPct val="130000"/>
              </a:lnSpc>
              <a:buClr>
                <a:schemeClr val="tx1"/>
              </a:buClr>
              <a:buFont typeface="BIZ UDPゴシック" panose="020B0400000000000000" pitchFamily="50" charset="-128"/>
              <a:buChar char="※"/>
            </a:pPr>
            <a:r>
              <a:rPr kumimoji="1" lang="ja-JP" altLang="en-US" dirty="0">
                <a:latin typeface="BIZ UDPゴシック" panose="020B0400000000000000" pitchFamily="50" charset="-128"/>
                <a:ea typeface="BIZ UDPゴシック" panose="020B0400000000000000" pitchFamily="50" charset="-128"/>
                <a:cs typeface="Meiryo" charset="-128"/>
              </a:rPr>
              <a:t>   </a:t>
            </a:r>
            <a:r>
              <a:rPr kumimoji="1" lang="ja-JP" altLang="en-US" dirty="0">
                <a:solidFill>
                  <a:schemeClr val="accent1"/>
                </a:solidFill>
                <a:latin typeface="BIZ UDPゴシック" panose="020B0400000000000000" pitchFamily="50" charset="-128"/>
                <a:ea typeface="BIZ UDPゴシック" panose="020B0400000000000000" pitchFamily="50" charset="-128"/>
                <a:cs typeface="Meiryo" charset="-128"/>
              </a:rPr>
              <a:t>「ログインした者が、利用者本人であること」を   証明</a:t>
            </a:r>
            <a:r>
              <a:rPr kumimoji="1" lang="ja-JP" altLang="en-US" dirty="0">
                <a:latin typeface="BIZ UDPゴシック" panose="020B0400000000000000" pitchFamily="50" charset="-128"/>
                <a:ea typeface="BIZ UDPゴシック" panose="020B0400000000000000" pitchFamily="50" charset="-128"/>
                <a:cs typeface="Meiryo" charset="-128"/>
              </a:rPr>
              <a:t>することができます</a:t>
            </a:r>
            <a:endParaRPr kumimoji="1" lang="en-US" altLang="ja-JP" dirty="0">
              <a:latin typeface="BIZ UDPゴシック" panose="020B0400000000000000" pitchFamily="50" charset="-128"/>
              <a:ea typeface="BIZ UDPゴシック" panose="020B0400000000000000" pitchFamily="50" charset="-128"/>
              <a:cs typeface="Meiryo" charset="-128"/>
            </a:endParaRPr>
          </a:p>
          <a:p>
            <a:pPr marL="285750" indent="-285750">
              <a:lnSpc>
                <a:spcPct val="130000"/>
              </a:lnSpc>
              <a:buClr>
                <a:schemeClr val="tx1"/>
              </a:buClr>
              <a:buFont typeface="BIZ UDPゴシック" panose="020B0400000000000000" pitchFamily="50" charset="-128"/>
              <a:buChar char="※"/>
            </a:pPr>
            <a:r>
              <a:rPr lang="ja-JP" altLang="en-US" dirty="0">
                <a:latin typeface="BIZ UDPゴシック" panose="020B0400000000000000" pitchFamily="50" charset="-128"/>
                <a:ea typeface="BIZ UDPゴシック" panose="020B0400000000000000" pitchFamily="50" charset="-128"/>
                <a:cs typeface="Meiryo" charset="-128"/>
              </a:rPr>
              <a:t>パスワードはマイナンバーカードを市区町村の   窓口での受け取り時に利用者証明用電子証明書にご自身で設定した数字</a:t>
            </a:r>
            <a:r>
              <a:rPr lang="en-US" altLang="ja-JP" dirty="0">
                <a:latin typeface="BIZ UDPゴシック" panose="020B0400000000000000" pitchFamily="50" charset="-128"/>
                <a:ea typeface="BIZ UDPゴシック" panose="020B0400000000000000" pitchFamily="50" charset="-128"/>
                <a:cs typeface="Meiryo" charset="-128"/>
              </a:rPr>
              <a:t>4</a:t>
            </a:r>
            <a:r>
              <a:rPr lang="ja-JP" altLang="en-US" dirty="0">
                <a:latin typeface="BIZ UDPゴシック" panose="020B0400000000000000" pitchFamily="50" charset="-128"/>
                <a:ea typeface="BIZ UDPゴシック" panose="020B0400000000000000" pitchFamily="50" charset="-128"/>
                <a:cs typeface="Meiryo" charset="-128"/>
              </a:rPr>
              <a:t>桁です</a:t>
            </a:r>
            <a:endParaRPr lang="en-US" altLang="ja-JP" dirty="0">
              <a:latin typeface="BIZ UDPゴシック" panose="020B0400000000000000" pitchFamily="50" charset="-128"/>
              <a:ea typeface="BIZ UDPゴシック" panose="020B0400000000000000" pitchFamily="50" charset="-128"/>
              <a:cs typeface="Meiryo" charset="-128"/>
            </a:endParaRPr>
          </a:p>
          <a:p>
            <a:pPr marL="285750" indent="-285750">
              <a:lnSpc>
                <a:spcPct val="130000"/>
              </a:lnSpc>
              <a:buClr>
                <a:schemeClr val="tx1"/>
              </a:buClr>
              <a:buFont typeface="BIZ UDPゴシック" panose="020B0400000000000000" pitchFamily="50" charset="-128"/>
              <a:buChar char="※"/>
            </a:pPr>
            <a:r>
              <a:rPr lang="ja-JP" altLang="en-US" dirty="0">
                <a:solidFill>
                  <a:schemeClr val="accent1"/>
                </a:solidFill>
                <a:latin typeface="BIZ UDPゴシック" panose="020B0400000000000000" pitchFamily="50" charset="-128"/>
                <a:ea typeface="BIZ UDPゴシック" panose="020B0400000000000000" pitchFamily="50" charset="-128"/>
                <a:cs typeface="Meiryo" charset="-128"/>
              </a:rPr>
              <a:t>パスワードは、</a:t>
            </a:r>
            <a:r>
              <a:rPr lang="en-US" altLang="ja-JP" dirty="0">
                <a:solidFill>
                  <a:schemeClr val="accent1"/>
                </a:solidFill>
                <a:latin typeface="BIZ UDPゴシック" panose="020B0400000000000000" pitchFamily="50" charset="-128"/>
                <a:ea typeface="BIZ UDPゴシック" panose="020B0400000000000000" pitchFamily="50" charset="-128"/>
                <a:cs typeface="Meiryo" charset="-128"/>
              </a:rPr>
              <a:t>3</a:t>
            </a:r>
            <a:r>
              <a:rPr lang="ja-JP" altLang="en-US" dirty="0">
                <a:solidFill>
                  <a:schemeClr val="accent1"/>
                </a:solidFill>
                <a:latin typeface="BIZ UDPゴシック" panose="020B0400000000000000" pitchFamily="50" charset="-128"/>
                <a:ea typeface="BIZ UDPゴシック" panose="020B0400000000000000" pitchFamily="50" charset="-128"/>
                <a:cs typeface="Meiryo" charset="-128"/>
              </a:rPr>
              <a:t>回連続して間違えるとロックが  かかる</a:t>
            </a:r>
            <a:r>
              <a:rPr lang="ja-JP" altLang="en-US" dirty="0">
                <a:latin typeface="BIZ UDPゴシック" panose="020B0400000000000000" pitchFamily="50" charset="-128"/>
                <a:ea typeface="BIZ UDPゴシック" panose="020B0400000000000000" pitchFamily="50" charset="-128"/>
                <a:cs typeface="Meiryo" charset="-128"/>
              </a:rPr>
              <a:t>のでご注意ください</a:t>
            </a:r>
            <a:endParaRPr lang="en-US" altLang="ja-JP" dirty="0">
              <a:latin typeface="BIZ UDPゴシック" panose="020B0400000000000000" pitchFamily="50" charset="-128"/>
              <a:ea typeface="BIZ UDPゴシック" panose="020B0400000000000000" pitchFamily="50" charset="-128"/>
              <a:cs typeface="Meiryo" charset="-128"/>
            </a:endParaRPr>
          </a:p>
          <a:p>
            <a:pPr marL="285750" indent="-285750">
              <a:lnSpc>
                <a:spcPct val="130000"/>
              </a:lnSpc>
              <a:buClr>
                <a:schemeClr val="tx1"/>
              </a:buClr>
              <a:buFont typeface="BIZ UDPゴシック" panose="020B0400000000000000" pitchFamily="50" charset="-128"/>
              <a:buChar char="※"/>
            </a:pPr>
            <a:r>
              <a:rPr kumimoji="1" lang="ja-JP" altLang="en-US" dirty="0">
                <a:latin typeface="BIZ UDPゴシック" panose="020B0400000000000000" pitchFamily="50" charset="-128"/>
                <a:ea typeface="BIZ UDPゴシック" panose="020B0400000000000000" pitchFamily="50" charset="-128"/>
              </a:rPr>
              <a:t>パスワードはご自身で入力してください</a:t>
            </a:r>
            <a:endParaRPr lang="en-US" altLang="ja-JP" dirty="0">
              <a:latin typeface="BIZ UDPゴシック" panose="020B0400000000000000" pitchFamily="50" charset="-128"/>
              <a:ea typeface="BIZ UDPゴシック" panose="020B0400000000000000" pitchFamily="50" charset="-128"/>
            </a:endParaRPr>
          </a:p>
          <a:p>
            <a:pPr marL="285750" indent="-285750">
              <a:lnSpc>
                <a:spcPct val="130000"/>
              </a:lnSpc>
              <a:buClr>
                <a:schemeClr val="tx1"/>
              </a:buClr>
              <a:buFont typeface="BIZ UDPゴシック" panose="020B0400000000000000" pitchFamily="50" charset="-128"/>
              <a:buChar char="※"/>
            </a:pPr>
            <a:r>
              <a:rPr kumimoji="1" lang="ja-JP" altLang="en-US" dirty="0">
                <a:latin typeface="BIZ UDPゴシック" panose="020B0400000000000000" pitchFamily="50" charset="-128"/>
                <a:ea typeface="BIZ UDPゴシック" panose="020B0400000000000000" pitchFamily="50" charset="-128"/>
              </a:rPr>
              <a:t>代理の方による入力は行わない</a:t>
            </a:r>
            <a:r>
              <a:rPr lang="ja-JP" altLang="en-US" dirty="0">
                <a:latin typeface="BIZ UDPゴシック" panose="020B0400000000000000" pitchFamily="50" charset="-128"/>
                <a:ea typeface="BIZ UDPゴシック" panose="020B0400000000000000" pitchFamily="50" charset="-128"/>
              </a:rPr>
              <a:t>でください</a:t>
            </a:r>
            <a:endParaRPr lang="en-US" altLang="ja-JP" dirty="0">
              <a:latin typeface="BIZ UDPゴシック" panose="020B0400000000000000" pitchFamily="50" charset="-128"/>
              <a:ea typeface="BIZ UDPゴシック" panose="020B0400000000000000" pitchFamily="50" charset="-128"/>
            </a:endParaRPr>
          </a:p>
        </p:txBody>
      </p:sp>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5" imgW="554" imgH="551" progId="TCLayout.ActiveDocument.1">
                  <p:embed/>
                </p:oleObj>
              </mc:Choice>
              <mc:Fallback>
                <p:oleObj name="think-cell スライド" r:id="rId5"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4" name="テキスト ボックス 13">
            <a:extLst>
              <a:ext uri="{FF2B5EF4-FFF2-40B4-BE49-F238E27FC236}">
                <a16:creationId xmlns:a16="http://schemas.microsoft.com/office/drawing/2014/main" id="{DFA45860-F023-30AF-2AE8-5C140AB3B3B3}"/>
              </a:ext>
            </a:extLst>
          </p:cNvPr>
          <p:cNvSpPr txBox="1"/>
          <p:nvPr/>
        </p:nvSpPr>
        <p:spPr>
          <a:xfrm>
            <a:off x="889484"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⓯</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1" name="テキスト ボックス 20">
            <a:extLst>
              <a:ext uri="{FF2B5EF4-FFF2-40B4-BE49-F238E27FC236}">
                <a16:creationId xmlns:a16="http://schemas.microsoft.com/office/drawing/2014/main" id="{ABAC9FB8-BB58-939D-63EB-581C277E449C}"/>
              </a:ext>
            </a:extLst>
          </p:cNvPr>
          <p:cNvSpPr txBox="1"/>
          <p:nvPr/>
        </p:nvSpPr>
        <p:spPr>
          <a:xfrm>
            <a:off x="1412435" y="1512998"/>
            <a:ext cx="3546122" cy="755720"/>
          </a:xfrm>
          <a:prstGeom prst="rect">
            <a:avLst/>
          </a:prstGeom>
          <a:noFill/>
        </p:spPr>
        <p:txBody>
          <a:bodyPr wrap="square" lIns="91440" tIns="45720" rIns="91440" bIns="45720" rtlCol="0" anchor="t">
            <a:spAutoFit/>
          </a:bodyPr>
          <a:lstStyle/>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利用者証明用電子証明書のパスワード（数字</a:t>
            </a:r>
            <a:r>
              <a:rPr lang="en-US" altLang="ja-JP"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4</a:t>
            </a: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ケタ）を入力します</a:t>
            </a:r>
          </a:p>
        </p:txBody>
      </p:sp>
      <p:sp>
        <p:nvSpPr>
          <p:cNvPr id="19" name="四角形: 角を丸くする 18">
            <a:extLst>
              <a:ext uri="{FF2B5EF4-FFF2-40B4-BE49-F238E27FC236}">
                <a16:creationId xmlns:a16="http://schemas.microsoft.com/office/drawing/2014/main" id="{E32656C0-9017-CA19-CFF2-5EFDC285C3E3}"/>
              </a:ext>
            </a:extLst>
          </p:cNvPr>
          <p:cNvSpPr/>
          <p:nvPr/>
        </p:nvSpPr>
        <p:spPr>
          <a:xfrm>
            <a:off x="1129085" y="4150899"/>
            <a:ext cx="2602911" cy="708068"/>
          </a:xfrm>
          <a:prstGeom prst="roundRect">
            <a:avLst/>
          </a:prstGeom>
          <a:noFill/>
          <a:ln w="38100">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20</a:t>
            </a:r>
          </a:p>
        </p:txBody>
      </p:sp>
      <p:sp>
        <p:nvSpPr>
          <p:cNvPr id="7" name="タイトル 1">
            <a:extLst>
              <a:ext uri="{FF2B5EF4-FFF2-40B4-BE49-F238E27FC236}">
                <a16:creationId xmlns:a16="http://schemas.microsoft.com/office/drawing/2014/main" id="{47E40F2D-959B-28B8-1362-4DE5EC3D0CF0}"/>
              </a:ext>
            </a:extLst>
          </p:cNvPr>
          <p:cNvSpPr>
            <a:spLocks noGrp="1"/>
          </p:cNvSpPr>
          <p:nvPr>
            <p:ph type="ctrTitle"/>
          </p:nvPr>
        </p:nvSpPr>
        <p:spPr>
          <a:xfrm>
            <a:off x="1392691" y="397713"/>
            <a:ext cx="7576708" cy="486326"/>
          </a:xfrm>
        </p:spPr>
        <p:txBody>
          <a:bodyPr vert="horz">
            <a:noAutofit/>
          </a:bodyPr>
          <a:lstStyle/>
          <a:p>
            <a:r>
              <a:rPr lang="ja-JP" altLang="en-US" dirty="0"/>
              <a:t>国税庁の確定申告書等作成コーナーに</a:t>
            </a:r>
            <a:br>
              <a:rPr lang="ja-JP" altLang="en-US" dirty="0"/>
            </a:br>
            <a:r>
              <a:rPr lang="ja-JP" altLang="en-US" dirty="0"/>
              <a:t>アクセスして作成開始</a:t>
            </a:r>
          </a:p>
        </p:txBody>
      </p:sp>
      <p:sp>
        <p:nvSpPr>
          <p:cNvPr id="8" name="タイトル 1">
            <a:extLst>
              <a:ext uri="{FF2B5EF4-FFF2-40B4-BE49-F238E27FC236}">
                <a16:creationId xmlns:a16="http://schemas.microsoft.com/office/drawing/2014/main" id="{C489E373-45F7-0FDA-A1BA-2A4F9A538C83}"/>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3-B</a:t>
            </a:r>
          </a:p>
        </p:txBody>
      </p:sp>
      <p:sp>
        <p:nvSpPr>
          <p:cNvPr id="9" name="サブタイトル 2">
            <a:extLst>
              <a:ext uri="{FF2B5EF4-FFF2-40B4-BE49-F238E27FC236}">
                <a16:creationId xmlns:a16="http://schemas.microsoft.com/office/drawing/2014/main" id="{25C02557-3C43-1B75-0787-D9C74C68FA0E}"/>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dirty="0">
                <a:latin typeface="BIZ UDPゴシック" panose="020B0400000000000000" pitchFamily="50" charset="-128"/>
                <a:ea typeface="BIZ UDPゴシック" panose="020B0400000000000000" pitchFamily="50" charset="-128"/>
              </a:rPr>
              <a:t>確定申告を開始しましょう</a:t>
            </a:r>
          </a:p>
        </p:txBody>
      </p:sp>
      <p:sp>
        <p:nvSpPr>
          <p:cNvPr id="10" name="正方形/長方形 9">
            <a:extLst>
              <a:ext uri="{FF2B5EF4-FFF2-40B4-BE49-F238E27FC236}">
                <a16:creationId xmlns:a16="http://schemas.microsoft.com/office/drawing/2014/main" id="{A1E105AA-6F50-794E-3B1C-01D755AD3D52}"/>
              </a:ext>
            </a:extLst>
          </p:cNvPr>
          <p:cNvSpPr/>
          <p:nvPr/>
        </p:nvSpPr>
        <p:spPr>
          <a:xfrm>
            <a:off x="7103672" y="887189"/>
            <a:ext cx="2029083" cy="584775"/>
          </a:xfrm>
          <a:prstGeom prst="rect">
            <a:avLst/>
          </a:prstGeom>
          <a:solidFill>
            <a:schemeClr val="accent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tx1"/>
                </a:solidFill>
                <a:latin typeface="BIZ UDPゴシック" panose="020B0400000000000000" pitchFamily="50" charset="-128"/>
                <a:ea typeface="BIZ UDPゴシック" panose="020B0400000000000000" pitchFamily="50" charset="-128"/>
              </a:rPr>
              <a:t>マイナポータルと</a:t>
            </a:r>
            <a:endParaRPr lang="en-US" altLang="ja-JP" dirty="0">
              <a:solidFill>
                <a:schemeClr val="tx1"/>
              </a:solidFill>
              <a:latin typeface="BIZ UDPゴシック" panose="020B0400000000000000" pitchFamily="50" charset="-128"/>
              <a:ea typeface="BIZ UDPゴシック" panose="020B0400000000000000" pitchFamily="50" charset="-128"/>
            </a:endParaRPr>
          </a:p>
          <a:p>
            <a:pPr algn="ctr"/>
            <a:r>
              <a:rPr lang="ja-JP" altLang="en-US" dirty="0">
                <a:solidFill>
                  <a:schemeClr val="tx1"/>
                </a:solidFill>
                <a:latin typeface="BIZ UDPゴシック" panose="020B0400000000000000" pitchFamily="50" charset="-128"/>
                <a:ea typeface="BIZ UDPゴシック" panose="020B0400000000000000" pitchFamily="50" charset="-128"/>
              </a:rPr>
              <a:t>連携する場合</a:t>
            </a:r>
            <a:endParaRPr kumimoji="1" lang="ja-JP" altLang="en-US" dirty="0">
              <a:solidFill>
                <a:schemeClr val="tx1"/>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4858988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descr="グラフィカル ユーザー インターフェイス, テキスト, アプリケーション&#10;&#10;AI によって生成されたコンテンツは間違っている可能性があります。">
            <a:extLst>
              <a:ext uri="{FF2B5EF4-FFF2-40B4-BE49-F238E27FC236}">
                <a16:creationId xmlns:a16="http://schemas.microsoft.com/office/drawing/2014/main" id="{AA78D42C-C34D-71D3-6905-922C54716D0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439972" y="2406592"/>
            <a:ext cx="2428786" cy="4320000"/>
          </a:xfrm>
          <a:prstGeom prst="rect">
            <a:avLst/>
          </a:prstGeom>
          <a:ln>
            <a:solidFill>
              <a:schemeClr val="tx1"/>
            </a:solidFill>
          </a:ln>
        </p:spPr>
      </p:pic>
      <p:pic>
        <p:nvPicPr>
          <p:cNvPr id="5" name="図 4" descr="グラフィカル ユーザー インターフェイス, テキスト, アプリケーション&#10;&#10;AI によって生成されたコンテンツは間違っている可能性があります。">
            <a:extLst>
              <a:ext uri="{FF2B5EF4-FFF2-40B4-BE49-F238E27FC236}">
                <a16:creationId xmlns:a16="http://schemas.microsoft.com/office/drawing/2014/main" id="{601940B9-A752-E63D-6FA8-773C55B5BAC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241275" y="2406592"/>
            <a:ext cx="2428786" cy="4320000"/>
          </a:xfrm>
          <a:prstGeom prst="rect">
            <a:avLst/>
          </a:prstGeom>
          <a:ln>
            <a:solidFill>
              <a:schemeClr val="tx1"/>
            </a:solidFill>
          </a:ln>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5" imgW="554" imgH="551" progId="TCLayout.ActiveDocument.1">
                  <p:embed/>
                </p:oleObj>
              </mc:Choice>
              <mc:Fallback>
                <p:oleObj name="think-cell スライド" r:id="rId5"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cxnSp>
        <p:nvCxnSpPr>
          <p:cNvPr id="13" name="直線矢印コネクタ 12">
            <a:extLst>
              <a:ext uri="{FF2B5EF4-FFF2-40B4-BE49-F238E27FC236}">
                <a16:creationId xmlns:a16="http://schemas.microsoft.com/office/drawing/2014/main" id="{11DC774E-F204-D9F1-76AB-A4DD70DA345A}"/>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DFA45860-F023-30AF-2AE8-5C140AB3B3B3}"/>
              </a:ext>
            </a:extLst>
          </p:cNvPr>
          <p:cNvSpPr txBox="1"/>
          <p:nvPr/>
        </p:nvSpPr>
        <p:spPr>
          <a:xfrm>
            <a:off x="889484"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⓰</a:t>
            </a:r>
          </a:p>
        </p:txBody>
      </p:sp>
      <p:sp>
        <p:nvSpPr>
          <p:cNvPr id="21" name="テキスト ボックス 20">
            <a:extLst>
              <a:ext uri="{FF2B5EF4-FFF2-40B4-BE49-F238E27FC236}">
                <a16:creationId xmlns:a16="http://schemas.microsoft.com/office/drawing/2014/main" id="{ABAC9FB8-BB58-939D-63EB-581C277E449C}"/>
              </a:ext>
            </a:extLst>
          </p:cNvPr>
          <p:cNvSpPr txBox="1"/>
          <p:nvPr/>
        </p:nvSpPr>
        <p:spPr>
          <a:xfrm>
            <a:off x="1412435" y="1512998"/>
            <a:ext cx="3715722" cy="755720"/>
          </a:xfrm>
          <a:prstGeom prst="rect">
            <a:avLst/>
          </a:prstGeom>
          <a:noFill/>
        </p:spPr>
        <p:txBody>
          <a:bodyPr wrap="square" lIns="91440" tIns="45720" rIns="72000" bIns="45720" rtlCol="0" anchor="t">
            <a:spAutoFit/>
          </a:bodyPr>
          <a:lstStyle/>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マイナンバーカードとスマートフォンの読み取り部を合わせます</a:t>
            </a:r>
          </a:p>
        </p:txBody>
      </p:sp>
      <p:sp>
        <p:nvSpPr>
          <p:cNvPr id="26" name="テキスト ボックス 25">
            <a:extLst>
              <a:ext uri="{FF2B5EF4-FFF2-40B4-BE49-F238E27FC236}">
                <a16:creationId xmlns:a16="http://schemas.microsoft.com/office/drawing/2014/main" id="{38C1B4B9-C96A-6517-82E0-09DCD084FA95}"/>
              </a:ext>
            </a:extLst>
          </p:cNvPr>
          <p:cNvSpPr txBox="1"/>
          <p:nvPr/>
        </p:nvSpPr>
        <p:spPr>
          <a:xfrm>
            <a:off x="5093178" y="1512998"/>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⓱</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31" name="テキスト ボックス 30">
            <a:extLst>
              <a:ext uri="{FF2B5EF4-FFF2-40B4-BE49-F238E27FC236}">
                <a16:creationId xmlns:a16="http://schemas.microsoft.com/office/drawing/2014/main" id="{9294E6C3-633E-05EF-F81B-0CB50EFC6506}"/>
              </a:ext>
            </a:extLst>
          </p:cNvPr>
          <p:cNvSpPr txBox="1"/>
          <p:nvPr/>
        </p:nvSpPr>
        <p:spPr>
          <a:xfrm>
            <a:off x="5607128" y="1512998"/>
            <a:ext cx="3536871" cy="755720"/>
          </a:xfrm>
          <a:prstGeom prst="rect">
            <a:avLst/>
          </a:prstGeom>
          <a:noFill/>
        </p:spPr>
        <p:txBody>
          <a:bodyPr wrap="square" rtlCol="0" anchor="t" anchorCtr="0">
            <a:spAutoFit/>
          </a:bodyPr>
          <a:lstStyle/>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「読み取り開始」をダブルタップ</a:t>
            </a:r>
            <a:endParaRPr lang="en-US" altLang="ja-JP"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a:lnSpc>
                <a:spcPct val="130000"/>
              </a:lnSpc>
            </a:pPr>
            <a:r>
              <a:rPr lang="ja-JP" altLang="en-US"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します</a:t>
            </a:r>
            <a:endParaRPr lang="ja-JP" altLang="en-US" sz="1800" dirty="0">
              <a:solidFill>
                <a:prstClr val="black"/>
              </a:solidFill>
              <a:latin typeface="BIZ UDPゴシック" panose="020B0400000000000000" pitchFamily="50" charset="-128"/>
              <a:ea typeface="BIZ UDPゴシック" panose="020B0400000000000000" pitchFamily="50" charset="-128"/>
            </a:endParaRPr>
          </a:p>
        </p:txBody>
      </p:sp>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2</a:t>
            </a:r>
            <a:r>
              <a:rPr lang="ja-JP" altLang="en-US" sz="1800" dirty="0">
                <a:solidFill>
                  <a:schemeClr val="accent1"/>
                </a:solidFill>
                <a:latin typeface="BIZ UDPゴシック" panose="020B0400000000000000" pitchFamily="50" charset="-128"/>
                <a:ea typeface="BIZ UDPゴシック" panose="020B0400000000000000" pitchFamily="50" charset="-128"/>
              </a:rPr>
              <a:t>１</a:t>
            </a:r>
            <a:endParaRPr lang="en-US" altLang="ja-JP" sz="1800" dirty="0">
              <a:solidFill>
                <a:schemeClr val="accent1"/>
              </a:solidFill>
              <a:latin typeface="BIZ UDPゴシック" panose="020B0400000000000000" pitchFamily="50" charset="-128"/>
              <a:ea typeface="BIZ UDPゴシック" panose="020B0400000000000000" pitchFamily="50" charset="-128"/>
            </a:endParaRPr>
          </a:p>
        </p:txBody>
      </p:sp>
      <p:sp>
        <p:nvSpPr>
          <p:cNvPr id="4" name="テキスト ボックス 3">
            <a:extLst>
              <a:ext uri="{FF2B5EF4-FFF2-40B4-BE49-F238E27FC236}">
                <a16:creationId xmlns:a16="http://schemas.microsoft.com/office/drawing/2014/main" id="{247CBFEB-D5CA-DDFC-5DC9-A47AC0D9EE2B}"/>
              </a:ext>
            </a:extLst>
          </p:cNvPr>
          <p:cNvSpPr txBox="1"/>
          <p:nvPr/>
        </p:nvSpPr>
        <p:spPr>
          <a:xfrm>
            <a:off x="3738345" y="2394552"/>
            <a:ext cx="1755399" cy="1322221"/>
          </a:xfrm>
          <a:prstGeom prst="rect">
            <a:avLst/>
          </a:prstGeom>
          <a:noFill/>
        </p:spPr>
        <p:txBody>
          <a:bodyPr wrap="square" lIns="36000" rIns="36000" rtlCol="0">
            <a:spAutoFit/>
          </a:bodyPr>
          <a:lstStyle/>
          <a:p>
            <a:pPr>
              <a:lnSpc>
                <a:spcPct val="130000"/>
              </a:lnSpc>
              <a:buClr>
                <a:srgbClr val="4472C4"/>
              </a:buClr>
            </a:pPr>
            <a:r>
              <a:rPr kumimoji="1" lang="en-US" altLang="ja-JP" sz="1600" dirty="0">
                <a:solidFill>
                  <a:schemeClr val="accent1"/>
                </a:solidFill>
                <a:latin typeface="BIZ UDPゴシック" panose="020B0400000000000000" pitchFamily="50" charset="-128"/>
                <a:ea typeface="BIZ UDPゴシック" panose="020B0400000000000000" pitchFamily="50" charset="-128"/>
              </a:rPr>
              <a:t>※</a:t>
            </a:r>
            <a:r>
              <a:rPr kumimoji="1" lang="ja-JP" altLang="en-US" sz="1600" dirty="0">
                <a:solidFill>
                  <a:schemeClr val="accent1"/>
                </a:solidFill>
                <a:latin typeface="BIZ UDPゴシック" panose="020B0400000000000000" pitchFamily="50" charset="-128"/>
                <a:ea typeface="BIZ UDPゴシック" panose="020B0400000000000000" pitchFamily="50" charset="-128"/>
              </a:rPr>
              <a:t>マイナンバ</a:t>
            </a:r>
            <a:r>
              <a:rPr lang="ja-JP" altLang="en-US" sz="1600" dirty="0">
                <a:solidFill>
                  <a:schemeClr val="accent1"/>
                </a:solidFill>
                <a:latin typeface="BIZ UDPゴシック" panose="020B0400000000000000" pitchFamily="50" charset="-128"/>
                <a:ea typeface="BIZ UDPゴシック" panose="020B0400000000000000" pitchFamily="50" charset="-128"/>
              </a:rPr>
              <a:t>ー</a:t>
            </a:r>
            <a:r>
              <a:rPr kumimoji="1" lang="ja-JP" altLang="en-US" sz="1600" dirty="0">
                <a:solidFill>
                  <a:schemeClr val="accent1"/>
                </a:solidFill>
                <a:latin typeface="BIZ UDPゴシック" panose="020B0400000000000000" pitchFamily="50" charset="-128"/>
                <a:ea typeface="BIZ UDPゴシック" panose="020B0400000000000000" pitchFamily="50" charset="-128"/>
              </a:rPr>
              <a:t>カードの読み取り位置は</a:t>
            </a:r>
            <a:r>
              <a:rPr lang="ja-JP" altLang="en-US" sz="1600" dirty="0">
                <a:solidFill>
                  <a:schemeClr val="accent1"/>
                </a:solidFill>
                <a:latin typeface="BIZ UDPゴシック" panose="020B0400000000000000" pitchFamily="50" charset="-128"/>
                <a:ea typeface="BIZ UDPゴシック" panose="020B0400000000000000" pitchFamily="50" charset="-128"/>
              </a:rPr>
              <a:t>機種により異なります</a:t>
            </a:r>
            <a:endParaRPr lang="en-US" altLang="ja-JP" sz="1600" dirty="0">
              <a:solidFill>
                <a:schemeClr val="accent1"/>
              </a:solidFill>
              <a:latin typeface="BIZ UDPゴシック" panose="020B0400000000000000" pitchFamily="50" charset="-128"/>
              <a:ea typeface="BIZ UDPゴシック" panose="020B0400000000000000" pitchFamily="50" charset="-128"/>
            </a:endParaRPr>
          </a:p>
        </p:txBody>
      </p:sp>
      <p:sp>
        <p:nvSpPr>
          <p:cNvPr id="36" name="四角形: 角を丸くする 35">
            <a:extLst>
              <a:ext uri="{FF2B5EF4-FFF2-40B4-BE49-F238E27FC236}">
                <a16:creationId xmlns:a16="http://schemas.microsoft.com/office/drawing/2014/main" id="{186612C0-391E-B85C-529C-8AB31962A9FA}"/>
              </a:ext>
            </a:extLst>
          </p:cNvPr>
          <p:cNvSpPr/>
          <p:nvPr/>
        </p:nvSpPr>
        <p:spPr>
          <a:xfrm>
            <a:off x="5340195" y="6092992"/>
            <a:ext cx="2628340" cy="662783"/>
          </a:xfrm>
          <a:prstGeom prst="roundRect">
            <a:avLst/>
          </a:prstGeom>
          <a:noFill/>
          <a:ln w="38100">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sp>
        <p:nvSpPr>
          <p:cNvPr id="7" name="タイトル 1">
            <a:extLst>
              <a:ext uri="{FF2B5EF4-FFF2-40B4-BE49-F238E27FC236}">
                <a16:creationId xmlns:a16="http://schemas.microsoft.com/office/drawing/2014/main" id="{ADAC9B7C-F390-522B-9BCF-7205015D0542}"/>
              </a:ext>
            </a:extLst>
          </p:cNvPr>
          <p:cNvSpPr>
            <a:spLocks noGrp="1"/>
          </p:cNvSpPr>
          <p:nvPr>
            <p:ph type="ctrTitle"/>
          </p:nvPr>
        </p:nvSpPr>
        <p:spPr>
          <a:xfrm>
            <a:off x="1392691" y="397713"/>
            <a:ext cx="7576708" cy="486326"/>
          </a:xfrm>
        </p:spPr>
        <p:txBody>
          <a:bodyPr vert="horz">
            <a:noAutofit/>
          </a:bodyPr>
          <a:lstStyle/>
          <a:p>
            <a:r>
              <a:rPr lang="ja-JP" altLang="en-US" dirty="0"/>
              <a:t>国税庁の確定申告書等作成コーナーに</a:t>
            </a:r>
            <a:br>
              <a:rPr lang="ja-JP" altLang="en-US" dirty="0"/>
            </a:br>
            <a:r>
              <a:rPr lang="ja-JP" altLang="en-US" dirty="0"/>
              <a:t>アクセスして作成開始</a:t>
            </a:r>
          </a:p>
        </p:txBody>
      </p:sp>
      <p:sp>
        <p:nvSpPr>
          <p:cNvPr id="8" name="タイトル 1">
            <a:extLst>
              <a:ext uri="{FF2B5EF4-FFF2-40B4-BE49-F238E27FC236}">
                <a16:creationId xmlns:a16="http://schemas.microsoft.com/office/drawing/2014/main" id="{B6091559-BBBE-9487-D35A-BD48656BC177}"/>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3-B</a:t>
            </a:r>
          </a:p>
        </p:txBody>
      </p:sp>
      <p:sp>
        <p:nvSpPr>
          <p:cNvPr id="11" name="サブタイトル 2">
            <a:extLst>
              <a:ext uri="{FF2B5EF4-FFF2-40B4-BE49-F238E27FC236}">
                <a16:creationId xmlns:a16="http://schemas.microsoft.com/office/drawing/2014/main" id="{3CC8E5BC-E3AB-DBD7-3098-D1E00B0CAC6F}"/>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dirty="0">
                <a:latin typeface="BIZ UDPゴシック" panose="020B0400000000000000" pitchFamily="50" charset="-128"/>
                <a:ea typeface="BIZ UDPゴシック" panose="020B0400000000000000" pitchFamily="50" charset="-128"/>
              </a:rPr>
              <a:t>確定申告を開始しましょう</a:t>
            </a:r>
          </a:p>
        </p:txBody>
      </p:sp>
      <p:sp>
        <p:nvSpPr>
          <p:cNvPr id="12" name="正方形/長方形 11">
            <a:extLst>
              <a:ext uri="{FF2B5EF4-FFF2-40B4-BE49-F238E27FC236}">
                <a16:creationId xmlns:a16="http://schemas.microsoft.com/office/drawing/2014/main" id="{CC7A6498-5864-0D37-1755-A16E04CED4D0}"/>
              </a:ext>
            </a:extLst>
          </p:cNvPr>
          <p:cNvSpPr/>
          <p:nvPr/>
        </p:nvSpPr>
        <p:spPr>
          <a:xfrm>
            <a:off x="7103672" y="887189"/>
            <a:ext cx="2029083" cy="584775"/>
          </a:xfrm>
          <a:prstGeom prst="rect">
            <a:avLst/>
          </a:prstGeom>
          <a:solidFill>
            <a:schemeClr val="accent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tx1"/>
                </a:solidFill>
                <a:latin typeface="BIZ UDPゴシック" panose="020B0400000000000000" pitchFamily="50" charset="-128"/>
                <a:ea typeface="BIZ UDPゴシック" panose="020B0400000000000000" pitchFamily="50" charset="-128"/>
              </a:rPr>
              <a:t>マイナポータルと</a:t>
            </a:r>
            <a:endParaRPr lang="en-US" altLang="ja-JP" dirty="0">
              <a:solidFill>
                <a:schemeClr val="tx1"/>
              </a:solidFill>
              <a:latin typeface="BIZ UDPゴシック" panose="020B0400000000000000" pitchFamily="50" charset="-128"/>
              <a:ea typeface="BIZ UDPゴシック" panose="020B0400000000000000" pitchFamily="50" charset="-128"/>
            </a:endParaRPr>
          </a:p>
          <a:p>
            <a:pPr algn="ctr"/>
            <a:r>
              <a:rPr lang="ja-JP" altLang="en-US" dirty="0">
                <a:solidFill>
                  <a:schemeClr val="tx1"/>
                </a:solidFill>
                <a:latin typeface="BIZ UDPゴシック" panose="020B0400000000000000" pitchFamily="50" charset="-128"/>
                <a:ea typeface="BIZ UDPゴシック" panose="020B0400000000000000" pitchFamily="50" charset="-128"/>
              </a:rPr>
              <a:t>連携する場合</a:t>
            </a:r>
            <a:endParaRPr kumimoji="1" lang="ja-JP" altLang="en-US" dirty="0">
              <a:solidFill>
                <a:schemeClr val="tx1"/>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0103399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descr="グラフィカル ユーザー インターフェイス, テキスト, アプリケーション&#10;&#10;AI によって生成されたコンテンツは間違っている可能性があります。">
            <a:extLst>
              <a:ext uri="{FF2B5EF4-FFF2-40B4-BE49-F238E27FC236}">
                <a16:creationId xmlns:a16="http://schemas.microsoft.com/office/drawing/2014/main" id="{37CCE5AC-CEB0-02FA-D3CE-2809ECFF24C3}"/>
              </a:ext>
            </a:extLst>
          </p:cNvPr>
          <p:cNvPicPr>
            <a:picLocks noChangeAspect="1"/>
          </p:cNvPicPr>
          <p:nvPr/>
        </p:nvPicPr>
        <p:blipFill>
          <a:blip r:embed="rId4" cstate="screen">
            <a:extLst>
              <a:ext uri="{28A0092B-C50C-407E-A947-70E740481C1C}">
                <a14:useLocalDpi xmlns:a14="http://schemas.microsoft.com/office/drawing/2010/main"/>
              </a:ext>
            </a:extLst>
          </a:blip>
          <a:srcRect b="18604"/>
          <a:stretch/>
        </p:blipFill>
        <p:spPr>
          <a:xfrm>
            <a:off x="3281837" y="2411992"/>
            <a:ext cx="2452450" cy="4320000"/>
          </a:xfrm>
          <a:prstGeom prst="rect">
            <a:avLst/>
          </a:prstGeom>
          <a:ln w="12700" cap="sq">
            <a:solidFill>
              <a:schemeClr val="tx1"/>
            </a:solidFill>
            <a:prstDash val="solid"/>
            <a:miter lim="800000"/>
          </a:ln>
          <a:effectLst/>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5" imgW="554" imgH="551" progId="TCLayout.ActiveDocument.1">
                  <p:embed/>
                </p:oleObj>
              </mc:Choice>
              <mc:Fallback>
                <p:oleObj name="think-cell スライド" r:id="rId5"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22</a:t>
            </a:r>
          </a:p>
        </p:txBody>
      </p:sp>
      <p:sp>
        <p:nvSpPr>
          <p:cNvPr id="7" name="テキスト ボックス 6">
            <a:extLst>
              <a:ext uri="{FF2B5EF4-FFF2-40B4-BE49-F238E27FC236}">
                <a16:creationId xmlns:a16="http://schemas.microsoft.com/office/drawing/2014/main" id="{35ABDAA6-38E3-9225-522D-F6D87F0FC95B}"/>
              </a:ext>
            </a:extLst>
          </p:cNvPr>
          <p:cNvSpPr txBox="1"/>
          <p:nvPr/>
        </p:nvSpPr>
        <p:spPr>
          <a:xfrm>
            <a:off x="2962837"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⓲</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10" name="テキスト ボックス 9">
            <a:extLst>
              <a:ext uri="{FF2B5EF4-FFF2-40B4-BE49-F238E27FC236}">
                <a16:creationId xmlns:a16="http://schemas.microsoft.com/office/drawing/2014/main" id="{EA193D90-F9E1-E2B9-73DA-F655515C9834}"/>
              </a:ext>
            </a:extLst>
          </p:cNvPr>
          <p:cNvSpPr txBox="1"/>
          <p:nvPr/>
        </p:nvSpPr>
        <p:spPr>
          <a:xfrm>
            <a:off x="3485787" y="1512998"/>
            <a:ext cx="3680743" cy="755720"/>
          </a:xfrm>
          <a:prstGeom prst="rect">
            <a:avLst/>
          </a:prstGeom>
          <a:noFill/>
        </p:spPr>
        <p:txBody>
          <a:bodyPr wrap="square" lIns="91440" tIns="45720" rIns="91440" bIns="45720" rtlCol="0" anchor="t">
            <a:spAutoFit/>
          </a:bodyPr>
          <a:lstStyle/>
          <a:p>
            <a:pPr>
              <a:lnSpc>
                <a:spcPct val="130000"/>
              </a:lnSpc>
            </a:pPr>
            <a:r>
              <a:rPr lang="ja-JP" altLang="en-US" dirty="0">
                <a:solidFill>
                  <a:prstClr val="black"/>
                </a:solidFill>
                <a:latin typeface="BIZ UDPゴシック" panose="020B0400000000000000" pitchFamily="50" charset="-128"/>
                <a:ea typeface="BIZ UDPゴシック" panose="020B0400000000000000" pitchFamily="50" charset="-128"/>
              </a:rPr>
              <a:t>「同意して次へ</a:t>
            </a:r>
            <a:r>
              <a:rPr lang="ja-JP" altLang="en-US" sz="1800" dirty="0">
                <a:solidFill>
                  <a:prstClr val="black"/>
                </a:solidFill>
                <a:latin typeface="BIZ UDPゴシック" panose="020B0400000000000000" pitchFamily="50" charset="-128"/>
                <a:ea typeface="BIZ UDPゴシック" panose="020B0400000000000000" pitchFamily="50" charset="-128"/>
              </a:rPr>
              <a:t>」をダブルタップ</a:t>
            </a:r>
            <a:endParaRPr lang="en-US" altLang="ja-JP" sz="1800" dirty="0">
              <a:solidFill>
                <a:prstClr val="black"/>
              </a:solidFill>
              <a:latin typeface="BIZ UDPゴシック" panose="020B0400000000000000" pitchFamily="50" charset="-128"/>
              <a:ea typeface="BIZ UDPゴシック" panose="020B0400000000000000" pitchFamily="50" charset="-128"/>
            </a:endParaRPr>
          </a:p>
          <a:p>
            <a:pPr>
              <a:lnSpc>
                <a:spcPct val="130000"/>
              </a:lnSpc>
            </a:pPr>
            <a:r>
              <a:rPr lang="ja-JP" altLang="en-US" sz="1800" dirty="0">
                <a:solidFill>
                  <a:prstClr val="black"/>
                </a:solidFill>
                <a:latin typeface="BIZ UDPゴシック" panose="020B0400000000000000" pitchFamily="50" charset="-128"/>
                <a:ea typeface="BIZ UDPゴシック" panose="020B0400000000000000" pitchFamily="50" charset="-128"/>
              </a:rPr>
              <a:t>します</a:t>
            </a:r>
            <a:endParaRPr lang="en-US" altLang="ja-JP" dirty="0">
              <a:solidFill>
                <a:prstClr val="black"/>
              </a:solidFill>
              <a:latin typeface="BIZ UDPゴシック" panose="020B0400000000000000" pitchFamily="50" charset="-128"/>
              <a:ea typeface="BIZ UDPゴシック" panose="020B0400000000000000" pitchFamily="50" charset="-128"/>
            </a:endParaRPr>
          </a:p>
        </p:txBody>
      </p:sp>
      <p:sp>
        <p:nvSpPr>
          <p:cNvPr id="8" name="タイトル 1">
            <a:extLst>
              <a:ext uri="{FF2B5EF4-FFF2-40B4-BE49-F238E27FC236}">
                <a16:creationId xmlns:a16="http://schemas.microsoft.com/office/drawing/2014/main" id="{877F4A53-5D0A-9C21-5FF7-B71EF1BE49CA}"/>
              </a:ext>
            </a:extLst>
          </p:cNvPr>
          <p:cNvSpPr>
            <a:spLocks noGrp="1"/>
          </p:cNvSpPr>
          <p:nvPr>
            <p:ph type="ctrTitle"/>
          </p:nvPr>
        </p:nvSpPr>
        <p:spPr>
          <a:xfrm>
            <a:off x="1392691" y="397713"/>
            <a:ext cx="7576708" cy="486326"/>
          </a:xfrm>
        </p:spPr>
        <p:txBody>
          <a:bodyPr vert="horz">
            <a:noAutofit/>
          </a:bodyPr>
          <a:lstStyle/>
          <a:p>
            <a:r>
              <a:rPr lang="ja-JP" altLang="en-US" dirty="0"/>
              <a:t>国税庁の確定申告書等作成コーナーに</a:t>
            </a:r>
            <a:br>
              <a:rPr lang="ja-JP" altLang="en-US" dirty="0"/>
            </a:br>
            <a:r>
              <a:rPr lang="ja-JP" altLang="en-US" dirty="0"/>
              <a:t>アクセスして作成開始</a:t>
            </a:r>
          </a:p>
        </p:txBody>
      </p:sp>
      <p:sp>
        <p:nvSpPr>
          <p:cNvPr id="9" name="タイトル 1">
            <a:extLst>
              <a:ext uri="{FF2B5EF4-FFF2-40B4-BE49-F238E27FC236}">
                <a16:creationId xmlns:a16="http://schemas.microsoft.com/office/drawing/2014/main" id="{A627C13E-1F4D-49E5-B3CE-ED1399063B49}"/>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3-B</a:t>
            </a:r>
          </a:p>
        </p:txBody>
      </p:sp>
      <p:sp>
        <p:nvSpPr>
          <p:cNvPr id="11" name="サブタイトル 2">
            <a:extLst>
              <a:ext uri="{FF2B5EF4-FFF2-40B4-BE49-F238E27FC236}">
                <a16:creationId xmlns:a16="http://schemas.microsoft.com/office/drawing/2014/main" id="{2F6B8A65-3EA3-8EE1-3BA1-5166B1B481FB}"/>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dirty="0">
                <a:latin typeface="BIZ UDPゴシック" panose="020B0400000000000000" pitchFamily="50" charset="-128"/>
                <a:ea typeface="BIZ UDPゴシック" panose="020B0400000000000000" pitchFamily="50" charset="-128"/>
              </a:rPr>
              <a:t>確定申告を開始しましょう</a:t>
            </a:r>
          </a:p>
        </p:txBody>
      </p:sp>
      <p:sp>
        <p:nvSpPr>
          <p:cNvPr id="12" name="四角形: 角を丸くする 11">
            <a:extLst>
              <a:ext uri="{FF2B5EF4-FFF2-40B4-BE49-F238E27FC236}">
                <a16:creationId xmlns:a16="http://schemas.microsoft.com/office/drawing/2014/main" id="{1BEF2D98-7810-DD3A-0D7A-D49A4FEE098E}"/>
              </a:ext>
            </a:extLst>
          </p:cNvPr>
          <p:cNvSpPr/>
          <p:nvPr/>
        </p:nvSpPr>
        <p:spPr>
          <a:xfrm>
            <a:off x="3164032" y="4655127"/>
            <a:ext cx="2665268" cy="545523"/>
          </a:xfrm>
          <a:prstGeom prst="roundRect">
            <a:avLst/>
          </a:prstGeom>
          <a:noFill/>
          <a:ln w="38100">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sp>
        <p:nvSpPr>
          <p:cNvPr id="13" name="正方形/長方形 12">
            <a:extLst>
              <a:ext uri="{FF2B5EF4-FFF2-40B4-BE49-F238E27FC236}">
                <a16:creationId xmlns:a16="http://schemas.microsoft.com/office/drawing/2014/main" id="{8EF96E42-A29C-FC12-00B6-5E13297E90C6}"/>
              </a:ext>
            </a:extLst>
          </p:cNvPr>
          <p:cNvSpPr/>
          <p:nvPr/>
        </p:nvSpPr>
        <p:spPr>
          <a:xfrm>
            <a:off x="7103672" y="887189"/>
            <a:ext cx="2029083" cy="584775"/>
          </a:xfrm>
          <a:prstGeom prst="rect">
            <a:avLst/>
          </a:prstGeom>
          <a:solidFill>
            <a:schemeClr val="accent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tx1"/>
                </a:solidFill>
                <a:latin typeface="BIZ UDPゴシック" panose="020B0400000000000000" pitchFamily="50" charset="-128"/>
                <a:ea typeface="BIZ UDPゴシック" panose="020B0400000000000000" pitchFamily="50" charset="-128"/>
              </a:rPr>
              <a:t>マイナポータルと</a:t>
            </a:r>
            <a:endParaRPr lang="en-US" altLang="ja-JP" dirty="0">
              <a:solidFill>
                <a:schemeClr val="tx1"/>
              </a:solidFill>
              <a:latin typeface="BIZ UDPゴシック" panose="020B0400000000000000" pitchFamily="50" charset="-128"/>
              <a:ea typeface="BIZ UDPゴシック" panose="020B0400000000000000" pitchFamily="50" charset="-128"/>
            </a:endParaRPr>
          </a:p>
          <a:p>
            <a:pPr algn="ctr"/>
            <a:r>
              <a:rPr lang="ja-JP" altLang="en-US" dirty="0">
                <a:solidFill>
                  <a:schemeClr val="tx1"/>
                </a:solidFill>
                <a:latin typeface="BIZ UDPゴシック" panose="020B0400000000000000" pitchFamily="50" charset="-128"/>
                <a:ea typeface="BIZ UDPゴシック" panose="020B0400000000000000" pitchFamily="50" charset="-128"/>
              </a:rPr>
              <a:t>連携する場合</a:t>
            </a:r>
            <a:endParaRPr kumimoji="1" lang="ja-JP" altLang="en-US" dirty="0">
              <a:solidFill>
                <a:schemeClr val="tx1"/>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3163534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70" name="Picture 6">
            <a:extLst>
              <a:ext uri="{FF2B5EF4-FFF2-40B4-BE49-F238E27FC236}">
                <a16:creationId xmlns:a16="http://schemas.microsoft.com/office/drawing/2014/main" id="{E21FF7E2-092D-9087-7CF6-FEB1A20ED8FA}"/>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364471" y="2406592"/>
            <a:ext cx="2429000" cy="43200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1266" name="Picture 2" descr="画像のプレビュー">
            <a:extLst>
              <a:ext uri="{FF2B5EF4-FFF2-40B4-BE49-F238E27FC236}">
                <a16:creationId xmlns:a16="http://schemas.microsoft.com/office/drawing/2014/main" id="{052D2DF9-8A86-9F79-70C5-7FB9568001D7}"/>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245079" y="2408200"/>
            <a:ext cx="2429000" cy="43200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cxnSp>
        <p:nvCxnSpPr>
          <p:cNvPr id="13" name="直線矢印コネクタ 12">
            <a:extLst>
              <a:ext uri="{FF2B5EF4-FFF2-40B4-BE49-F238E27FC236}">
                <a16:creationId xmlns:a16="http://schemas.microsoft.com/office/drawing/2014/main" id="{11DC774E-F204-D9F1-76AB-A4DD70DA345A}"/>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DFA45860-F023-30AF-2AE8-5C140AB3B3B3}"/>
              </a:ext>
            </a:extLst>
          </p:cNvPr>
          <p:cNvSpPr txBox="1"/>
          <p:nvPr/>
        </p:nvSpPr>
        <p:spPr>
          <a:xfrm>
            <a:off x="889484"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⓳</a:t>
            </a:r>
          </a:p>
        </p:txBody>
      </p:sp>
      <p:sp>
        <p:nvSpPr>
          <p:cNvPr id="21" name="テキスト ボックス 20">
            <a:extLst>
              <a:ext uri="{FF2B5EF4-FFF2-40B4-BE49-F238E27FC236}">
                <a16:creationId xmlns:a16="http://schemas.microsoft.com/office/drawing/2014/main" id="{ABAC9FB8-BB58-939D-63EB-581C277E449C}"/>
              </a:ext>
            </a:extLst>
          </p:cNvPr>
          <p:cNvSpPr txBox="1"/>
          <p:nvPr/>
        </p:nvSpPr>
        <p:spPr>
          <a:xfrm>
            <a:off x="1412435" y="1512998"/>
            <a:ext cx="3715722" cy="395621"/>
          </a:xfrm>
          <a:prstGeom prst="rect">
            <a:avLst/>
          </a:prstGeom>
          <a:noFill/>
        </p:spPr>
        <p:txBody>
          <a:bodyPr wrap="square" lIns="91440" tIns="45720" rIns="72000" bIns="45720" rtlCol="0" anchor="t">
            <a:spAutoFit/>
          </a:bodyPr>
          <a:lstStyle/>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画面を下から上にスクロールします</a:t>
            </a:r>
          </a:p>
        </p:txBody>
      </p:sp>
      <p:sp>
        <p:nvSpPr>
          <p:cNvPr id="26" name="テキスト ボックス 25">
            <a:extLst>
              <a:ext uri="{FF2B5EF4-FFF2-40B4-BE49-F238E27FC236}">
                <a16:creationId xmlns:a16="http://schemas.microsoft.com/office/drawing/2014/main" id="{38C1B4B9-C96A-6517-82E0-09DCD084FA95}"/>
              </a:ext>
            </a:extLst>
          </p:cNvPr>
          <p:cNvSpPr txBox="1"/>
          <p:nvPr/>
        </p:nvSpPr>
        <p:spPr>
          <a:xfrm>
            <a:off x="5093178" y="1512998"/>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⓴</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31" name="テキスト ボックス 30">
            <a:extLst>
              <a:ext uri="{FF2B5EF4-FFF2-40B4-BE49-F238E27FC236}">
                <a16:creationId xmlns:a16="http://schemas.microsoft.com/office/drawing/2014/main" id="{9294E6C3-633E-05EF-F81B-0CB50EFC6506}"/>
              </a:ext>
            </a:extLst>
          </p:cNvPr>
          <p:cNvSpPr txBox="1"/>
          <p:nvPr/>
        </p:nvSpPr>
        <p:spPr>
          <a:xfrm>
            <a:off x="5607128" y="1512998"/>
            <a:ext cx="3536871" cy="755720"/>
          </a:xfrm>
          <a:prstGeom prst="rect">
            <a:avLst/>
          </a:prstGeom>
          <a:noFill/>
        </p:spPr>
        <p:txBody>
          <a:bodyPr wrap="square" rtlCol="0" anchor="t" anchorCtr="0">
            <a:spAutoFit/>
          </a:bodyPr>
          <a:lstStyle/>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お手続きの流れへ</a:t>
            </a: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」を</a:t>
            </a:r>
            <a:endParaRPr lang="en-US" altLang="ja-JP"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ダブルタップ</a:t>
            </a:r>
            <a:r>
              <a:rPr lang="ja-JP" altLang="en-US"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します</a:t>
            </a:r>
            <a:endParaRPr lang="ja-JP" altLang="en-US" sz="1800" dirty="0">
              <a:solidFill>
                <a:prstClr val="black"/>
              </a:solidFill>
              <a:latin typeface="BIZ UDPゴシック" panose="020B0400000000000000" pitchFamily="50" charset="-128"/>
              <a:ea typeface="BIZ UDPゴシック" panose="020B0400000000000000" pitchFamily="50" charset="-128"/>
            </a:endParaRPr>
          </a:p>
        </p:txBody>
      </p:sp>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23</a:t>
            </a:r>
          </a:p>
        </p:txBody>
      </p:sp>
      <p:sp>
        <p:nvSpPr>
          <p:cNvPr id="36" name="四角形: 角を丸くする 35">
            <a:extLst>
              <a:ext uri="{FF2B5EF4-FFF2-40B4-BE49-F238E27FC236}">
                <a16:creationId xmlns:a16="http://schemas.microsoft.com/office/drawing/2014/main" id="{186612C0-391E-B85C-529C-8AB31962A9FA}"/>
              </a:ext>
            </a:extLst>
          </p:cNvPr>
          <p:cNvSpPr/>
          <p:nvPr/>
        </p:nvSpPr>
        <p:spPr>
          <a:xfrm>
            <a:off x="5572553" y="4168500"/>
            <a:ext cx="2125419" cy="531092"/>
          </a:xfrm>
          <a:prstGeom prst="roundRect">
            <a:avLst/>
          </a:prstGeom>
          <a:noFill/>
          <a:ln w="38100">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sp>
        <p:nvSpPr>
          <p:cNvPr id="7" name="タイトル 1">
            <a:extLst>
              <a:ext uri="{FF2B5EF4-FFF2-40B4-BE49-F238E27FC236}">
                <a16:creationId xmlns:a16="http://schemas.microsoft.com/office/drawing/2014/main" id="{ADAC9B7C-F390-522B-9BCF-7205015D0542}"/>
              </a:ext>
            </a:extLst>
          </p:cNvPr>
          <p:cNvSpPr>
            <a:spLocks noGrp="1"/>
          </p:cNvSpPr>
          <p:nvPr>
            <p:ph type="ctrTitle"/>
          </p:nvPr>
        </p:nvSpPr>
        <p:spPr>
          <a:xfrm>
            <a:off x="1392691" y="397713"/>
            <a:ext cx="7576708" cy="486326"/>
          </a:xfrm>
        </p:spPr>
        <p:txBody>
          <a:bodyPr vert="horz">
            <a:noAutofit/>
          </a:bodyPr>
          <a:lstStyle/>
          <a:p>
            <a:r>
              <a:rPr lang="ja-JP" altLang="en-US" dirty="0"/>
              <a:t>国税庁の確定申告書等作成コーナーに</a:t>
            </a:r>
            <a:br>
              <a:rPr lang="ja-JP" altLang="en-US" dirty="0"/>
            </a:br>
            <a:r>
              <a:rPr lang="ja-JP" altLang="en-US" dirty="0"/>
              <a:t>アクセスして作成開始</a:t>
            </a:r>
          </a:p>
        </p:txBody>
      </p:sp>
      <p:sp>
        <p:nvSpPr>
          <p:cNvPr id="8" name="タイトル 1">
            <a:extLst>
              <a:ext uri="{FF2B5EF4-FFF2-40B4-BE49-F238E27FC236}">
                <a16:creationId xmlns:a16="http://schemas.microsoft.com/office/drawing/2014/main" id="{B6091559-BBBE-9487-D35A-BD48656BC177}"/>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3-B</a:t>
            </a:r>
          </a:p>
        </p:txBody>
      </p:sp>
      <p:sp>
        <p:nvSpPr>
          <p:cNvPr id="11" name="サブタイトル 2">
            <a:extLst>
              <a:ext uri="{FF2B5EF4-FFF2-40B4-BE49-F238E27FC236}">
                <a16:creationId xmlns:a16="http://schemas.microsoft.com/office/drawing/2014/main" id="{3CC8E5BC-E3AB-DBD7-3098-D1E00B0CAC6F}"/>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dirty="0">
                <a:latin typeface="BIZ UDPゴシック" panose="020B0400000000000000" pitchFamily="50" charset="-128"/>
                <a:ea typeface="BIZ UDPゴシック" panose="020B0400000000000000" pitchFamily="50" charset="-128"/>
              </a:rPr>
              <a:t>確定申告を開始しましょう</a:t>
            </a:r>
          </a:p>
        </p:txBody>
      </p:sp>
      <p:sp>
        <p:nvSpPr>
          <p:cNvPr id="9" name="テキスト ボックス 8">
            <a:extLst>
              <a:ext uri="{FF2B5EF4-FFF2-40B4-BE49-F238E27FC236}">
                <a16:creationId xmlns:a16="http://schemas.microsoft.com/office/drawing/2014/main" id="{8EA1B6B3-EC17-9AA9-1565-438CA0F7AA46}"/>
              </a:ext>
            </a:extLst>
          </p:cNvPr>
          <p:cNvSpPr txBox="1"/>
          <p:nvPr/>
        </p:nvSpPr>
        <p:spPr>
          <a:xfrm>
            <a:off x="7879466" y="2394551"/>
            <a:ext cx="1264533" cy="3242747"/>
          </a:xfrm>
          <a:prstGeom prst="rect">
            <a:avLst/>
          </a:prstGeom>
          <a:noFill/>
        </p:spPr>
        <p:txBody>
          <a:bodyPr wrap="square" lIns="0" rIns="0" rtlCol="0">
            <a:spAutoFit/>
          </a:bodyPr>
          <a:lstStyle/>
          <a:p>
            <a:pPr>
              <a:lnSpc>
                <a:spcPct val="130000"/>
              </a:lnSpc>
              <a:buClr>
                <a:srgbClr val="4472C4"/>
              </a:buClr>
            </a:pPr>
            <a:r>
              <a:rPr kumimoji="1" lang="en-US" altLang="ja-JP" sz="1600" dirty="0">
                <a:solidFill>
                  <a:schemeClr val="accent1"/>
                </a:solidFill>
                <a:latin typeface="BIZ UDPゴシック" panose="020B0400000000000000" pitchFamily="50" charset="-128"/>
                <a:ea typeface="BIZ UDPゴシック" panose="020B0400000000000000" pitchFamily="50" charset="-128"/>
              </a:rPr>
              <a:t>※</a:t>
            </a:r>
            <a:r>
              <a:rPr kumimoji="1" lang="ja-JP" altLang="en-US" sz="1600" dirty="0">
                <a:solidFill>
                  <a:schemeClr val="accent1"/>
                </a:solidFill>
                <a:latin typeface="BIZ UDPゴシック" panose="020B0400000000000000" pitchFamily="50" charset="-128"/>
                <a:ea typeface="BIZ UDPゴシック" panose="020B0400000000000000" pitchFamily="50" charset="-128"/>
              </a:rPr>
              <a:t>すでに</a:t>
            </a:r>
            <a:endParaRPr kumimoji="1" lang="en-US" altLang="ja-JP" sz="1600" dirty="0">
              <a:solidFill>
                <a:schemeClr val="accent1"/>
              </a:solidFill>
              <a:latin typeface="BIZ UDPゴシック" panose="020B0400000000000000" pitchFamily="50" charset="-128"/>
              <a:ea typeface="BIZ UDPゴシック" panose="020B0400000000000000" pitchFamily="50" charset="-128"/>
            </a:endParaRPr>
          </a:p>
          <a:p>
            <a:pPr>
              <a:lnSpc>
                <a:spcPct val="130000"/>
              </a:lnSpc>
              <a:buClr>
                <a:srgbClr val="4472C4"/>
              </a:buClr>
            </a:pPr>
            <a:r>
              <a:rPr kumimoji="1" lang="en-US" altLang="ja-JP" sz="1600" dirty="0">
                <a:solidFill>
                  <a:schemeClr val="accent1"/>
                </a:solidFill>
                <a:latin typeface="BIZ UDPゴシック" panose="020B0400000000000000" pitchFamily="50" charset="-128"/>
                <a:ea typeface="BIZ UDPゴシック" panose="020B0400000000000000" pitchFamily="50" charset="-128"/>
              </a:rPr>
              <a:t>e-Tax</a:t>
            </a:r>
            <a:r>
              <a:rPr kumimoji="1" lang="ja-JP" altLang="en-US" sz="1600" dirty="0">
                <a:solidFill>
                  <a:schemeClr val="accent1"/>
                </a:solidFill>
                <a:latin typeface="BIZ UDPゴシック" panose="020B0400000000000000" pitchFamily="50" charset="-128"/>
                <a:ea typeface="BIZ UDPゴシック" panose="020B0400000000000000" pitchFamily="50" charset="-128"/>
              </a:rPr>
              <a:t>を利用したことが</a:t>
            </a:r>
            <a:endParaRPr kumimoji="1" lang="en-US" altLang="ja-JP" sz="1600" dirty="0">
              <a:solidFill>
                <a:schemeClr val="accent1"/>
              </a:solidFill>
              <a:latin typeface="BIZ UDPゴシック" panose="020B0400000000000000" pitchFamily="50" charset="-128"/>
              <a:ea typeface="BIZ UDPゴシック" panose="020B0400000000000000" pitchFamily="50" charset="-128"/>
            </a:endParaRPr>
          </a:p>
          <a:p>
            <a:pPr>
              <a:lnSpc>
                <a:spcPct val="130000"/>
              </a:lnSpc>
              <a:buClr>
                <a:srgbClr val="4472C4"/>
              </a:buClr>
            </a:pPr>
            <a:r>
              <a:rPr kumimoji="1" lang="ja-JP" altLang="en-US" sz="1600" dirty="0">
                <a:solidFill>
                  <a:schemeClr val="accent1"/>
                </a:solidFill>
                <a:latin typeface="BIZ UDPゴシック" panose="020B0400000000000000" pitchFamily="50" charset="-128"/>
                <a:ea typeface="BIZ UDPゴシック" panose="020B0400000000000000" pitchFamily="50" charset="-128"/>
              </a:rPr>
              <a:t>ある場合は</a:t>
            </a:r>
            <a:endParaRPr kumimoji="1" lang="en-US" altLang="ja-JP" sz="1600" dirty="0">
              <a:solidFill>
                <a:schemeClr val="accent1"/>
              </a:solidFill>
              <a:latin typeface="BIZ UDPゴシック" panose="020B0400000000000000" pitchFamily="50" charset="-128"/>
              <a:ea typeface="BIZ UDPゴシック" panose="020B0400000000000000" pitchFamily="50" charset="-128"/>
            </a:endParaRPr>
          </a:p>
          <a:p>
            <a:pPr>
              <a:lnSpc>
                <a:spcPct val="130000"/>
              </a:lnSpc>
              <a:buClr>
                <a:srgbClr val="4472C4"/>
              </a:buClr>
            </a:pPr>
            <a:r>
              <a:rPr kumimoji="1" lang="ja-JP" altLang="en-US" sz="1600" dirty="0">
                <a:solidFill>
                  <a:schemeClr val="accent1"/>
                </a:solidFill>
                <a:latin typeface="BIZ UDPゴシック" panose="020B0400000000000000" pitchFamily="50" charset="-128"/>
                <a:ea typeface="BIZ UDPゴシック" panose="020B0400000000000000" pitchFamily="50" charset="-128"/>
              </a:rPr>
              <a:t>「</a:t>
            </a:r>
            <a:r>
              <a:rPr kumimoji="1" lang="en-US" altLang="ja-JP" sz="1600" dirty="0">
                <a:solidFill>
                  <a:schemeClr val="accent1"/>
                </a:solidFill>
                <a:latin typeface="BIZ UDPゴシック" panose="020B0400000000000000" pitchFamily="50" charset="-128"/>
                <a:ea typeface="BIZ UDPゴシック" panose="020B0400000000000000" pitchFamily="50" charset="-128"/>
              </a:rPr>
              <a:t>e-Tax</a:t>
            </a:r>
            <a:r>
              <a:rPr kumimoji="1" lang="ja-JP" altLang="en-US" sz="1600" dirty="0">
                <a:solidFill>
                  <a:schemeClr val="accent1"/>
                </a:solidFill>
                <a:latin typeface="BIZ UDPゴシック" panose="020B0400000000000000" pitchFamily="50" charset="-128"/>
                <a:ea typeface="BIZ UDPゴシック" panose="020B0400000000000000" pitchFamily="50" charset="-128"/>
              </a:rPr>
              <a:t>へ</a:t>
            </a:r>
            <a:endParaRPr kumimoji="1" lang="en-US" altLang="ja-JP" sz="1600" dirty="0">
              <a:solidFill>
                <a:schemeClr val="accent1"/>
              </a:solidFill>
              <a:latin typeface="BIZ UDPゴシック" panose="020B0400000000000000" pitchFamily="50" charset="-128"/>
              <a:ea typeface="BIZ UDPゴシック" panose="020B0400000000000000" pitchFamily="50" charset="-128"/>
            </a:endParaRPr>
          </a:p>
          <a:p>
            <a:pPr>
              <a:lnSpc>
                <a:spcPct val="130000"/>
              </a:lnSpc>
              <a:buClr>
                <a:srgbClr val="4472C4"/>
              </a:buClr>
            </a:pPr>
            <a:r>
              <a:rPr kumimoji="1" lang="ja-JP" altLang="en-US" sz="1600" dirty="0">
                <a:solidFill>
                  <a:schemeClr val="accent1"/>
                </a:solidFill>
                <a:latin typeface="BIZ UDPゴシック" panose="020B0400000000000000" pitchFamily="50" charset="-128"/>
                <a:ea typeface="BIZ UDPゴシック" panose="020B0400000000000000" pitchFamily="50" charset="-128"/>
              </a:rPr>
              <a:t>ログイン」を</a:t>
            </a:r>
            <a:endParaRPr kumimoji="1" lang="en-US" altLang="ja-JP" sz="1600" dirty="0">
              <a:solidFill>
                <a:schemeClr val="accent1"/>
              </a:solidFill>
              <a:latin typeface="BIZ UDPゴシック" panose="020B0400000000000000" pitchFamily="50" charset="-128"/>
              <a:ea typeface="BIZ UDPゴシック" panose="020B0400000000000000" pitchFamily="50" charset="-128"/>
            </a:endParaRPr>
          </a:p>
          <a:p>
            <a:pPr>
              <a:lnSpc>
                <a:spcPct val="130000"/>
              </a:lnSpc>
              <a:buClr>
                <a:srgbClr val="4472C4"/>
              </a:buClr>
            </a:pPr>
            <a:r>
              <a:rPr kumimoji="1" lang="ja-JP" altLang="en-US" sz="1600" dirty="0">
                <a:solidFill>
                  <a:schemeClr val="accent1"/>
                </a:solidFill>
                <a:latin typeface="BIZ UDPゴシック" panose="020B0400000000000000" pitchFamily="50" charset="-128"/>
                <a:ea typeface="BIZ UDPゴシック" panose="020B0400000000000000" pitchFamily="50" charset="-128"/>
              </a:rPr>
              <a:t>ダブルタップし、画面の指示に従ってください</a:t>
            </a:r>
            <a:endParaRPr lang="en-US" altLang="ja-JP" sz="1600" dirty="0">
              <a:solidFill>
                <a:schemeClr val="accent1"/>
              </a:solidFill>
              <a:latin typeface="BIZ UDPゴシック" panose="020B0400000000000000" pitchFamily="50" charset="-128"/>
              <a:ea typeface="BIZ UDPゴシック" panose="020B0400000000000000" pitchFamily="50" charset="-128"/>
            </a:endParaRPr>
          </a:p>
        </p:txBody>
      </p:sp>
      <p:sp>
        <p:nvSpPr>
          <p:cNvPr id="10" name="正方形/長方形 9">
            <a:extLst>
              <a:ext uri="{FF2B5EF4-FFF2-40B4-BE49-F238E27FC236}">
                <a16:creationId xmlns:a16="http://schemas.microsoft.com/office/drawing/2014/main" id="{3A4A960B-F689-2D5C-8EDB-01E7A6575E4F}"/>
              </a:ext>
            </a:extLst>
          </p:cNvPr>
          <p:cNvSpPr/>
          <p:nvPr/>
        </p:nvSpPr>
        <p:spPr>
          <a:xfrm>
            <a:off x="7103672" y="887189"/>
            <a:ext cx="2029083" cy="584775"/>
          </a:xfrm>
          <a:prstGeom prst="rect">
            <a:avLst/>
          </a:prstGeom>
          <a:solidFill>
            <a:schemeClr val="accent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tx1"/>
                </a:solidFill>
                <a:latin typeface="BIZ UDPゴシック" panose="020B0400000000000000" pitchFamily="50" charset="-128"/>
                <a:ea typeface="BIZ UDPゴシック" panose="020B0400000000000000" pitchFamily="50" charset="-128"/>
              </a:rPr>
              <a:t>マイナポータルと</a:t>
            </a:r>
            <a:endParaRPr lang="en-US" altLang="ja-JP" dirty="0">
              <a:solidFill>
                <a:schemeClr val="tx1"/>
              </a:solidFill>
              <a:latin typeface="BIZ UDPゴシック" panose="020B0400000000000000" pitchFamily="50" charset="-128"/>
              <a:ea typeface="BIZ UDPゴシック" panose="020B0400000000000000" pitchFamily="50" charset="-128"/>
            </a:endParaRPr>
          </a:p>
          <a:p>
            <a:pPr algn="ctr"/>
            <a:r>
              <a:rPr lang="ja-JP" altLang="en-US" dirty="0">
                <a:solidFill>
                  <a:schemeClr val="tx1"/>
                </a:solidFill>
                <a:latin typeface="BIZ UDPゴシック" panose="020B0400000000000000" pitchFamily="50" charset="-128"/>
                <a:ea typeface="BIZ UDPゴシック" panose="020B0400000000000000" pitchFamily="50" charset="-128"/>
              </a:rPr>
              <a:t>連携する場合</a:t>
            </a:r>
            <a:endParaRPr kumimoji="1" lang="ja-JP" altLang="en-US" dirty="0">
              <a:solidFill>
                <a:schemeClr val="tx1"/>
              </a:solidFill>
              <a:latin typeface="BIZ UDPゴシック" panose="020B0400000000000000" pitchFamily="50" charset="-128"/>
              <a:ea typeface="BIZ UDPゴシック" panose="020B0400000000000000" pitchFamily="50" charset="-128"/>
            </a:endParaRPr>
          </a:p>
        </p:txBody>
      </p:sp>
      <p:sp>
        <p:nvSpPr>
          <p:cNvPr id="2" name="矢印: 下 1">
            <a:extLst>
              <a:ext uri="{FF2B5EF4-FFF2-40B4-BE49-F238E27FC236}">
                <a16:creationId xmlns:a16="http://schemas.microsoft.com/office/drawing/2014/main" id="{3DF7631D-799E-E17C-4B01-7BACC27339F1}"/>
              </a:ext>
            </a:extLst>
          </p:cNvPr>
          <p:cNvSpPr/>
          <p:nvPr/>
        </p:nvSpPr>
        <p:spPr>
          <a:xfrm rot="10800000">
            <a:off x="2129226" y="3429000"/>
            <a:ext cx="641744" cy="1931860"/>
          </a:xfrm>
          <a:prstGeom prst="downArrow">
            <a:avLst/>
          </a:prstGeom>
          <a:solidFill>
            <a:srgbClr val="FFFFFF">
              <a:alpha val="69804"/>
            </a:srgbClr>
          </a:solidFill>
          <a:ln w="38100">
            <a:solidFill>
              <a:srgbClr val="FF330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Tree>
    <p:extLst>
      <p:ext uri="{BB962C8B-B14F-4D97-AF65-F5344CB8AC3E}">
        <p14:creationId xmlns:p14="http://schemas.microsoft.com/office/powerpoint/2010/main" val="29393387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グループ化 5">
            <a:extLst>
              <a:ext uri="{FF2B5EF4-FFF2-40B4-BE49-F238E27FC236}">
                <a16:creationId xmlns:a16="http://schemas.microsoft.com/office/drawing/2014/main" id="{F84B4CB9-C631-F6BF-67EE-CC5AC834A458}"/>
              </a:ext>
            </a:extLst>
          </p:cNvPr>
          <p:cNvGrpSpPr/>
          <p:nvPr/>
        </p:nvGrpSpPr>
        <p:grpSpPr>
          <a:xfrm>
            <a:off x="4604445" y="1638014"/>
            <a:ext cx="576600" cy="400953"/>
            <a:chOff x="100605" y="1933825"/>
            <a:chExt cx="576600" cy="400953"/>
          </a:xfrm>
        </p:grpSpPr>
        <p:sp>
          <p:nvSpPr>
            <p:cNvPr id="9" name="楕円 8">
              <a:extLst>
                <a:ext uri="{FF2B5EF4-FFF2-40B4-BE49-F238E27FC236}">
                  <a16:creationId xmlns:a16="http://schemas.microsoft.com/office/drawing/2014/main" id="{06159E3D-9A24-C4C7-0C12-F35E6DCE9E89}"/>
                </a:ext>
              </a:extLst>
            </p:cNvPr>
            <p:cNvSpPr/>
            <p:nvPr/>
          </p:nvSpPr>
          <p:spPr>
            <a:xfrm>
              <a:off x="190905" y="1938778"/>
              <a:ext cx="396000" cy="396000"/>
            </a:xfrm>
            <a:prstGeom prst="ellips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ボックス 11">
              <a:extLst>
                <a:ext uri="{FF2B5EF4-FFF2-40B4-BE49-F238E27FC236}">
                  <a16:creationId xmlns:a16="http://schemas.microsoft.com/office/drawing/2014/main" id="{06743A49-77B8-47E1-B86F-1CCF2BE8DC1C}"/>
                </a:ext>
              </a:extLst>
            </p:cNvPr>
            <p:cNvSpPr txBox="1"/>
            <p:nvPr/>
          </p:nvSpPr>
          <p:spPr>
            <a:xfrm>
              <a:off x="100605" y="1933825"/>
              <a:ext cx="576600" cy="369332"/>
            </a:xfrm>
            <a:prstGeom prst="rect">
              <a:avLst/>
            </a:prstGeom>
            <a:noFill/>
          </p:spPr>
          <p:txBody>
            <a:bodyPr wrap="square" rtlCol="0">
              <a:spAutoFit/>
            </a:bodyPr>
            <a:lstStyle/>
            <a:p>
              <a:pPr algn="ctr"/>
              <a:r>
                <a:rPr kumimoji="1" lang="en-US" altLang="ja-JP" dirty="0">
                  <a:solidFill>
                    <a:schemeClr val="bg1"/>
                  </a:solidFill>
                  <a:latin typeface="BIZ UDPゴシック" panose="020B0400000000000000" pitchFamily="50" charset="-128"/>
                  <a:ea typeface="BIZ UDPゴシック" panose="020B0400000000000000" pitchFamily="50" charset="-128"/>
                </a:rPr>
                <a:t>22</a:t>
              </a:r>
              <a:endParaRPr kumimoji="1" lang="ja-JP" altLang="en-US" dirty="0">
                <a:solidFill>
                  <a:schemeClr val="bg1"/>
                </a:solidFill>
                <a:latin typeface="BIZ UDPゴシック" panose="020B0400000000000000" pitchFamily="50" charset="-128"/>
                <a:ea typeface="BIZ UDPゴシック" panose="020B0400000000000000" pitchFamily="50" charset="-128"/>
              </a:endParaRPr>
            </a:p>
          </p:txBody>
        </p:sp>
      </p:grpSp>
      <p:grpSp>
        <p:nvGrpSpPr>
          <p:cNvPr id="5" name="グループ化 4">
            <a:extLst>
              <a:ext uri="{FF2B5EF4-FFF2-40B4-BE49-F238E27FC236}">
                <a16:creationId xmlns:a16="http://schemas.microsoft.com/office/drawing/2014/main" id="{D6C16125-9A50-88D1-05F1-AA82D1210CDB}"/>
              </a:ext>
            </a:extLst>
          </p:cNvPr>
          <p:cNvGrpSpPr/>
          <p:nvPr/>
        </p:nvGrpSpPr>
        <p:grpSpPr>
          <a:xfrm>
            <a:off x="918548" y="1632824"/>
            <a:ext cx="553833" cy="407576"/>
            <a:chOff x="124878" y="1927202"/>
            <a:chExt cx="553833" cy="407576"/>
          </a:xfrm>
        </p:grpSpPr>
        <p:sp>
          <p:nvSpPr>
            <p:cNvPr id="3" name="楕円 2">
              <a:extLst>
                <a:ext uri="{FF2B5EF4-FFF2-40B4-BE49-F238E27FC236}">
                  <a16:creationId xmlns:a16="http://schemas.microsoft.com/office/drawing/2014/main" id="{EF8A8CB6-AAC8-74F6-B064-C5101E027D27}"/>
                </a:ext>
              </a:extLst>
            </p:cNvPr>
            <p:cNvSpPr/>
            <p:nvPr/>
          </p:nvSpPr>
          <p:spPr>
            <a:xfrm>
              <a:off x="190905" y="1938778"/>
              <a:ext cx="396000" cy="396000"/>
            </a:xfrm>
            <a:prstGeom prst="ellips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テキスト ボックス 3">
              <a:extLst>
                <a:ext uri="{FF2B5EF4-FFF2-40B4-BE49-F238E27FC236}">
                  <a16:creationId xmlns:a16="http://schemas.microsoft.com/office/drawing/2014/main" id="{EDE392B3-78AB-0220-BA5B-7FBF6084059B}"/>
                </a:ext>
              </a:extLst>
            </p:cNvPr>
            <p:cNvSpPr txBox="1"/>
            <p:nvPr/>
          </p:nvSpPr>
          <p:spPr>
            <a:xfrm>
              <a:off x="124878" y="1927202"/>
              <a:ext cx="553833" cy="369332"/>
            </a:xfrm>
            <a:prstGeom prst="rect">
              <a:avLst/>
            </a:prstGeom>
            <a:noFill/>
          </p:spPr>
          <p:txBody>
            <a:bodyPr wrap="square" rtlCol="0">
              <a:spAutoFit/>
            </a:bodyPr>
            <a:lstStyle/>
            <a:p>
              <a:pPr algn="ctr"/>
              <a:r>
                <a:rPr kumimoji="1" lang="en-US" altLang="ja-JP" dirty="0">
                  <a:solidFill>
                    <a:schemeClr val="bg1"/>
                  </a:solidFill>
                  <a:latin typeface="BIZ UDPゴシック" panose="020B0400000000000000" pitchFamily="50" charset="-128"/>
                  <a:ea typeface="BIZ UDPゴシック" panose="020B0400000000000000" pitchFamily="50" charset="-128"/>
                </a:rPr>
                <a:t>21</a:t>
              </a:r>
              <a:endParaRPr kumimoji="1" lang="ja-JP" altLang="en-US" dirty="0">
                <a:solidFill>
                  <a:schemeClr val="bg1"/>
                </a:solidFill>
                <a:latin typeface="BIZ UDPゴシック" panose="020B0400000000000000" pitchFamily="50" charset="-128"/>
                <a:ea typeface="BIZ UDPゴシック" panose="020B0400000000000000" pitchFamily="50" charset="-128"/>
              </a:endParaRPr>
            </a:p>
          </p:txBody>
        </p:sp>
      </p:grpSp>
      <p:pic>
        <p:nvPicPr>
          <p:cNvPr id="1030" name="Picture 6">
            <a:extLst>
              <a:ext uri="{FF2B5EF4-FFF2-40B4-BE49-F238E27FC236}">
                <a16:creationId xmlns:a16="http://schemas.microsoft.com/office/drawing/2014/main" id="{7BF2AACD-7E28-C438-689A-B22650DA7A91}"/>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439972" y="2406592"/>
            <a:ext cx="2429000" cy="43200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026" name="Picture 2" descr="画像のプレビュー">
            <a:extLst>
              <a:ext uri="{FF2B5EF4-FFF2-40B4-BE49-F238E27FC236}">
                <a16:creationId xmlns:a16="http://schemas.microsoft.com/office/drawing/2014/main" id="{442023BF-9427-51DA-1DB3-1A587C3EC4F5}"/>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241282" y="2404598"/>
            <a:ext cx="2429000" cy="43200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cxnSp>
        <p:nvCxnSpPr>
          <p:cNvPr id="13" name="直線矢印コネクタ 12">
            <a:extLst>
              <a:ext uri="{FF2B5EF4-FFF2-40B4-BE49-F238E27FC236}">
                <a16:creationId xmlns:a16="http://schemas.microsoft.com/office/drawing/2014/main" id="{11DC774E-F204-D9F1-76AB-A4DD70DA345A}"/>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21" name="テキスト ボックス 20">
            <a:extLst>
              <a:ext uri="{FF2B5EF4-FFF2-40B4-BE49-F238E27FC236}">
                <a16:creationId xmlns:a16="http://schemas.microsoft.com/office/drawing/2014/main" id="{ABAC9FB8-BB58-939D-63EB-581C277E449C}"/>
              </a:ext>
            </a:extLst>
          </p:cNvPr>
          <p:cNvSpPr txBox="1"/>
          <p:nvPr/>
        </p:nvSpPr>
        <p:spPr>
          <a:xfrm>
            <a:off x="1412435" y="1512998"/>
            <a:ext cx="2429000" cy="755720"/>
          </a:xfrm>
          <a:prstGeom prst="rect">
            <a:avLst/>
          </a:prstGeom>
          <a:noFill/>
        </p:spPr>
        <p:txBody>
          <a:bodyPr wrap="square" lIns="91440" tIns="45720" rIns="72000" bIns="45720" rtlCol="0" anchor="t">
            <a:spAutoFit/>
          </a:bodyPr>
          <a:lstStyle/>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画面を下から上に</a:t>
            </a:r>
            <a:endParaRPr lang="en-US" altLang="ja-JP"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スクロールします</a:t>
            </a:r>
          </a:p>
        </p:txBody>
      </p:sp>
      <p:sp>
        <p:nvSpPr>
          <p:cNvPr id="31" name="テキスト ボックス 30">
            <a:extLst>
              <a:ext uri="{FF2B5EF4-FFF2-40B4-BE49-F238E27FC236}">
                <a16:creationId xmlns:a16="http://schemas.microsoft.com/office/drawing/2014/main" id="{9294E6C3-633E-05EF-F81B-0CB50EFC6506}"/>
              </a:ext>
            </a:extLst>
          </p:cNvPr>
          <p:cNvSpPr txBox="1"/>
          <p:nvPr/>
        </p:nvSpPr>
        <p:spPr>
          <a:xfrm>
            <a:off x="5271346" y="1512998"/>
            <a:ext cx="3872654" cy="755720"/>
          </a:xfrm>
          <a:prstGeom prst="rect">
            <a:avLst/>
          </a:prstGeom>
          <a:noFill/>
        </p:spPr>
        <p:txBody>
          <a:bodyPr wrap="square" rtlCol="0" anchor="t" anchorCtr="0">
            <a:spAutoFit/>
          </a:bodyPr>
          <a:lstStyle/>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「マイナンバーカード・スマホ用電子証明書の利用」をダブルタップ</a:t>
            </a:r>
            <a:r>
              <a:rPr lang="ja-JP" altLang="en-US"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します</a:t>
            </a:r>
            <a:endParaRPr lang="ja-JP" altLang="en-US" sz="1800" dirty="0">
              <a:solidFill>
                <a:prstClr val="black"/>
              </a:solidFill>
              <a:latin typeface="BIZ UDPゴシック" panose="020B0400000000000000" pitchFamily="50" charset="-128"/>
              <a:ea typeface="BIZ UDPゴシック" panose="020B0400000000000000" pitchFamily="50" charset="-128"/>
            </a:endParaRPr>
          </a:p>
        </p:txBody>
      </p:sp>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24</a:t>
            </a:r>
          </a:p>
        </p:txBody>
      </p:sp>
      <p:sp>
        <p:nvSpPr>
          <p:cNvPr id="36" name="四角形: 角を丸くする 35">
            <a:extLst>
              <a:ext uri="{FF2B5EF4-FFF2-40B4-BE49-F238E27FC236}">
                <a16:creationId xmlns:a16="http://schemas.microsoft.com/office/drawing/2014/main" id="{186612C0-391E-B85C-529C-8AB31962A9FA}"/>
              </a:ext>
            </a:extLst>
          </p:cNvPr>
          <p:cNvSpPr/>
          <p:nvPr/>
        </p:nvSpPr>
        <p:spPr>
          <a:xfrm>
            <a:off x="5477422" y="5407737"/>
            <a:ext cx="2377902" cy="576722"/>
          </a:xfrm>
          <a:prstGeom prst="roundRect">
            <a:avLst/>
          </a:prstGeom>
          <a:noFill/>
          <a:ln w="38100">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sp>
        <p:nvSpPr>
          <p:cNvPr id="7" name="タイトル 1">
            <a:extLst>
              <a:ext uri="{FF2B5EF4-FFF2-40B4-BE49-F238E27FC236}">
                <a16:creationId xmlns:a16="http://schemas.microsoft.com/office/drawing/2014/main" id="{ADAC9B7C-F390-522B-9BCF-7205015D0542}"/>
              </a:ext>
            </a:extLst>
          </p:cNvPr>
          <p:cNvSpPr>
            <a:spLocks noGrp="1"/>
          </p:cNvSpPr>
          <p:nvPr>
            <p:ph type="ctrTitle"/>
          </p:nvPr>
        </p:nvSpPr>
        <p:spPr>
          <a:xfrm>
            <a:off x="1392691" y="397713"/>
            <a:ext cx="7576708" cy="486326"/>
          </a:xfrm>
        </p:spPr>
        <p:txBody>
          <a:bodyPr vert="horz">
            <a:noAutofit/>
          </a:bodyPr>
          <a:lstStyle/>
          <a:p>
            <a:r>
              <a:rPr lang="ja-JP" altLang="en-US" dirty="0"/>
              <a:t>国税庁の確定申告書等作成コーナーに</a:t>
            </a:r>
            <a:br>
              <a:rPr lang="ja-JP" altLang="en-US" dirty="0"/>
            </a:br>
            <a:r>
              <a:rPr lang="ja-JP" altLang="en-US" dirty="0"/>
              <a:t>アクセスして作成開始</a:t>
            </a:r>
          </a:p>
        </p:txBody>
      </p:sp>
      <p:sp>
        <p:nvSpPr>
          <p:cNvPr id="8" name="タイトル 1">
            <a:extLst>
              <a:ext uri="{FF2B5EF4-FFF2-40B4-BE49-F238E27FC236}">
                <a16:creationId xmlns:a16="http://schemas.microsoft.com/office/drawing/2014/main" id="{B6091559-BBBE-9487-D35A-BD48656BC177}"/>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3-B</a:t>
            </a:r>
          </a:p>
        </p:txBody>
      </p:sp>
      <p:sp>
        <p:nvSpPr>
          <p:cNvPr id="11" name="サブタイトル 2">
            <a:extLst>
              <a:ext uri="{FF2B5EF4-FFF2-40B4-BE49-F238E27FC236}">
                <a16:creationId xmlns:a16="http://schemas.microsoft.com/office/drawing/2014/main" id="{3CC8E5BC-E3AB-DBD7-3098-D1E00B0CAC6F}"/>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dirty="0">
                <a:latin typeface="BIZ UDPゴシック" panose="020B0400000000000000" pitchFamily="50" charset="-128"/>
                <a:ea typeface="BIZ UDPゴシック" panose="020B0400000000000000" pitchFamily="50" charset="-128"/>
              </a:rPr>
              <a:t>確定申告を開始しましょう</a:t>
            </a:r>
          </a:p>
        </p:txBody>
      </p:sp>
      <p:sp>
        <p:nvSpPr>
          <p:cNvPr id="10" name="正方形/長方形 9">
            <a:extLst>
              <a:ext uri="{FF2B5EF4-FFF2-40B4-BE49-F238E27FC236}">
                <a16:creationId xmlns:a16="http://schemas.microsoft.com/office/drawing/2014/main" id="{3A4A960B-F689-2D5C-8EDB-01E7A6575E4F}"/>
              </a:ext>
            </a:extLst>
          </p:cNvPr>
          <p:cNvSpPr/>
          <p:nvPr/>
        </p:nvSpPr>
        <p:spPr>
          <a:xfrm>
            <a:off x="7103672" y="887189"/>
            <a:ext cx="2029083" cy="584775"/>
          </a:xfrm>
          <a:prstGeom prst="rect">
            <a:avLst/>
          </a:prstGeom>
          <a:solidFill>
            <a:schemeClr val="accent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tx1"/>
                </a:solidFill>
                <a:latin typeface="BIZ UDPゴシック" panose="020B0400000000000000" pitchFamily="50" charset="-128"/>
                <a:ea typeface="BIZ UDPゴシック" panose="020B0400000000000000" pitchFamily="50" charset="-128"/>
              </a:rPr>
              <a:t>マイナポータルと</a:t>
            </a:r>
            <a:endParaRPr lang="en-US" altLang="ja-JP" dirty="0">
              <a:solidFill>
                <a:schemeClr val="tx1"/>
              </a:solidFill>
              <a:latin typeface="BIZ UDPゴシック" panose="020B0400000000000000" pitchFamily="50" charset="-128"/>
              <a:ea typeface="BIZ UDPゴシック" panose="020B0400000000000000" pitchFamily="50" charset="-128"/>
            </a:endParaRPr>
          </a:p>
          <a:p>
            <a:pPr algn="ctr"/>
            <a:r>
              <a:rPr lang="ja-JP" altLang="en-US" dirty="0">
                <a:solidFill>
                  <a:schemeClr val="tx1"/>
                </a:solidFill>
                <a:latin typeface="BIZ UDPゴシック" panose="020B0400000000000000" pitchFamily="50" charset="-128"/>
                <a:ea typeface="BIZ UDPゴシック" panose="020B0400000000000000" pitchFamily="50" charset="-128"/>
              </a:rPr>
              <a:t>連携する場合</a:t>
            </a:r>
            <a:endParaRPr kumimoji="1" lang="ja-JP" altLang="en-US" dirty="0">
              <a:solidFill>
                <a:schemeClr val="tx1"/>
              </a:solidFill>
              <a:latin typeface="BIZ UDPゴシック" panose="020B0400000000000000" pitchFamily="50" charset="-128"/>
              <a:ea typeface="BIZ UDPゴシック" panose="020B0400000000000000" pitchFamily="50" charset="-128"/>
            </a:endParaRPr>
          </a:p>
        </p:txBody>
      </p:sp>
      <p:sp>
        <p:nvSpPr>
          <p:cNvPr id="2" name="矢印: 下 1">
            <a:extLst>
              <a:ext uri="{FF2B5EF4-FFF2-40B4-BE49-F238E27FC236}">
                <a16:creationId xmlns:a16="http://schemas.microsoft.com/office/drawing/2014/main" id="{C0412FF2-89EC-3726-169C-95EBCF197877}"/>
              </a:ext>
            </a:extLst>
          </p:cNvPr>
          <p:cNvSpPr/>
          <p:nvPr/>
        </p:nvSpPr>
        <p:spPr>
          <a:xfrm rot="10800000">
            <a:off x="2129226" y="3429000"/>
            <a:ext cx="641744" cy="1931860"/>
          </a:xfrm>
          <a:prstGeom prst="downArrow">
            <a:avLst/>
          </a:prstGeom>
          <a:solidFill>
            <a:srgbClr val="FFFFFF">
              <a:alpha val="69804"/>
            </a:srgbClr>
          </a:solidFill>
          <a:ln w="38100">
            <a:solidFill>
              <a:srgbClr val="FF330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Tree>
    <p:extLst>
      <p:ext uri="{BB962C8B-B14F-4D97-AF65-F5344CB8AC3E}">
        <p14:creationId xmlns:p14="http://schemas.microsoft.com/office/powerpoint/2010/main" val="377517358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descr="ダイアグラム&#10;&#10;AI によって生成されたコンテンツは間違っている可能性があります。">
            <a:extLst>
              <a:ext uri="{FF2B5EF4-FFF2-40B4-BE49-F238E27FC236}">
                <a16:creationId xmlns:a16="http://schemas.microsoft.com/office/drawing/2014/main" id="{DC806698-2B35-9BFD-AF10-9885278D1FC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241336" y="2405008"/>
            <a:ext cx="2428786" cy="4320000"/>
          </a:xfrm>
          <a:prstGeom prst="rect">
            <a:avLst/>
          </a:prstGeom>
          <a:ln>
            <a:solidFill>
              <a:schemeClr val="tx1"/>
            </a:solidFill>
          </a:ln>
        </p:spPr>
      </p:pic>
      <p:grpSp>
        <p:nvGrpSpPr>
          <p:cNvPr id="2" name="グループ化 1">
            <a:extLst>
              <a:ext uri="{FF2B5EF4-FFF2-40B4-BE49-F238E27FC236}">
                <a16:creationId xmlns:a16="http://schemas.microsoft.com/office/drawing/2014/main" id="{82149E2F-F4DD-0962-63F1-04A084C307BF}"/>
              </a:ext>
            </a:extLst>
          </p:cNvPr>
          <p:cNvGrpSpPr/>
          <p:nvPr/>
        </p:nvGrpSpPr>
        <p:grpSpPr>
          <a:xfrm>
            <a:off x="857091" y="1633234"/>
            <a:ext cx="650967" cy="407166"/>
            <a:chOff x="63421" y="1927612"/>
            <a:chExt cx="650967" cy="407166"/>
          </a:xfrm>
        </p:grpSpPr>
        <p:sp>
          <p:nvSpPr>
            <p:cNvPr id="3" name="楕円 2">
              <a:extLst>
                <a:ext uri="{FF2B5EF4-FFF2-40B4-BE49-F238E27FC236}">
                  <a16:creationId xmlns:a16="http://schemas.microsoft.com/office/drawing/2014/main" id="{B5E128E2-DD37-13B6-B73D-97D5EFC1F070}"/>
                </a:ext>
              </a:extLst>
            </p:cNvPr>
            <p:cNvSpPr/>
            <p:nvPr/>
          </p:nvSpPr>
          <p:spPr>
            <a:xfrm>
              <a:off x="190905" y="1938778"/>
              <a:ext cx="396000" cy="396000"/>
            </a:xfrm>
            <a:prstGeom prst="ellips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a:extLst>
                <a:ext uri="{FF2B5EF4-FFF2-40B4-BE49-F238E27FC236}">
                  <a16:creationId xmlns:a16="http://schemas.microsoft.com/office/drawing/2014/main" id="{012873A3-CFFE-0706-41F8-9CD7C2D2A9C4}"/>
                </a:ext>
              </a:extLst>
            </p:cNvPr>
            <p:cNvSpPr txBox="1"/>
            <p:nvPr/>
          </p:nvSpPr>
          <p:spPr>
            <a:xfrm>
              <a:off x="63421" y="1927612"/>
              <a:ext cx="650967" cy="369332"/>
            </a:xfrm>
            <a:prstGeom prst="rect">
              <a:avLst/>
            </a:prstGeom>
            <a:noFill/>
          </p:spPr>
          <p:txBody>
            <a:bodyPr wrap="square" rtlCol="0">
              <a:spAutoFit/>
            </a:bodyPr>
            <a:lstStyle/>
            <a:p>
              <a:pPr algn="ctr"/>
              <a:r>
                <a:rPr kumimoji="1" lang="en-US" altLang="ja-JP" dirty="0">
                  <a:solidFill>
                    <a:schemeClr val="bg1"/>
                  </a:solidFill>
                  <a:latin typeface="BIZ UDPゴシック" panose="020B0400000000000000" pitchFamily="50" charset="-128"/>
                  <a:ea typeface="BIZ UDPゴシック" panose="020B0400000000000000" pitchFamily="50" charset="-128"/>
                </a:rPr>
                <a:t>23</a:t>
              </a:r>
              <a:endParaRPr kumimoji="1" lang="ja-JP" altLang="en-US" dirty="0">
                <a:solidFill>
                  <a:schemeClr val="bg1"/>
                </a:solidFill>
                <a:latin typeface="BIZ UDPゴシック" panose="020B0400000000000000" pitchFamily="50" charset="-128"/>
                <a:ea typeface="BIZ UDPゴシック" panose="020B0400000000000000" pitchFamily="50" charset="-128"/>
              </a:endParaRPr>
            </a:p>
          </p:txBody>
        </p:sp>
      </p:grpSp>
      <p:sp>
        <p:nvSpPr>
          <p:cNvPr id="4" name="テキスト ボックス 3">
            <a:extLst>
              <a:ext uri="{FF2B5EF4-FFF2-40B4-BE49-F238E27FC236}">
                <a16:creationId xmlns:a16="http://schemas.microsoft.com/office/drawing/2014/main" id="{3E517690-469C-9EBF-6127-372092BB108F}"/>
              </a:ext>
            </a:extLst>
          </p:cNvPr>
          <p:cNvSpPr txBox="1"/>
          <p:nvPr/>
        </p:nvSpPr>
        <p:spPr>
          <a:xfrm>
            <a:off x="3793871" y="2393285"/>
            <a:ext cx="5302528" cy="4356705"/>
          </a:xfrm>
          <a:prstGeom prst="rect">
            <a:avLst/>
          </a:prstGeom>
          <a:noFill/>
        </p:spPr>
        <p:txBody>
          <a:bodyPr wrap="square" rtlCol="0">
            <a:spAutoFit/>
          </a:bodyPr>
          <a:lstStyle/>
          <a:p>
            <a:pPr marL="285750" indent="-285750">
              <a:lnSpc>
                <a:spcPct val="130000"/>
              </a:lnSpc>
              <a:buClr>
                <a:schemeClr val="tx1"/>
              </a:buClr>
              <a:buFont typeface="BIZ UDPゴシック" panose="020B0400000000000000" pitchFamily="50" charset="-128"/>
              <a:buChar char="※"/>
            </a:pPr>
            <a:r>
              <a:rPr kumimoji="1" lang="ja-JP" altLang="en-US" dirty="0">
                <a:latin typeface="BIZ UDPゴシック" panose="020B0400000000000000" pitchFamily="50" charset="-128"/>
                <a:ea typeface="BIZ UDPゴシック" panose="020B0400000000000000" pitchFamily="50" charset="-128"/>
                <a:cs typeface="Meiryo" charset="-128"/>
              </a:rPr>
              <a:t>利用者証明用電子証明書は、マイナンバーカードに搭載されている、インターネットのウェブサイト等にログイン</a:t>
            </a:r>
            <a:r>
              <a:rPr lang="ja-JP" altLang="en-US" dirty="0">
                <a:latin typeface="BIZ UDPゴシック" panose="020B0400000000000000" pitchFamily="50" charset="-128"/>
                <a:ea typeface="BIZ UDPゴシック" panose="020B0400000000000000" pitchFamily="50" charset="-128"/>
                <a:cs typeface="Meiryo" charset="-128"/>
              </a:rPr>
              <a:t>時に</a:t>
            </a:r>
            <a:r>
              <a:rPr kumimoji="1" lang="ja-JP" altLang="en-US" dirty="0">
                <a:latin typeface="BIZ UDPゴシック" panose="020B0400000000000000" pitchFamily="50" charset="-128"/>
                <a:ea typeface="BIZ UDPゴシック" panose="020B0400000000000000" pitchFamily="50" charset="-128"/>
                <a:cs typeface="Meiryo" charset="-128"/>
              </a:rPr>
              <a:t>利用する電子証明書です    </a:t>
            </a:r>
            <a:r>
              <a:rPr kumimoji="1" lang="ja-JP" altLang="en-US" dirty="0">
                <a:solidFill>
                  <a:schemeClr val="accent1"/>
                </a:solidFill>
                <a:latin typeface="BIZ UDPゴシック" panose="020B0400000000000000" pitchFamily="50" charset="-128"/>
                <a:ea typeface="BIZ UDPゴシック" panose="020B0400000000000000" pitchFamily="50" charset="-128"/>
                <a:cs typeface="Meiryo" charset="-128"/>
              </a:rPr>
              <a:t>「ログインした者が、利用者本人であること」を   証明</a:t>
            </a:r>
            <a:r>
              <a:rPr kumimoji="1" lang="ja-JP" altLang="en-US" dirty="0">
                <a:latin typeface="BIZ UDPゴシック" panose="020B0400000000000000" pitchFamily="50" charset="-128"/>
                <a:ea typeface="BIZ UDPゴシック" panose="020B0400000000000000" pitchFamily="50" charset="-128"/>
                <a:cs typeface="Meiryo" charset="-128"/>
              </a:rPr>
              <a:t>することができます</a:t>
            </a:r>
            <a:endParaRPr kumimoji="1" lang="en-US" altLang="ja-JP" dirty="0">
              <a:latin typeface="BIZ UDPゴシック" panose="020B0400000000000000" pitchFamily="50" charset="-128"/>
              <a:ea typeface="BIZ UDPゴシック" panose="020B0400000000000000" pitchFamily="50" charset="-128"/>
              <a:cs typeface="Meiryo" charset="-128"/>
            </a:endParaRPr>
          </a:p>
          <a:p>
            <a:pPr marL="285750" indent="-285750">
              <a:lnSpc>
                <a:spcPct val="130000"/>
              </a:lnSpc>
              <a:buClr>
                <a:schemeClr val="tx1"/>
              </a:buClr>
              <a:buFont typeface="BIZ UDPゴシック" panose="020B0400000000000000" pitchFamily="50" charset="-128"/>
              <a:buChar char="※"/>
            </a:pPr>
            <a:r>
              <a:rPr lang="ja-JP" altLang="en-US" dirty="0">
                <a:latin typeface="BIZ UDPゴシック" panose="020B0400000000000000" pitchFamily="50" charset="-128"/>
                <a:ea typeface="BIZ UDPゴシック" panose="020B0400000000000000" pitchFamily="50" charset="-128"/>
                <a:cs typeface="Meiryo" charset="-128"/>
              </a:rPr>
              <a:t>パスワードはマイナンバーカードを市区町村の   窓口での受け取り時に利用者証明用電子証明書にご自身で設定した数字</a:t>
            </a:r>
            <a:r>
              <a:rPr lang="en-US" altLang="ja-JP" dirty="0">
                <a:latin typeface="BIZ UDPゴシック" panose="020B0400000000000000" pitchFamily="50" charset="-128"/>
                <a:ea typeface="BIZ UDPゴシック" panose="020B0400000000000000" pitchFamily="50" charset="-128"/>
                <a:cs typeface="Meiryo" charset="-128"/>
              </a:rPr>
              <a:t>4</a:t>
            </a:r>
            <a:r>
              <a:rPr lang="ja-JP" altLang="en-US" dirty="0">
                <a:latin typeface="BIZ UDPゴシック" panose="020B0400000000000000" pitchFamily="50" charset="-128"/>
                <a:ea typeface="BIZ UDPゴシック" panose="020B0400000000000000" pitchFamily="50" charset="-128"/>
                <a:cs typeface="Meiryo" charset="-128"/>
              </a:rPr>
              <a:t>桁です</a:t>
            </a:r>
            <a:endParaRPr lang="en-US" altLang="ja-JP" dirty="0">
              <a:latin typeface="BIZ UDPゴシック" panose="020B0400000000000000" pitchFamily="50" charset="-128"/>
              <a:ea typeface="BIZ UDPゴシック" panose="020B0400000000000000" pitchFamily="50" charset="-128"/>
              <a:cs typeface="Meiryo" charset="-128"/>
            </a:endParaRPr>
          </a:p>
          <a:p>
            <a:pPr marL="285750" indent="-285750">
              <a:lnSpc>
                <a:spcPct val="130000"/>
              </a:lnSpc>
              <a:buClr>
                <a:schemeClr val="tx1"/>
              </a:buClr>
              <a:buFont typeface="BIZ UDPゴシック" panose="020B0400000000000000" pitchFamily="50" charset="-128"/>
              <a:buChar char="※"/>
            </a:pPr>
            <a:r>
              <a:rPr lang="ja-JP" altLang="en-US" dirty="0">
                <a:solidFill>
                  <a:schemeClr val="accent1"/>
                </a:solidFill>
                <a:latin typeface="BIZ UDPゴシック" panose="020B0400000000000000" pitchFamily="50" charset="-128"/>
                <a:ea typeface="BIZ UDPゴシック" panose="020B0400000000000000" pitchFamily="50" charset="-128"/>
                <a:cs typeface="Meiryo" charset="-128"/>
              </a:rPr>
              <a:t>パスワードは、</a:t>
            </a:r>
            <a:r>
              <a:rPr lang="en-US" altLang="ja-JP" dirty="0">
                <a:solidFill>
                  <a:schemeClr val="accent1"/>
                </a:solidFill>
                <a:latin typeface="BIZ UDPゴシック" panose="020B0400000000000000" pitchFamily="50" charset="-128"/>
                <a:ea typeface="BIZ UDPゴシック" panose="020B0400000000000000" pitchFamily="50" charset="-128"/>
                <a:cs typeface="Meiryo" charset="-128"/>
              </a:rPr>
              <a:t>3</a:t>
            </a:r>
            <a:r>
              <a:rPr lang="ja-JP" altLang="en-US" dirty="0">
                <a:solidFill>
                  <a:schemeClr val="accent1"/>
                </a:solidFill>
                <a:latin typeface="BIZ UDPゴシック" panose="020B0400000000000000" pitchFamily="50" charset="-128"/>
                <a:ea typeface="BIZ UDPゴシック" panose="020B0400000000000000" pitchFamily="50" charset="-128"/>
                <a:cs typeface="Meiryo" charset="-128"/>
              </a:rPr>
              <a:t>回連続して間違えるとロックが  かかる</a:t>
            </a:r>
            <a:r>
              <a:rPr lang="ja-JP" altLang="en-US" dirty="0">
                <a:latin typeface="BIZ UDPゴシック" panose="020B0400000000000000" pitchFamily="50" charset="-128"/>
                <a:ea typeface="BIZ UDPゴシック" panose="020B0400000000000000" pitchFamily="50" charset="-128"/>
                <a:cs typeface="Meiryo" charset="-128"/>
              </a:rPr>
              <a:t>のでご注意ください</a:t>
            </a:r>
            <a:endParaRPr lang="en-US" altLang="ja-JP" dirty="0">
              <a:latin typeface="BIZ UDPゴシック" panose="020B0400000000000000" pitchFamily="50" charset="-128"/>
              <a:ea typeface="BIZ UDPゴシック" panose="020B0400000000000000" pitchFamily="50" charset="-128"/>
              <a:cs typeface="Meiryo" charset="-128"/>
            </a:endParaRPr>
          </a:p>
          <a:p>
            <a:pPr marL="285750" indent="-285750">
              <a:lnSpc>
                <a:spcPct val="130000"/>
              </a:lnSpc>
              <a:buClr>
                <a:schemeClr val="tx1"/>
              </a:buClr>
              <a:buFont typeface="BIZ UDPゴシック" panose="020B0400000000000000" pitchFamily="50" charset="-128"/>
              <a:buChar char="※"/>
            </a:pPr>
            <a:r>
              <a:rPr kumimoji="1" lang="ja-JP" altLang="en-US" dirty="0">
                <a:latin typeface="BIZ UDPゴシック" panose="020B0400000000000000" pitchFamily="50" charset="-128"/>
                <a:ea typeface="BIZ UDPゴシック" panose="020B0400000000000000" pitchFamily="50" charset="-128"/>
              </a:rPr>
              <a:t>パスワードはご自身で入力してください</a:t>
            </a:r>
            <a:endParaRPr lang="en-US" altLang="ja-JP" dirty="0">
              <a:latin typeface="BIZ UDPゴシック" panose="020B0400000000000000" pitchFamily="50" charset="-128"/>
              <a:ea typeface="BIZ UDPゴシック" panose="020B0400000000000000" pitchFamily="50" charset="-128"/>
            </a:endParaRPr>
          </a:p>
          <a:p>
            <a:pPr marL="285750" indent="-285750">
              <a:lnSpc>
                <a:spcPct val="130000"/>
              </a:lnSpc>
              <a:buClr>
                <a:schemeClr val="tx1"/>
              </a:buClr>
              <a:buFont typeface="BIZ UDPゴシック" panose="020B0400000000000000" pitchFamily="50" charset="-128"/>
              <a:buChar char="※"/>
            </a:pPr>
            <a:r>
              <a:rPr kumimoji="1" lang="ja-JP" altLang="en-US" dirty="0">
                <a:latin typeface="BIZ UDPゴシック" panose="020B0400000000000000" pitchFamily="50" charset="-128"/>
                <a:ea typeface="BIZ UDPゴシック" panose="020B0400000000000000" pitchFamily="50" charset="-128"/>
              </a:rPr>
              <a:t>代理の方による入力は行わない</a:t>
            </a:r>
            <a:r>
              <a:rPr lang="ja-JP" altLang="en-US" dirty="0">
                <a:latin typeface="BIZ UDPゴシック" panose="020B0400000000000000" pitchFamily="50" charset="-128"/>
                <a:ea typeface="BIZ UDPゴシック" panose="020B0400000000000000" pitchFamily="50" charset="-128"/>
              </a:rPr>
              <a:t>でください</a:t>
            </a:r>
            <a:endParaRPr lang="en-US" altLang="ja-JP" dirty="0">
              <a:latin typeface="BIZ UDPゴシック" panose="020B0400000000000000" pitchFamily="50" charset="-128"/>
              <a:ea typeface="BIZ UDPゴシック" panose="020B0400000000000000" pitchFamily="50" charset="-128"/>
            </a:endParaRPr>
          </a:p>
        </p:txBody>
      </p:sp>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5" imgW="554" imgH="551" progId="TCLayout.ActiveDocument.1">
                  <p:embed/>
                </p:oleObj>
              </mc:Choice>
              <mc:Fallback>
                <p:oleObj name="think-cell スライド" r:id="rId5"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1" name="テキスト ボックス 20">
            <a:extLst>
              <a:ext uri="{FF2B5EF4-FFF2-40B4-BE49-F238E27FC236}">
                <a16:creationId xmlns:a16="http://schemas.microsoft.com/office/drawing/2014/main" id="{ABAC9FB8-BB58-939D-63EB-581C277E449C}"/>
              </a:ext>
            </a:extLst>
          </p:cNvPr>
          <p:cNvSpPr txBox="1"/>
          <p:nvPr/>
        </p:nvSpPr>
        <p:spPr>
          <a:xfrm>
            <a:off x="1412435" y="1512998"/>
            <a:ext cx="3546122" cy="755720"/>
          </a:xfrm>
          <a:prstGeom prst="rect">
            <a:avLst/>
          </a:prstGeom>
          <a:noFill/>
        </p:spPr>
        <p:txBody>
          <a:bodyPr wrap="square" lIns="91440" tIns="45720" rIns="91440" bIns="45720" rtlCol="0" anchor="t">
            <a:spAutoFit/>
          </a:bodyPr>
          <a:lstStyle/>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利用者証明用電子証明書のパスワード（数字</a:t>
            </a:r>
            <a:r>
              <a:rPr lang="en-US" altLang="ja-JP"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4</a:t>
            </a: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ケタ）を入力します</a:t>
            </a:r>
          </a:p>
        </p:txBody>
      </p:sp>
      <p:sp>
        <p:nvSpPr>
          <p:cNvPr id="19" name="四角形: 角を丸くする 18">
            <a:extLst>
              <a:ext uri="{FF2B5EF4-FFF2-40B4-BE49-F238E27FC236}">
                <a16:creationId xmlns:a16="http://schemas.microsoft.com/office/drawing/2014/main" id="{E32656C0-9017-CA19-CFF2-5EFDC285C3E3}"/>
              </a:ext>
            </a:extLst>
          </p:cNvPr>
          <p:cNvSpPr/>
          <p:nvPr/>
        </p:nvSpPr>
        <p:spPr>
          <a:xfrm>
            <a:off x="1154273" y="4182533"/>
            <a:ext cx="2602911" cy="651934"/>
          </a:xfrm>
          <a:prstGeom prst="roundRect">
            <a:avLst/>
          </a:prstGeom>
          <a:noFill/>
          <a:ln w="38100">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25</a:t>
            </a:r>
          </a:p>
        </p:txBody>
      </p:sp>
      <p:sp>
        <p:nvSpPr>
          <p:cNvPr id="7" name="タイトル 1">
            <a:extLst>
              <a:ext uri="{FF2B5EF4-FFF2-40B4-BE49-F238E27FC236}">
                <a16:creationId xmlns:a16="http://schemas.microsoft.com/office/drawing/2014/main" id="{47E40F2D-959B-28B8-1362-4DE5EC3D0CF0}"/>
              </a:ext>
            </a:extLst>
          </p:cNvPr>
          <p:cNvSpPr>
            <a:spLocks noGrp="1"/>
          </p:cNvSpPr>
          <p:nvPr>
            <p:ph type="ctrTitle"/>
          </p:nvPr>
        </p:nvSpPr>
        <p:spPr>
          <a:xfrm>
            <a:off x="1392691" y="397713"/>
            <a:ext cx="7576708" cy="486326"/>
          </a:xfrm>
        </p:spPr>
        <p:txBody>
          <a:bodyPr vert="horz">
            <a:noAutofit/>
          </a:bodyPr>
          <a:lstStyle/>
          <a:p>
            <a:r>
              <a:rPr lang="ja-JP" altLang="en-US" dirty="0"/>
              <a:t>国税庁の確定申告書等作成コーナーに</a:t>
            </a:r>
            <a:br>
              <a:rPr lang="ja-JP" altLang="en-US" dirty="0"/>
            </a:br>
            <a:r>
              <a:rPr lang="ja-JP" altLang="en-US" dirty="0"/>
              <a:t>アクセスして作成開始</a:t>
            </a:r>
          </a:p>
        </p:txBody>
      </p:sp>
      <p:sp>
        <p:nvSpPr>
          <p:cNvPr id="8" name="タイトル 1">
            <a:extLst>
              <a:ext uri="{FF2B5EF4-FFF2-40B4-BE49-F238E27FC236}">
                <a16:creationId xmlns:a16="http://schemas.microsoft.com/office/drawing/2014/main" id="{C489E373-45F7-0FDA-A1BA-2A4F9A538C83}"/>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3-B</a:t>
            </a:r>
          </a:p>
        </p:txBody>
      </p:sp>
      <p:sp>
        <p:nvSpPr>
          <p:cNvPr id="9" name="サブタイトル 2">
            <a:extLst>
              <a:ext uri="{FF2B5EF4-FFF2-40B4-BE49-F238E27FC236}">
                <a16:creationId xmlns:a16="http://schemas.microsoft.com/office/drawing/2014/main" id="{25C02557-3C43-1B75-0787-D9C74C68FA0E}"/>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dirty="0">
                <a:latin typeface="BIZ UDPゴシック" panose="020B0400000000000000" pitchFamily="50" charset="-128"/>
                <a:ea typeface="BIZ UDPゴシック" panose="020B0400000000000000" pitchFamily="50" charset="-128"/>
              </a:rPr>
              <a:t>確定申告を開始しましょう</a:t>
            </a:r>
          </a:p>
        </p:txBody>
      </p:sp>
      <p:sp>
        <p:nvSpPr>
          <p:cNvPr id="10" name="正方形/長方形 9">
            <a:extLst>
              <a:ext uri="{FF2B5EF4-FFF2-40B4-BE49-F238E27FC236}">
                <a16:creationId xmlns:a16="http://schemas.microsoft.com/office/drawing/2014/main" id="{A1E105AA-6F50-794E-3B1C-01D755AD3D52}"/>
              </a:ext>
            </a:extLst>
          </p:cNvPr>
          <p:cNvSpPr/>
          <p:nvPr/>
        </p:nvSpPr>
        <p:spPr>
          <a:xfrm>
            <a:off x="7103672" y="887189"/>
            <a:ext cx="2029083" cy="584775"/>
          </a:xfrm>
          <a:prstGeom prst="rect">
            <a:avLst/>
          </a:prstGeom>
          <a:solidFill>
            <a:schemeClr val="accent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tx1"/>
                </a:solidFill>
                <a:latin typeface="BIZ UDPゴシック" panose="020B0400000000000000" pitchFamily="50" charset="-128"/>
                <a:ea typeface="BIZ UDPゴシック" panose="020B0400000000000000" pitchFamily="50" charset="-128"/>
              </a:rPr>
              <a:t>マイナポータルと</a:t>
            </a:r>
            <a:endParaRPr lang="en-US" altLang="ja-JP" dirty="0">
              <a:solidFill>
                <a:schemeClr val="tx1"/>
              </a:solidFill>
              <a:latin typeface="BIZ UDPゴシック" panose="020B0400000000000000" pitchFamily="50" charset="-128"/>
              <a:ea typeface="BIZ UDPゴシック" panose="020B0400000000000000" pitchFamily="50" charset="-128"/>
            </a:endParaRPr>
          </a:p>
          <a:p>
            <a:pPr algn="ctr"/>
            <a:r>
              <a:rPr lang="ja-JP" altLang="en-US" dirty="0">
                <a:solidFill>
                  <a:schemeClr val="tx1"/>
                </a:solidFill>
                <a:latin typeface="BIZ UDPゴシック" panose="020B0400000000000000" pitchFamily="50" charset="-128"/>
                <a:ea typeface="BIZ UDPゴシック" panose="020B0400000000000000" pitchFamily="50" charset="-128"/>
              </a:rPr>
              <a:t>連携する場合</a:t>
            </a:r>
            <a:endParaRPr kumimoji="1" lang="ja-JP" altLang="en-US" dirty="0">
              <a:solidFill>
                <a:schemeClr val="tx1"/>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385022349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図 13" descr="グラフィカル ユーザー インターフェイス, テキスト, アプリケーション&#10;&#10;AI によって生成されたコンテンツは間違っている可能性があります。">
            <a:extLst>
              <a:ext uri="{FF2B5EF4-FFF2-40B4-BE49-F238E27FC236}">
                <a16:creationId xmlns:a16="http://schemas.microsoft.com/office/drawing/2014/main" id="{09C89EE6-042C-4836-430E-427E7EB0739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439972" y="2406592"/>
            <a:ext cx="2428786" cy="4320000"/>
          </a:xfrm>
          <a:prstGeom prst="rect">
            <a:avLst/>
          </a:prstGeom>
          <a:ln>
            <a:solidFill>
              <a:schemeClr val="tx1"/>
            </a:solidFill>
          </a:ln>
        </p:spPr>
      </p:pic>
      <p:pic>
        <p:nvPicPr>
          <p:cNvPr id="18" name="図 17" descr="グラフィカル ユーザー インターフェイス, テキスト, アプリケーション&#10;&#10;AI によって生成されたコンテンツは間違っている可能性があります。">
            <a:extLst>
              <a:ext uri="{FF2B5EF4-FFF2-40B4-BE49-F238E27FC236}">
                <a16:creationId xmlns:a16="http://schemas.microsoft.com/office/drawing/2014/main" id="{49222BAC-CB01-7129-4020-F87DBCA08F6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241275" y="2406592"/>
            <a:ext cx="2428786" cy="4320000"/>
          </a:xfrm>
          <a:prstGeom prst="rect">
            <a:avLst/>
          </a:prstGeom>
          <a:ln>
            <a:solidFill>
              <a:schemeClr val="tx1"/>
            </a:solidFill>
          </a:ln>
        </p:spPr>
      </p:pic>
      <p:grpSp>
        <p:nvGrpSpPr>
          <p:cNvPr id="10" name="グループ化 9">
            <a:extLst>
              <a:ext uri="{FF2B5EF4-FFF2-40B4-BE49-F238E27FC236}">
                <a16:creationId xmlns:a16="http://schemas.microsoft.com/office/drawing/2014/main" id="{C173AB93-5B12-1A93-06D2-7E73A39E2BE6}"/>
              </a:ext>
            </a:extLst>
          </p:cNvPr>
          <p:cNvGrpSpPr/>
          <p:nvPr/>
        </p:nvGrpSpPr>
        <p:grpSpPr>
          <a:xfrm>
            <a:off x="5109444" y="1625797"/>
            <a:ext cx="553833" cy="413170"/>
            <a:chOff x="111988" y="1921608"/>
            <a:chExt cx="553833" cy="413170"/>
          </a:xfrm>
        </p:grpSpPr>
        <p:sp>
          <p:nvSpPr>
            <p:cNvPr id="16" name="楕円 15">
              <a:extLst>
                <a:ext uri="{FF2B5EF4-FFF2-40B4-BE49-F238E27FC236}">
                  <a16:creationId xmlns:a16="http://schemas.microsoft.com/office/drawing/2014/main" id="{A7BBC0C5-3E6D-6FFA-E4CD-9625EC667DB4}"/>
                </a:ext>
              </a:extLst>
            </p:cNvPr>
            <p:cNvSpPr/>
            <p:nvPr/>
          </p:nvSpPr>
          <p:spPr>
            <a:xfrm>
              <a:off x="190905" y="1938778"/>
              <a:ext cx="396000" cy="396000"/>
            </a:xfrm>
            <a:prstGeom prst="ellips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テキスト ボックス 16">
              <a:extLst>
                <a:ext uri="{FF2B5EF4-FFF2-40B4-BE49-F238E27FC236}">
                  <a16:creationId xmlns:a16="http://schemas.microsoft.com/office/drawing/2014/main" id="{0FC2ADD8-FCE6-68DF-0DAA-47AC3A6FC941}"/>
                </a:ext>
              </a:extLst>
            </p:cNvPr>
            <p:cNvSpPr txBox="1"/>
            <p:nvPr/>
          </p:nvSpPr>
          <p:spPr>
            <a:xfrm>
              <a:off x="111988" y="1921608"/>
              <a:ext cx="553833" cy="369332"/>
            </a:xfrm>
            <a:prstGeom prst="rect">
              <a:avLst/>
            </a:prstGeom>
            <a:noFill/>
          </p:spPr>
          <p:txBody>
            <a:bodyPr wrap="square" rtlCol="0">
              <a:spAutoFit/>
            </a:bodyPr>
            <a:lstStyle/>
            <a:p>
              <a:pPr algn="ctr"/>
              <a:r>
                <a:rPr kumimoji="1" lang="en-US" altLang="ja-JP" dirty="0">
                  <a:solidFill>
                    <a:schemeClr val="bg1"/>
                  </a:solidFill>
                  <a:latin typeface="BIZ UDPゴシック" panose="020B0400000000000000" pitchFamily="50" charset="-128"/>
                  <a:ea typeface="BIZ UDPゴシック" panose="020B0400000000000000" pitchFamily="50" charset="-128"/>
                </a:rPr>
                <a:t>25</a:t>
              </a:r>
              <a:endParaRPr kumimoji="1" lang="ja-JP" altLang="en-US" dirty="0">
                <a:solidFill>
                  <a:schemeClr val="bg1"/>
                </a:solidFill>
                <a:latin typeface="BIZ UDPゴシック" panose="020B0400000000000000" pitchFamily="50" charset="-128"/>
                <a:ea typeface="BIZ UDPゴシック" panose="020B0400000000000000" pitchFamily="50" charset="-128"/>
              </a:endParaRPr>
            </a:p>
          </p:txBody>
        </p:sp>
      </p:grpSp>
      <p:grpSp>
        <p:nvGrpSpPr>
          <p:cNvPr id="2" name="グループ化 1">
            <a:extLst>
              <a:ext uri="{FF2B5EF4-FFF2-40B4-BE49-F238E27FC236}">
                <a16:creationId xmlns:a16="http://schemas.microsoft.com/office/drawing/2014/main" id="{79F13804-1B38-3C09-0308-602585D9151D}"/>
              </a:ext>
            </a:extLst>
          </p:cNvPr>
          <p:cNvGrpSpPr/>
          <p:nvPr/>
        </p:nvGrpSpPr>
        <p:grpSpPr>
          <a:xfrm>
            <a:off x="870955" y="1634818"/>
            <a:ext cx="641913" cy="405582"/>
            <a:chOff x="77285" y="1929196"/>
            <a:chExt cx="641913" cy="405582"/>
          </a:xfrm>
        </p:grpSpPr>
        <p:sp>
          <p:nvSpPr>
            <p:cNvPr id="5" name="楕円 4">
              <a:extLst>
                <a:ext uri="{FF2B5EF4-FFF2-40B4-BE49-F238E27FC236}">
                  <a16:creationId xmlns:a16="http://schemas.microsoft.com/office/drawing/2014/main" id="{44F65F13-E4E8-30A5-53E4-C8595FB8E6A4}"/>
                </a:ext>
              </a:extLst>
            </p:cNvPr>
            <p:cNvSpPr/>
            <p:nvPr/>
          </p:nvSpPr>
          <p:spPr>
            <a:xfrm>
              <a:off x="190905" y="1938778"/>
              <a:ext cx="396000" cy="396000"/>
            </a:xfrm>
            <a:prstGeom prst="ellips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a:extLst>
                <a:ext uri="{FF2B5EF4-FFF2-40B4-BE49-F238E27FC236}">
                  <a16:creationId xmlns:a16="http://schemas.microsoft.com/office/drawing/2014/main" id="{DE558D9F-7758-75BE-5E91-B3EFE868796A}"/>
                </a:ext>
              </a:extLst>
            </p:cNvPr>
            <p:cNvSpPr txBox="1"/>
            <p:nvPr/>
          </p:nvSpPr>
          <p:spPr>
            <a:xfrm>
              <a:off x="77285" y="1929196"/>
              <a:ext cx="641913" cy="369332"/>
            </a:xfrm>
            <a:prstGeom prst="rect">
              <a:avLst/>
            </a:prstGeom>
            <a:noFill/>
          </p:spPr>
          <p:txBody>
            <a:bodyPr wrap="square" rtlCol="0">
              <a:spAutoFit/>
            </a:bodyPr>
            <a:lstStyle/>
            <a:p>
              <a:pPr algn="ctr"/>
              <a:r>
                <a:rPr kumimoji="1" lang="en-US" altLang="ja-JP" dirty="0">
                  <a:solidFill>
                    <a:schemeClr val="bg1"/>
                  </a:solidFill>
                  <a:latin typeface="BIZ UDPゴシック" panose="020B0400000000000000" pitchFamily="50" charset="-128"/>
                  <a:ea typeface="BIZ UDPゴシック" panose="020B0400000000000000" pitchFamily="50" charset="-128"/>
                </a:rPr>
                <a:t>24</a:t>
              </a:r>
              <a:endParaRPr kumimoji="1" lang="ja-JP" altLang="en-US" dirty="0">
                <a:solidFill>
                  <a:schemeClr val="bg1"/>
                </a:solidFill>
                <a:latin typeface="BIZ UDPゴシック" panose="020B0400000000000000" pitchFamily="50" charset="-128"/>
                <a:ea typeface="BIZ UDPゴシック" panose="020B0400000000000000" pitchFamily="50" charset="-128"/>
              </a:endParaRPr>
            </a:p>
          </p:txBody>
        </p:sp>
      </p:grpSp>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5" imgW="554" imgH="551" progId="TCLayout.ActiveDocument.1">
                  <p:embed/>
                </p:oleObj>
              </mc:Choice>
              <mc:Fallback>
                <p:oleObj name="think-cell スライド" r:id="rId5"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cxnSp>
        <p:nvCxnSpPr>
          <p:cNvPr id="13" name="直線矢印コネクタ 12">
            <a:extLst>
              <a:ext uri="{FF2B5EF4-FFF2-40B4-BE49-F238E27FC236}">
                <a16:creationId xmlns:a16="http://schemas.microsoft.com/office/drawing/2014/main" id="{11DC774E-F204-D9F1-76AB-A4DD70DA345A}"/>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21" name="テキスト ボックス 20">
            <a:extLst>
              <a:ext uri="{FF2B5EF4-FFF2-40B4-BE49-F238E27FC236}">
                <a16:creationId xmlns:a16="http://schemas.microsoft.com/office/drawing/2014/main" id="{ABAC9FB8-BB58-939D-63EB-581C277E449C}"/>
              </a:ext>
            </a:extLst>
          </p:cNvPr>
          <p:cNvSpPr txBox="1"/>
          <p:nvPr/>
        </p:nvSpPr>
        <p:spPr>
          <a:xfrm>
            <a:off x="1412435" y="1512998"/>
            <a:ext cx="3715722" cy="755720"/>
          </a:xfrm>
          <a:prstGeom prst="rect">
            <a:avLst/>
          </a:prstGeom>
          <a:noFill/>
        </p:spPr>
        <p:txBody>
          <a:bodyPr wrap="square" lIns="91440" tIns="45720" rIns="72000" bIns="45720" rtlCol="0" anchor="t">
            <a:spAutoFit/>
          </a:bodyPr>
          <a:lstStyle/>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マイナンバーカードとスマートフォンの読み取り部を合わせます</a:t>
            </a:r>
          </a:p>
        </p:txBody>
      </p:sp>
      <p:sp>
        <p:nvSpPr>
          <p:cNvPr id="31" name="テキスト ボックス 30">
            <a:extLst>
              <a:ext uri="{FF2B5EF4-FFF2-40B4-BE49-F238E27FC236}">
                <a16:creationId xmlns:a16="http://schemas.microsoft.com/office/drawing/2014/main" id="{9294E6C3-633E-05EF-F81B-0CB50EFC6506}"/>
              </a:ext>
            </a:extLst>
          </p:cNvPr>
          <p:cNvSpPr txBox="1"/>
          <p:nvPr/>
        </p:nvSpPr>
        <p:spPr>
          <a:xfrm>
            <a:off x="5607128" y="1512998"/>
            <a:ext cx="3536871" cy="755720"/>
          </a:xfrm>
          <a:prstGeom prst="rect">
            <a:avLst/>
          </a:prstGeom>
          <a:noFill/>
        </p:spPr>
        <p:txBody>
          <a:bodyPr wrap="square" rtlCol="0" anchor="t" anchorCtr="0">
            <a:spAutoFit/>
          </a:bodyPr>
          <a:lstStyle/>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「読み取り開始」をダブルタップ</a:t>
            </a:r>
            <a:endParaRPr lang="en-US" altLang="ja-JP"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a:lnSpc>
                <a:spcPct val="130000"/>
              </a:lnSpc>
            </a:pPr>
            <a:r>
              <a:rPr lang="ja-JP" altLang="en-US"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します</a:t>
            </a:r>
            <a:endParaRPr lang="ja-JP" altLang="en-US" sz="1800" dirty="0">
              <a:solidFill>
                <a:prstClr val="black"/>
              </a:solidFill>
              <a:latin typeface="BIZ UDPゴシック" panose="020B0400000000000000" pitchFamily="50" charset="-128"/>
              <a:ea typeface="BIZ UDPゴシック" panose="020B0400000000000000" pitchFamily="50" charset="-128"/>
            </a:endParaRPr>
          </a:p>
        </p:txBody>
      </p:sp>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26</a:t>
            </a:r>
          </a:p>
        </p:txBody>
      </p:sp>
      <p:sp>
        <p:nvSpPr>
          <p:cNvPr id="4" name="テキスト ボックス 3">
            <a:extLst>
              <a:ext uri="{FF2B5EF4-FFF2-40B4-BE49-F238E27FC236}">
                <a16:creationId xmlns:a16="http://schemas.microsoft.com/office/drawing/2014/main" id="{247CBFEB-D5CA-DDFC-5DC9-A47AC0D9EE2B}"/>
              </a:ext>
            </a:extLst>
          </p:cNvPr>
          <p:cNvSpPr txBox="1"/>
          <p:nvPr/>
        </p:nvSpPr>
        <p:spPr>
          <a:xfrm>
            <a:off x="3738345" y="2394552"/>
            <a:ext cx="1755399" cy="1322221"/>
          </a:xfrm>
          <a:prstGeom prst="rect">
            <a:avLst/>
          </a:prstGeom>
          <a:noFill/>
        </p:spPr>
        <p:txBody>
          <a:bodyPr wrap="square" lIns="36000" rIns="36000" rtlCol="0">
            <a:spAutoFit/>
          </a:bodyPr>
          <a:lstStyle/>
          <a:p>
            <a:pPr>
              <a:lnSpc>
                <a:spcPct val="130000"/>
              </a:lnSpc>
              <a:buClr>
                <a:srgbClr val="4472C4"/>
              </a:buClr>
            </a:pPr>
            <a:r>
              <a:rPr kumimoji="1" lang="en-US" altLang="ja-JP" sz="1600" dirty="0">
                <a:solidFill>
                  <a:schemeClr val="accent1"/>
                </a:solidFill>
                <a:latin typeface="BIZ UDPゴシック" panose="020B0400000000000000" pitchFamily="50" charset="-128"/>
                <a:ea typeface="BIZ UDPゴシック" panose="020B0400000000000000" pitchFamily="50" charset="-128"/>
              </a:rPr>
              <a:t>※</a:t>
            </a:r>
            <a:r>
              <a:rPr kumimoji="1" lang="ja-JP" altLang="en-US" sz="1600" dirty="0">
                <a:solidFill>
                  <a:schemeClr val="accent1"/>
                </a:solidFill>
                <a:latin typeface="BIZ UDPゴシック" panose="020B0400000000000000" pitchFamily="50" charset="-128"/>
                <a:ea typeface="BIZ UDPゴシック" panose="020B0400000000000000" pitchFamily="50" charset="-128"/>
              </a:rPr>
              <a:t>マイナンバ</a:t>
            </a:r>
            <a:r>
              <a:rPr lang="ja-JP" altLang="en-US" sz="1600" dirty="0">
                <a:solidFill>
                  <a:schemeClr val="accent1"/>
                </a:solidFill>
                <a:latin typeface="BIZ UDPゴシック" panose="020B0400000000000000" pitchFamily="50" charset="-128"/>
                <a:ea typeface="BIZ UDPゴシック" panose="020B0400000000000000" pitchFamily="50" charset="-128"/>
              </a:rPr>
              <a:t>ー</a:t>
            </a:r>
            <a:r>
              <a:rPr kumimoji="1" lang="ja-JP" altLang="en-US" sz="1600" dirty="0">
                <a:solidFill>
                  <a:schemeClr val="accent1"/>
                </a:solidFill>
                <a:latin typeface="BIZ UDPゴシック" panose="020B0400000000000000" pitchFamily="50" charset="-128"/>
                <a:ea typeface="BIZ UDPゴシック" panose="020B0400000000000000" pitchFamily="50" charset="-128"/>
              </a:rPr>
              <a:t>カードの読み取り位置は</a:t>
            </a:r>
            <a:r>
              <a:rPr lang="ja-JP" altLang="en-US" sz="1600" dirty="0">
                <a:solidFill>
                  <a:schemeClr val="accent1"/>
                </a:solidFill>
                <a:latin typeface="BIZ UDPゴシック" panose="020B0400000000000000" pitchFamily="50" charset="-128"/>
                <a:ea typeface="BIZ UDPゴシック" panose="020B0400000000000000" pitchFamily="50" charset="-128"/>
              </a:rPr>
              <a:t>機種により異なります</a:t>
            </a:r>
            <a:endParaRPr lang="en-US" altLang="ja-JP" sz="1600" dirty="0">
              <a:solidFill>
                <a:schemeClr val="accent1"/>
              </a:solidFill>
              <a:latin typeface="BIZ UDPゴシック" panose="020B0400000000000000" pitchFamily="50" charset="-128"/>
              <a:ea typeface="BIZ UDPゴシック" panose="020B0400000000000000" pitchFamily="50" charset="-128"/>
            </a:endParaRPr>
          </a:p>
        </p:txBody>
      </p:sp>
      <p:sp>
        <p:nvSpPr>
          <p:cNvPr id="36" name="四角形: 角を丸くする 35">
            <a:extLst>
              <a:ext uri="{FF2B5EF4-FFF2-40B4-BE49-F238E27FC236}">
                <a16:creationId xmlns:a16="http://schemas.microsoft.com/office/drawing/2014/main" id="{186612C0-391E-B85C-529C-8AB31962A9FA}"/>
              </a:ext>
            </a:extLst>
          </p:cNvPr>
          <p:cNvSpPr/>
          <p:nvPr/>
        </p:nvSpPr>
        <p:spPr>
          <a:xfrm>
            <a:off x="5340195" y="6182751"/>
            <a:ext cx="2628340" cy="573024"/>
          </a:xfrm>
          <a:prstGeom prst="roundRect">
            <a:avLst/>
          </a:prstGeom>
          <a:noFill/>
          <a:ln w="38100">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sp>
        <p:nvSpPr>
          <p:cNvPr id="7" name="タイトル 1">
            <a:extLst>
              <a:ext uri="{FF2B5EF4-FFF2-40B4-BE49-F238E27FC236}">
                <a16:creationId xmlns:a16="http://schemas.microsoft.com/office/drawing/2014/main" id="{ADAC9B7C-F390-522B-9BCF-7205015D0542}"/>
              </a:ext>
            </a:extLst>
          </p:cNvPr>
          <p:cNvSpPr>
            <a:spLocks noGrp="1"/>
          </p:cNvSpPr>
          <p:nvPr>
            <p:ph type="ctrTitle"/>
          </p:nvPr>
        </p:nvSpPr>
        <p:spPr>
          <a:xfrm>
            <a:off x="1392691" y="397713"/>
            <a:ext cx="7576708" cy="486326"/>
          </a:xfrm>
        </p:spPr>
        <p:txBody>
          <a:bodyPr vert="horz">
            <a:noAutofit/>
          </a:bodyPr>
          <a:lstStyle/>
          <a:p>
            <a:r>
              <a:rPr lang="ja-JP" altLang="en-US" dirty="0"/>
              <a:t>国税庁の確定申告書等作成コーナーに</a:t>
            </a:r>
            <a:br>
              <a:rPr lang="ja-JP" altLang="en-US" dirty="0"/>
            </a:br>
            <a:r>
              <a:rPr lang="ja-JP" altLang="en-US" dirty="0"/>
              <a:t>アクセスして作成開始</a:t>
            </a:r>
          </a:p>
        </p:txBody>
      </p:sp>
      <p:sp>
        <p:nvSpPr>
          <p:cNvPr id="8" name="タイトル 1">
            <a:extLst>
              <a:ext uri="{FF2B5EF4-FFF2-40B4-BE49-F238E27FC236}">
                <a16:creationId xmlns:a16="http://schemas.microsoft.com/office/drawing/2014/main" id="{B6091559-BBBE-9487-D35A-BD48656BC177}"/>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3-B</a:t>
            </a:r>
          </a:p>
        </p:txBody>
      </p:sp>
      <p:sp>
        <p:nvSpPr>
          <p:cNvPr id="11" name="サブタイトル 2">
            <a:extLst>
              <a:ext uri="{FF2B5EF4-FFF2-40B4-BE49-F238E27FC236}">
                <a16:creationId xmlns:a16="http://schemas.microsoft.com/office/drawing/2014/main" id="{3CC8E5BC-E3AB-DBD7-3098-D1E00B0CAC6F}"/>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dirty="0">
                <a:latin typeface="BIZ UDPゴシック" panose="020B0400000000000000" pitchFamily="50" charset="-128"/>
                <a:ea typeface="BIZ UDPゴシック" panose="020B0400000000000000" pitchFamily="50" charset="-128"/>
              </a:rPr>
              <a:t>確定申告を開始しましょう</a:t>
            </a:r>
          </a:p>
        </p:txBody>
      </p:sp>
      <p:sp>
        <p:nvSpPr>
          <p:cNvPr id="12" name="正方形/長方形 11">
            <a:extLst>
              <a:ext uri="{FF2B5EF4-FFF2-40B4-BE49-F238E27FC236}">
                <a16:creationId xmlns:a16="http://schemas.microsoft.com/office/drawing/2014/main" id="{CC7A6498-5864-0D37-1755-A16E04CED4D0}"/>
              </a:ext>
            </a:extLst>
          </p:cNvPr>
          <p:cNvSpPr/>
          <p:nvPr/>
        </p:nvSpPr>
        <p:spPr>
          <a:xfrm>
            <a:off x="7103672" y="887189"/>
            <a:ext cx="2029083" cy="584775"/>
          </a:xfrm>
          <a:prstGeom prst="rect">
            <a:avLst/>
          </a:prstGeom>
          <a:solidFill>
            <a:schemeClr val="accent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tx1"/>
                </a:solidFill>
                <a:latin typeface="BIZ UDPゴシック" panose="020B0400000000000000" pitchFamily="50" charset="-128"/>
                <a:ea typeface="BIZ UDPゴシック" panose="020B0400000000000000" pitchFamily="50" charset="-128"/>
              </a:rPr>
              <a:t>マイナポータルと</a:t>
            </a:r>
            <a:endParaRPr lang="en-US" altLang="ja-JP" dirty="0">
              <a:solidFill>
                <a:schemeClr val="tx1"/>
              </a:solidFill>
              <a:latin typeface="BIZ UDPゴシック" panose="020B0400000000000000" pitchFamily="50" charset="-128"/>
              <a:ea typeface="BIZ UDPゴシック" panose="020B0400000000000000" pitchFamily="50" charset="-128"/>
            </a:endParaRPr>
          </a:p>
          <a:p>
            <a:pPr algn="ctr"/>
            <a:r>
              <a:rPr lang="ja-JP" altLang="en-US" dirty="0">
                <a:solidFill>
                  <a:schemeClr val="tx1"/>
                </a:solidFill>
                <a:latin typeface="BIZ UDPゴシック" panose="020B0400000000000000" pitchFamily="50" charset="-128"/>
                <a:ea typeface="BIZ UDPゴシック" panose="020B0400000000000000" pitchFamily="50" charset="-128"/>
              </a:rPr>
              <a:t>連携する場合</a:t>
            </a:r>
            <a:endParaRPr kumimoji="1" lang="ja-JP" altLang="en-US" dirty="0">
              <a:solidFill>
                <a:schemeClr val="tx1"/>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5129201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a:extLst>
              <a:ext uri="{FF2B5EF4-FFF2-40B4-BE49-F238E27FC236}">
                <a16:creationId xmlns:a16="http://schemas.microsoft.com/office/drawing/2014/main" id="{90C6AD7A-25C3-4CCC-901C-8ADB1E455016}"/>
              </a:ext>
            </a:extLst>
          </p:cNvPr>
          <p:cNvSpPr txBox="1">
            <a:spLocks/>
          </p:cNvSpPr>
          <p:nvPr/>
        </p:nvSpPr>
        <p:spPr>
          <a:xfrm>
            <a:off x="61341" y="2998159"/>
            <a:ext cx="1447648" cy="861683"/>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defTabSz="914305"/>
            <a:r>
              <a:rPr lang="ja-JP" altLang="en-US" sz="3599" b="1">
                <a:solidFill>
                  <a:srgbClr val="4472C4"/>
                </a:solidFill>
                <a:latin typeface="BIZ UDPゴシック" panose="020B0400000000000000" pitchFamily="50" charset="-128"/>
                <a:ea typeface="BIZ UDPゴシック" panose="020B0400000000000000" pitchFamily="50" charset="-128"/>
                <a:cs typeface="Meiryo" charset="-128"/>
              </a:rPr>
              <a:t>目次</a:t>
            </a:r>
          </a:p>
        </p:txBody>
      </p:sp>
      <p:cxnSp>
        <p:nvCxnSpPr>
          <p:cNvPr id="2" name="直線コネクタ 1">
            <a:extLst>
              <a:ext uri="{FF2B5EF4-FFF2-40B4-BE49-F238E27FC236}">
                <a16:creationId xmlns:a16="http://schemas.microsoft.com/office/drawing/2014/main" id="{D3900876-61AC-B200-5FF1-9017F3C8D013}"/>
              </a:ext>
            </a:extLst>
          </p:cNvPr>
          <p:cNvCxnSpPr>
            <a:cxnSpLocks/>
          </p:cNvCxnSpPr>
          <p:nvPr/>
        </p:nvCxnSpPr>
        <p:spPr>
          <a:xfrm flipV="1">
            <a:off x="1699621" y="360"/>
            <a:ext cx="0" cy="6857280"/>
          </a:xfrm>
          <a:prstGeom prst="line">
            <a:avLst/>
          </a:prstGeom>
        </p:spPr>
        <p:style>
          <a:lnRef idx="1">
            <a:schemeClr val="dk1"/>
          </a:lnRef>
          <a:fillRef idx="0">
            <a:schemeClr val="dk1"/>
          </a:fillRef>
          <a:effectRef idx="0">
            <a:schemeClr val="dk1"/>
          </a:effectRef>
          <a:fontRef idx="minor">
            <a:schemeClr val="tx1"/>
          </a:fontRef>
        </p:style>
      </p:cxnSp>
      <p:sp>
        <p:nvSpPr>
          <p:cNvPr id="3" name="正方形/長方形 2">
            <a:extLst>
              <a:ext uri="{FF2B5EF4-FFF2-40B4-BE49-F238E27FC236}">
                <a16:creationId xmlns:a16="http://schemas.microsoft.com/office/drawing/2014/main" id="{E71F3FF3-9B53-647B-1EFD-9CC13128F77F}"/>
              </a:ext>
            </a:extLst>
          </p:cNvPr>
          <p:cNvSpPr/>
          <p:nvPr/>
        </p:nvSpPr>
        <p:spPr>
          <a:xfrm>
            <a:off x="2547256" y="2392524"/>
            <a:ext cx="6229226" cy="14223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dist">
              <a:lnSpc>
                <a:spcPct val="150000"/>
              </a:lnSpc>
            </a:pPr>
            <a:r>
              <a:rPr lang="ja-JP" altLang="en-US" dirty="0">
                <a:ln w="0"/>
                <a:solidFill>
                  <a:prstClr val="black"/>
                </a:solidFill>
                <a:latin typeface="BIZ UDPゴシック" panose="020B0400000000000000" pitchFamily="50" charset="-128"/>
                <a:ea typeface="BIZ UDPゴシック" panose="020B0400000000000000" pitchFamily="50" charset="-128"/>
              </a:rPr>
              <a:t>申告書データの送信</a:t>
            </a:r>
            <a:r>
              <a:rPr lang="en-US" altLang="ja-JP" dirty="0">
                <a:ln w="0"/>
                <a:solidFill>
                  <a:prstClr val="black"/>
                </a:solidFill>
                <a:latin typeface="BIZ UDPゴシック" panose="020B0400000000000000" pitchFamily="50" charset="-128"/>
                <a:ea typeface="BIZ UDPゴシック" panose="020B0400000000000000" pitchFamily="50" charset="-128"/>
              </a:rPr>
              <a:t>………………………………………</a:t>
            </a:r>
            <a:r>
              <a:rPr lang="ja-JP" altLang="en-US" dirty="0">
                <a:ln w="0"/>
                <a:solidFill>
                  <a:prstClr val="black"/>
                </a:solidFill>
                <a:latin typeface="BIZ UDPゴシック" panose="020B0400000000000000" pitchFamily="50" charset="-128"/>
                <a:ea typeface="BIZ UDPゴシック" panose="020B0400000000000000" pitchFamily="50" charset="-128"/>
              </a:rPr>
              <a:t>Ｐ</a:t>
            </a:r>
            <a:r>
              <a:rPr lang="en-US" altLang="ja-JP" dirty="0">
                <a:ln w="0"/>
                <a:solidFill>
                  <a:prstClr val="black"/>
                </a:solidFill>
                <a:latin typeface="BIZ UDPゴシック" panose="020B0400000000000000" pitchFamily="50" charset="-128"/>
                <a:ea typeface="BIZ UDPゴシック" panose="020B0400000000000000" pitchFamily="50" charset="-128"/>
              </a:rPr>
              <a:t>57</a:t>
            </a:r>
          </a:p>
          <a:p>
            <a:pPr algn="dist">
              <a:lnSpc>
                <a:spcPct val="150000"/>
              </a:lnSpc>
            </a:pPr>
            <a:r>
              <a:rPr lang="ja-JP" altLang="en-US" dirty="0">
                <a:ln w="0"/>
                <a:solidFill>
                  <a:prstClr val="black"/>
                </a:solidFill>
                <a:latin typeface="BIZ UDPゴシック" panose="020B0400000000000000" pitchFamily="50" charset="-128"/>
                <a:ea typeface="BIZ UDPゴシック" panose="020B0400000000000000" pitchFamily="50" charset="-128"/>
              </a:rPr>
              <a:t>申告書データを印刷して保存</a:t>
            </a:r>
            <a:r>
              <a:rPr lang="en-US" altLang="ja-JP" dirty="0">
                <a:ln w="0"/>
                <a:solidFill>
                  <a:prstClr val="black"/>
                </a:solidFill>
                <a:latin typeface="BIZ UDPゴシック" panose="020B0400000000000000" pitchFamily="50" charset="-128"/>
                <a:ea typeface="BIZ UDPゴシック" panose="020B0400000000000000" pitchFamily="50" charset="-128"/>
              </a:rPr>
              <a:t>……………………………</a:t>
            </a:r>
            <a:r>
              <a:rPr lang="ja-JP" altLang="en-US" dirty="0">
                <a:ln w="0"/>
                <a:solidFill>
                  <a:prstClr val="black"/>
                </a:solidFill>
                <a:latin typeface="BIZ UDPゴシック" panose="020B0400000000000000" pitchFamily="50" charset="-128"/>
                <a:ea typeface="BIZ UDPゴシック" panose="020B0400000000000000" pitchFamily="50" charset="-128"/>
              </a:rPr>
              <a:t>Ｐ</a:t>
            </a:r>
            <a:r>
              <a:rPr lang="en-US" altLang="ja-JP" dirty="0">
                <a:ln w="0"/>
                <a:solidFill>
                  <a:prstClr val="black"/>
                </a:solidFill>
                <a:latin typeface="BIZ UDPゴシック" panose="020B0400000000000000" pitchFamily="50" charset="-128"/>
                <a:ea typeface="BIZ UDPゴシック" panose="020B0400000000000000" pitchFamily="50" charset="-128"/>
              </a:rPr>
              <a:t>64</a:t>
            </a:r>
          </a:p>
          <a:p>
            <a:pPr algn="dist">
              <a:lnSpc>
                <a:spcPct val="150000"/>
              </a:lnSpc>
            </a:pPr>
            <a:r>
              <a:rPr lang="ja-JP" altLang="en-US" dirty="0">
                <a:ln w="0"/>
                <a:solidFill>
                  <a:prstClr val="black"/>
                </a:solidFill>
                <a:latin typeface="BIZ UDPゴシック" panose="020B0400000000000000" pitchFamily="50" charset="-128"/>
                <a:ea typeface="BIZ UDPゴシック" panose="020B0400000000000000" pitchFamily="50" charset="-128"/>
              </a:rPr>
              <a:t>申告書の保存データの修正・再開</a:t>
            </a:r>
            <a:r>
              <a:rPr lang="en-US" altLang="ja-JP" dirty="0">
                <a:ln w="0"/>
                <a:solidFill>
                  <a:prstClr val="black"/>
                </a:solidFill>
                <a:latin typeface="BIZ UDPゴシック" panose="020B0400000000000000" pitchFamily="50" charset="-128"/>
                <a:ea typeface="BIZ UDPゴシック" panose="020B0400000000000000" pitchFamily="50" charset="-128"/>
              </a:rPr>
              <a:t>………………………</a:t>
            </a:r>
            <a:r>
              <a:rPr lang="ja-JP" altLang="en-US" dirty="0">
                <a:ln w="0"/>
                <a:solidFill>
                  <a:prstClr val="black"/>
                </a:solidFill>
                <a:latin typeface="BIZ UDPゴシック" panose="020B0400000000000000" pitchFamily="50" charset="-128"/>
                <a:ea typeface="BIZ UDPゴシック" panose="020B0400000000000000" pitchFamily="50" charset="-128"/>
              </a:rPr>
              <a:t>Ｐ</a:t>
            </a:r>
            <a:r>
              <a:rPr lang="en-US" altLang="ja-JP" dirty="0">
                <a:ln w="0"/>
                <a:solidFill>
                  <a:prstClr val="black"/>
                </a:solidFill>
                <a:latin typeface="BIZ UDPゴシック" panose="020B0400000000000000" pitchFamily="50" charset="-128"/>
                <a:ea typeface="BIZ UDPゴシック" panose="020B0400000000000000" pitchFamily="50" charset="-128"/>
              </a:rPr>
              <a:t>71</a:t>
            </a:r>
          </a:p>
        </p:txBody>
      </p:sp>
      <p:sp>
        <p:nvSpPr>
          <p:cNvPr id="5" name="正方形/長方形 4">
            <a:extLst>
              <a:ext uri="{FF2B5EF4-FFF2-40B4-BE49-F238E27FC236}">
                <a16:creationId xmlns:a16="http://schemas.microsoft.com/office/drawing/2014/main" id="{B5E5584C-B88E-EBFE-A0F6-3F04AA991F52}"/>
              </a:ext>
            </a:extLst>
          </p:cNvPr>
          <p:cNvSpPr/>
          <p:nvPr/>
        </p:nvSpPr>
        <p:spPr>
          <a:xfrm>
            <a:off x="1871664" y="2392525"/>
            <a:ext cx="675592" cy="14223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dist">
              <a:lnSpc>
                <a:spcPct val="150000"/>
              </a:lnSpc>
            </a:pPr>
            <a:r>
              <a:rPr lang="ja-JP" altLang="en-US" dirty="0">
                <a:ln w="0"/>
                <a:solidFill>
                  <a:schemeClr val="tx1"/>
                </a:solidFill>
                <a:latin typeface="BIZ UDPゴシック" panose="020B0400000000000000" pitchFamily="50" charset="-128"/>
                <a:ea typeface="BIZ UDPゴシック" panose="020B0400000000000000" pitchFamily="50" charset="-128"/>
              </a:rPr>
              <a:t>３</a:t>
            </a:r>
            <a:r>
              <a:rPr lang="en-US" altLang="ja-JP" dirty="0">
                <a:ln w="0"/>
                <a:solidFill>
                  <a:schemeClr val="tx1"/>
                </a:solidFill>
                <a:latin typeface="BIZ UDPゴシック" panose="020B0400000000000000" pitchFamily="50" charset="-128"/>
                <a:ea typeface="BIZ UDPゴシック" panose="020B0400000000000000" pitchFamily="50" charset="-128"/>
              </a:rPr>
              <a:t>-I</a:t>
            </a:r>
          </a:p>
          <a:p>
            <a:pPr algn="dist">
              <a:lnSpc>
                <a:spcPct val="150000"/>
              </a:lnSpc>
            </a:pPr>
            <a:r>
              <a:rPr lang="ja-JP" altLang="en-US" dirty="0">
                <a:ln w="0"/>
                <a:solidFill>
                  <a:schemeClr val="tx1"/>
                </a:solidFill>
                <a:latin typeface="BIZ UDPゴシック" panose="020B0400000000000000" pitchFamily="50" charset="-128"/>
                <a:ea typeface="BIZ UDPゴシック" panose="020B0400000000000000" pitchFamily="50" charset="-128"/>
              </a:rPr>
              <a:t>３</a:t>
            </a:r>
            <a:r>
              <a:rPr lang="en-US" altLang="ja-JP" dirty="0">
                <a:ln w="0"/>
                <a:solidFill>
                  <a:schemeClr val="tx1"/>
                </a:solidFill>
                <a:latin typeface="BIZ UDPゴシック" panose="020B0400000000000000" pitchFamily="50" charset="-128"/>
                <a:ea typeface="BIZ UDPゴシック" panose="020B0400000000000000" pitchFamily="50" charset="-128"/>
              </a:rPr>
              <a:t>-J</a:t>
            </a:r>
          </a:p>
          <a:p>
            <a:pPr algn="dist">
              <a:lnSpc>
                <a:spcPct val="150000"/>
              </a:lnSpc>
            </a:pPr>
            <a:r>
              <a:rPr lang="ja-JP" altLang="en-US" dirty="0">
                <a:ln w="0"/>
                <a:solidFill>
                  <a:schemeClr val="tx1"/>
                </a:solidFill>
                <a:latin typeface="BIZ UDPゴシック" panose="020B0400000000000000" pitchFamily="50" charset="-128"/>
                <a:ea typeface="BIZ UDPゴシック" panose="020B0400000000000000" pitchFamily="50" charset="-128"/>
              </a:rPr>
              <a:t>３</a:t>
            </a:r>
            <a:r>
              <a:rPr lang="en-US" altLang="ja-JP" dirty="0">
                <a:ln w="0"/>
                <a:solidFill>
                  <a:schemeClr val="tx1"/>
                </a:solidFill>
                <a:latin typeface="BIZ UDPゴシック" panose="020B0400000000000000" pitchFamily="50" charset="-128"/>
                <a:ea typeface="BIZ UDPゴシック" panose="020B0400000000000000" pitchFamily="50" charset="-128"/>
              </a:rPr>
              <a:t>-K </a:t>
            </a:r>
          </a:p>
        </p:txBody>
      </p:sp>
      <p:sp>
        <p:nvSpPr>
          <p:cNvPr id="6" name="テキスト ボックス 5">
            <a:extLst>
              <a:ext uri="{FF2B5EF4-FFF2-40B4-BE49-F238E27FC236}">
                <a16:creationId xmlns:a16="http://schemas.microsoft.com/office/drawing/2014/main" id="{5FCA5559-056D-9888-D2C4-EF3EECE95B07}"/>
              </a:ext>
            </a:extLst>
          </p:cNvPr>
          <p:cNvSpPr txBox="1"/>
          <p:nvPr/>
        </p:nvSpPr>
        <p:spPr>
          <a:xfrm>
            <a:off x="1818414" y="1930868"/>
            <a:ext cx="6839282" cy="461655"/>
          </a:xfrm>
          <a:prstGeom prst="rect">
            <a:avLst/>
          </a:prstGeom>
          <a:noFill/>
        </p:spPr>
        <p:txBody>
          <a:bodyPr wrap="square" lIns="91431" tIns="45715" rIns="91431" bIns="45715" rtlCol="0" anchor="t">
            <a:spAutoFit/>
          </a:bodyPr>
          <a:lstStyle/>
          <a:p>
            <a:pPr>
              <a:spcAft>
                <a:spcPts val="1200"/>
              </a:spcAft>
              <a:tabLst>
                <a:tab pos="528583" algn="l"/>
              </a:tabLst>
            </a:pPr>
            <a:r>
              <a:rPr lang="en-US" altLang="ja-JP" sz="2400" b="1" dirty="0">
                <a:solidFill>
                  <a:srgbClr val="4472C4"/>
                </a:solidFill>
                <a:latin typeface="BIZ UDPゴシック" panose="020B0400000000000000" pitchFamily="50" charset="-128"/>
                <a:ea typeface="BIZ UDPゴシック" panose="020B0400000000000000" pitchFamily="50" charset="-128"/>
                <a:cs typeface="Meiryo" charset="-128"/>
              </a:rPr>
              <a:t>Android</a:t>
            </a:r>
            <a:r>
              <a:rPr lang="ja-JP" altLang="en-US" sz="2400" b="1" dirty="0">
                <a:solidFill>
                  <a:srgbClr val="4472C4"/>
                </a:solidFill>
                <a:latin typeface="BIZ UDPゴシック" panose="020B0400000000000000" pitchFamily="50" charset="-128"/>
                <a:ea typeface="BIZ UDPゴシック" panose="020B0400000000000000" pitchFamily="50" charset="-128"/>
                <a:cs typeface="Meiryo" charset="-128"/>
              </a:rPr>
              <a:t>の場合</a:t>
            </a:r>
          </a:p>
        </p:txBody>
      </p:sp>
      <p:sp>
        <p:nvSpPr>
          <p:cNvPr id="8" name="正方形/長方形 7">
            <a:extLst>
              <a:ext uri="{FF2B5EF4-FFF2-40B4-BE49-F238E27FC236}">
                <a16:creationId xmlns:a16="http://schemas.microsoft.com/office/drawing/2014/main" id="{5F3686BF-02E0-C806-C75B-1E41407E9042}"/>
              </a:ext>
            </a:extLst>
          </p:cNvPr>
          <p:cNvSpPr/>
          <p:nvPr/>
        </p:nvSpPr>
        <p:spPr>
          <a:xfrm>
            <a:off x="2547256" y="4567307"/>
            <a:ext cx="6229226" cy="14223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dist">
              <a:lnSpc>
                <a:spcPct val="150000"/>
              </a:lnSpc>
            </a:pPr>
            <a:r>
              <a:rPr lang="ja-JP" altLang="en-US" dirty="0">
                <a:ln w="0"/>
                <a:solidFill>
                  <a:prstClr val="black"/>
                </a:solidFill>
                <a:latin typeface="BIZ UDPゴシック" panose="020B0400000000000000" pitchFamily="50" charset="-128"/>
                <a:ea typeface="BIZ UDPゴシック" panose="020B0400000000000000" pitchFamily="50" charset="-128"/>
              </a:rPr>
              <a:t>申告書データの送信</a:t>
            </a:r>
            <a:r>
              <a:rPr lang="en-US" altLang="ja-JP" dirty="0">
                <a:ln w="0"/>
                <a:solidFill>
                  <a:prstClr val="black"/>
                </a:solidFill>
                <a:latin typeface="BIZ UDPゴシック" panose="020B0400000000000000" pitchFamily="50" charset="-128"/>
                <a:ea typeface="BIZ UDPゴシック" panose="020B0400000000000000" pitchFamily="50" charset="-128"/>
              </a:rPr>
              <a:t>………………………………………</a:t>
            </a:r>
            <a:r>
              <a:rPr lang="ja-JP" altLang="en-US" dirty="0">
                <a:ln w="0"/>
                <a:solidFill>
                  <a:prstClr val="black"/>
                </a:solidFill>
                <a:latin typeface="BIZ UDPゴシック" panose="020B0400000000000000" pitchFamily="50" charset="-128"/>
                <a:ea typeface="BIZ UDPゴシック" panose="020B0400000000000000" pitchFamily="50" charset="-128"/>
              </a:rPr>
              <a:t>Ｐ</a:t>
            </a:r>
            <a:r>
              <a:rPr lang="en-US" altLang="ja-JP" dirty="0">
                <a:ln w="0"/>
                <a:solidFill>
                  <a:prstClr val="black"/>
                </a:solidFill>
                <a:latin typeface="BIZ UDPゴシック" panose="020B0400000000000000" pitchFamily="50" charset="-128"/>
                <a:ea typeface="BIZ UDPゴシック" panose="020B0400000000000000" pitchFamily="50" charset="-128"/>
              </a:rPr>
              <a:t>75</a:t>
            </a:r>
          </a:p>
          <a:p>
            <a:pPr algn="dist">
              <a:lnSpc>
                <a:spcPct val="150000"/>
              </a:lnSpc>
            </a:pPr>
            <a:r>
              <a:rPr lang="ja-JP" altLang="en-US" dirty="0">
                <a:solidFill>
                  <a:schemeClr val="tx1"/>
                </a:solidFill>
                <a:latin typeface="BIZ UDPゴシック" panose="020B0400000000000000" pitchFamily="50" charset="-128"/>
                <a:ea typeface="BIZ UDPゴシック" panose="020B0400000000000000" pitchFamily="50" charset="-128"/>
              </a:rPr>
              <a:t>申告書データを印刷して保存</a:t>
            </a:r>
            <a:r>
              <a:rPr lang="en-US" altLang="ja-JP" dirty="0">
                <a:ln w="0"/>
                <a:solidFill>
                  <a:prstClr val="black"/>
                </a:solidFill>
                <a:latin typeface="BIZ UDPゴシック" panose="020B0400000000000000" pitchFamily="50" charset="-128"/>
                <a:ea typeface="BIZ UDPゴシック" panose="020B0400000000000000" pitchFamily="50" charset="-128"/>
              </a:rPr>
              <a:t>……………………………</a:t>
            </a:r>
            <a:r>
              <a:rPr lang="ja-JP" altLang="en-US" dirty="0">
                <a:ln w="0"/>
                <a:solidFill>
                  <a:prstClr val="black"/>
                </a:solidFill>
                <a:latin typeface="BIZ UDPゴシック" panose="020B0400000000000000" pitchFamily="50" charset="-128"/>
                <a:ea typeface="BIZ UDPゴシック" panose="020B0400000000000000" pitchFamily="50" charset="-128"/>
              </a:rPr>
              <a:t>Ｐ</a:t>
            </a:r>
            <a:r>
              <a:rPr lang="en-US" altLang="ja-JP" dirty="0">
                <a:ln w="0"/>
                <a:solidFill>
                  <a:prstClr val="black"/>
                </a:solidFill>
                <a:latin typeface="BIZ UDPゴシック" panose="020B0400000000000000" pitchFamily="50" charset="-128"/>
                <a:ea typeface="BIZ UDPゴシック" panose="020B0400000000000000" pitchFamily="50" charset="-128"/>
              </a:rPr>
              <a:t>81</a:t>
            </a:r>
          </a:p>
          <a:p>
            <a:pPr algn="dist">
              <a:lnSpc>
                <a:spcPct val="150000"/>
              </a:lnSpc>
            </a:pPr>
            <a:r>
              <a:rPr lang="ja-JP" altLang="en-US" dirty="0">
                <a:solidFill>
                  <a:schemeClr val="tx1"/>
                </a:solidFill>
                <a:latin typeface="BIZ UDPゴシック" panose="020B0400000000000000" pitchFamily="50" charset="-128"/>
                <a:ea typeface="BIZ UDPゴシック" panose="020B0400000000000000" pitchFamily="50" charset="-128"/>
              </a:rPr>
              <a:t>申告書の保存データの修正・再開</a:t>
            </a:r>
            <a:r>
              <a:rPr lang="en-US" altLang="ja-JP" dirty="0">
                <a:ln w="0"/>
                <a:solidFill>
                  <a:prstClr val="black"/>
                </a:solidFill>
                <a:latin typeface="BIZ UDPゴシック" panose="020B0400000000000000" pitchFamily="50" charset="-128"/>
                <a:ea typeface="BIZ UDPゴシック" panose="020B0400000000000000" pitchFamily="50" charset="-128"/>
              </a:rPr>
              <a:t>………………………</a:t>
            </a:r>
            <a:r>
              <a:rPr lang="ja-JP" altLang="en-US" dirty="0">
                <a:ln w="0"/>
                <a:solidFill>
                  <a:prstClr val="black"/>
                </a:solidFill>
                <a:latin typeface="BIZ UDPゴシック" panose="020B0400000000000000" pitchFamily="50" charset="-128"/>
                <a:ea typeface="BIZ UDPゴシック" panose="020B0400000000000000" pitchFamily="50" charset="-128"/>
              </a:rPr>
              <a:t>Ｐ</a:t>
            </a:r>
            <a:r>
              <a:rPr lang="en-US" altLang="ja-JP" dirty="0">
                <a:ln w="0"/>
                <a:solidFill>
                  <a:prstClr val="black"/>
                </a:solidFill>
                <a:latin typeface="BIZ UDPゴシック" panose="020B0400000000000000" pitchFamily="50" charset="-128"/>
                <a:ea typeface="BIZ UDPゴシック" panose="020B0400000000000000" pitchFamily="50" charset="-128"/>
              </a:rPr>
              <a:t>90</a:t>
            </a:r>
          </a:p>
        </p:txBody>
      </p:sp>
      <p:sp>
        <p:nvSpPr>
          <p:cNvPr id="9" name="正方形/長方形 8">
            <a:extLst>
              <a:ext uri="{FF2B5EF4-FFF2-40B4-BE49-F238E27FC236}">
                <a16:creationId xmlns:a16="http://schemas.microsoft.com/office/drawing/2014/main" id="{9738EA88-4DE0-C1D8-2FE8-5D9781EA8C34}"/>
              </a:ext>
            </a:extLst>
          </p:cNvPr>
          <p:cNvSpPr/>
          <p:nvPr/>
        </p:nvSpPr>
        <p:spPr>
          <a:xfrm>
            <a:off x="1871664" y="4567308"/>
            <a:ext cx="675592" cy="14223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dist">
              <a:lnSpc>
                <a:spcPct val="150000"/>
              </a:lnSpc>
            </a:pPr>
            <a:r>
              <a:rPr lang="ja-JP" altLang="en-US" dirty="0">
                <a:ln w="0"/>
                <a:solidFill>
                  <a:schemeClr val="tx1"/>
                </a:solidFill>
                <a:latin typeface="BIZ UDPゴシック" panose="020B0400000000000000" pitchFamily="50" charset="-128"/>
                <a:ea typeface="BIZ UDPゴシック" panose="020B0400000000000000" pitchFamily="50" charset="-128"/>
              </a:rPr>
              <a:t>３</a:t>
            </a:r>
            <a:r>
              <a:rPr lang="en-US" altLang="ja-JP" dirty="0">
                <a:ln w="0"/>
                <a:solidFill>
                  <a:schemeClr val="tx1"/>
                </a:solidFill>
                <a:latin typeface="BIZ UDPゴシック" panose="020B0400000000000000" pitchFamily="50" charset="-128"/>
                <a:ea typeface="BIZ UDPゴシック" panose="020B0400000000000000" pitchFamily="50" charset="-128"/>
              </a:rPr>
              <a:t>-I</a:t>
            </a:r>
          </a:p>
          <a:p>
            <a:pPr algn="dist">
              <a:lnSpc>
                <a:spcPct val="150000"/>
              </a:lnSpc>
            </a:pPr>
            <a:r>
              <a:rPr lang="ja-JP" altLang="en-US" dirty="0">
                <a:ln w="0"/>
                <a:solidFill>
                  <a:schemeClr val="tx1"/>
                </a:solidFill>
                <a:latin typeface="BIZ UDPゴシック" panose="020B0400000000000000" pitchFamily="50" charset="-128"/>
                <a:ea typeface="BIZ UDPゴシック" panose="020B0400000000000000" pitchFamily="50" charset="-128"/>
              </a:rPr>
              <a:t>３</a:t>
            </a:r>
            <a:r>
              <a:rPr lang="en-US" altLang="ja-JP" dirty="0">
                <a:ln w="0"/>
                <a:solidFill>
                  <a:schemeClr val="tx1"/>
                </a:solidFill>
                <a:latin typeface="BIZ UDPゴシック" panose="020B0400000000000000" pitchFamily="50" charset="-128"/>
                <a:ea typeface="BIZ UDPゴシック" panose="020B0400000000000000" pitchFamily="50" charset="-128"/>
              </a:rPr>
              <a:t>-J</a:t>
            </a:r>
          </a:p>
          <a:p>
            <a:pPr algn="dist">
              <a:lnSpc>
                <a:spcPct val="150000"/>
              </a:lnSpc>
            </a:pPr>
            <a:r>
              <a:rPr lang="ja-JP" altLang="en-US" dirty="0">
                <a:ln w="0"/>
                <a:solidFill>
                  <a:schemeClr val="tx1"/>
                </a:solidFill>
                <a:latin typeface="BIZ UDPゴシック" panose="020B0400000000000000" pitchFamily="50" charset="-128"/>
                <a:ea typeface="BIZ UDPゴシック" panose="020B0400000000000000" pitchFamily="50" charset="-128"/>
              </a:rPr>
              <a:t>３</a:t>
            </a:r>
            <a:r>
              <a:rPr lang="en-US" altLang="ja-JP" dirty="0">
                <a:ln w="0"/>
                <a:solidFill>
                  <a:schemeClr val="tx1"/>
                </a:solidFill>
                <a:latin typeface="BIZ UDPゴシック" panose="020B0400000000000000" pitchFamily="50" charset="-128"/>
                <a:ea typeface="BIZ UDPゴシック" panose="020B0400000000000000" pitchFamily="50" charset="-128"/>
              </a:rPr>
              <a:t>-K </a:t>
            </a:r>
          </a:p>
        </p:txBody>
      </p:sp>
      <p:sp>
        <p:nvSpPr>
          <p:cNvPr id="10" name="テキスト ボックス 9">
            <a:extLst>
              <a:ext uri="{FF2B5EF4-FFF2-40B4-BE49-F238E27FC236}">
                <a16:creationId xmlns:a16="http://schemas.microsoft.com/office/drawing/2014/main" id="{1DA0483C-F8CB-CFBB-7D5D-9B30497B2D7C}"/>
              </a:ext>
            </a:extLst>
          </p:cNvPr>
          <p:cNvSpPr txBox="1"/>
          <p:nvPr/>
        </p:nvSpPr>
        <p:spPr>
          <a:xfrm>
            <a:off x="1818414" y="4105651"/>
            <a:ext cx="6839282" cy="461655"/>
          </a:xfrm>
          <a:prstGeom prst="rect">
            <a:avLst/>
          </a:prstGeom>
          <a:noFill/>
        </p:spPr>
        <p:txBody>
          <a:bodyPr wrap="square" lIns="91431" tIns="45715" rIns="91431" bIns="45715" rtlCol="0" anchor="t">
            <a:spAutoFit/>
          </a:bodyPr>
          <a:lstStyle/>
          <a:p>
            <a:pPr>
              <a:spcAft>
                <a:spcPts val="1200"/>
              </a:spcAft>
              <a:tabLst>
                <a:tab pos="528583" algn="l"/>
              </a:tabLst>
            </a:pPr>
            <a:r>
              <a:rPr lang="en-US" altLang="ja-JP" sz="2400" b="1" dirty="0">
                <a:solidFill>
                  <a:srgbClr val="4472C4"/>
                </a:solidFill>
                <a:latin typeface="BIZ UDPゴシック" panose="020B0400000000000000" pitchFamily="50" charset="-128"/>
                <a:ea typeface="BIZ UDPゴシック" panose="020B0400000000000000" pitchFamily="50" charset="-128"/>
                <a:cs typeface="Meiryo" charset="-128"/>
              </a:rPr>
              <a:t>iPhone</a:t>
            </a:r>
            <a:r>
              <a:rPr lang="ja-JP" altLang="en-US" sz="2400" b="1" dirty="0">
                <a:solidFill>
                  <a:srgbClr val="4472C4"/>
                </a:solidFill>
                <a:latin typeface="BIZ UDPゴシック" panose="020B0400000000000000" pitchFamily="50" charset="-128"/>
                <a:ea typeface="BIZ UDPゴシック" panose="020B0400000000000000" pitchFamily="50" charset="-128"/>
                <a:cs typeface="Meiryo" charset="-128"/>
              </a:rPr>
              <a:t>の場合</a:t>
            </a:r>
          </a:p>
        </p:txBody>
      </p:sp>
      <p:sp>
        <p:nvSpPr>
          <p:cNvPr id="11" name="テキスト ボックス 10">
            <a:extLst>
              <a:ext uri="{FF2B5EF4-FFF2-40B4-BE49-F238E27FC236}">
                <a16:creationId xmlns:a16="http://schemas.microsoft.com/office/drawing/2014/main" id="{FD24F3E5-F74E-F02F-1699-33B8594E25AE}"/>
              </a:ext>
            </a:extLst>
          </p:cNvPr>
          <p:cNvSpPr txBox="1"/>
          <p:nvPr/>
        </p:nvSpPr>
        <p:spPr>
          <a:xfrm>
            <a:off x="1818414" y="467418"/>
            <a:ext cx="6839282" cy="984875"/>
          </a:xfrm>
          <a:prstGeom prst="rect">
            <a:avLst/>
          </a:prstGeom>
          <a:noFill/>
        </p:spPr>
        <p:txBody>
          <a:bodyPr wrap="square" lIns="91431" tIns="45715" rIns="91431" bIns="45715" rtlCol="0" anchor="t">
            <a:spAutoFit/>
          </a:bodyPr>
          <a:lstStyle/>
          <a:p>
            <a:pPr>
              <a:spcAft>
                <a:spcPts val="1200"/>
              </a:spcAft>
              <a:tabLst>
                <a:tab pos="528583" algn="l"/>
              </a:tabLst>
            </a:pPr>
            <a:r>
              <a:rPr lang="ja-JP" altLang="en-US" sz="2400" b="1" dirty="0">
                <a:solidFill>
                  <a:srgbClr val="4472C4"/>
                </a:solidFill>
                <a:latin typeface="BIZ UDPゴシック" panose="020B0400000000000000" pitchFamily="50" charset="-128"/>
                <a:ea typeface="BIZ UDPゴシック" panose="020B0400000000000000" pitchFamily="50" charset="-128"/>
                <a:cs typeface="Meiryo" charset="-128"/>
              </a:rPr>
              <a:t>３</a:t>
            </a:r>
            <a:r>
              <a:rPr lang="en-US" altLang="ja-JP" sz="2400" b="1" dirty="0">
                <a:solidFill>
                  <a:srgbClr val="4472C4"/>
                </a:solidFill>
                <a:latin typeface="BIZ UDPゴシック" panose="020B0400000000000000" pitchFamily="50" charset="-128"/>
                <a:ea typeface="BIZ UDPゴシック" panose="020B0400000000000000" pitchFamily="50" charset="-128"/>
                <a:cs typeface="Meiryo" charset="-128"/>
              </a:rPr>
              <a:t>.	</a:t>
            </a:r>
            <a:r>
              <a:rPr lang="ja-JP" altLang="en-US" sz="2400" b="1" dirty="0">
                <a:solidFill>
                  <a:srgbClr val="4472C4"/>
                </a:solidFill>
                <a:latin typeface="BIZ UDPゴシック" panose="020B0400000000000000" pitchFamily="50" charset="-128"/>
                <a:ea typeface="BIZ UDPゴシック" panose="020B0400000000000000" pitchFamily="50" charset="-128"/>
                <a:cs typeface="Meiryo" charset="-128"/>
              </a:rPr>
              <a:t>マイナンバーカードで</a:t>
            </a:r>
          </a:p>
          <a:p>
            <a:pPr>
              <a:spcAft>
                <a:spcPts val="1200"/>
              </a:spcAft>
              <a:tabLst>
                <a:tab pos="528583" algn="l"/>
              </a:tabLst>
            </a:pPr>
            <a:r>
              <a:rPr lang="ja-JP" altLang="en-US" sz="2400" b="1" dirty="0">
                <a:solidFill>
                  <a:srgbClr val="4472C4"/>
                </a:solidFill>
                <a:latin typeface="BIZ UDPゴシック" panose="020B0400000000000000" pitchFamily="50" charset="-128"/>
                <a:ea typeface="BIZ UDPゴシック" panose="020B0400000000000000" pitchFamily="50" charset="-128"/>
                <a:cs typeface="Meiryo" charset="-128"/>
              </a:rPr>
              <a:t>	確定申告書を作成し、</a:t>
            </a:r>
            <a:r>
              <a:rPr lang="en-US" altLang="ja-JP" sz="2400" b="1" dirty="0">
                <a:solidFill>
                  <a:srgbClr val="4472C4"/>
                </a:solidFill>
                <a:latin typeface="BIZ UDPゴシック" panose="020B0400000000000000" pitchFamily="50" charset="-128"/>
                <a:ea typeface="BIZ UDPゴシック" panose="020B0400000000000000" pitchFamily="50" charset="-128"/>
                <a:cs typeface="Meiryo" charset="-128"/>
              </a:rPr>
              <a:t>e-Tax</a:t>
            </a:r>
            <a:r>
              <a:rPr lang="ja-JP" altLang="en-US" sz="2400" b="1" dirty="0">
                <a:solidFill>
                  <a:srgbClr val="4472C4"/>
                </a:solidFill>
                <a:latin typeface="BIZ UDPゴシック" panose="020B0400000000000000" pitchFamily="50" charset="-128"/>
                <a:ea typeface="BIZ UDPゴシック" panose="020B0400000000000000" pitchFamily="50" charset="-128"/>
                <a:cs typeface="Meiryo" charset="-128"/>
              </a:rPr>
              <a:t>で送信しましょう</a:t>
            </a:r>
          </a:p>
        </p:txBody>
      </p:sp>
    </p:spTree>
    <p:extLst>
      <p:ext uri="{BB962C8B-B14F-4D97-AF65-F5344CB8AC3E}">
        <p14:creationId xmlns:p14="http://schemas.microsoft.com/office/powerpoint/2010/main" val="130898013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descr="ダイアグラム, テキスト&#10;&#10;AI によって生成されたコンテンツは間違っている可能性があります。">
            <a:extLst>
              <a:ext uri="{FF2B5EF4-FFF2-40B4-BE49-F238E27FC236}">
                <a16:creationId xmlns:a16="http://schemas.microsoft.com/office/drawing/2014/main" id="{B0D23C6E-1563-6BC2-E8B2-8FC6CCDE6045}"/>
              </a:ext>
            </a:extLst>
          </p:cNvPr>
          <p:cNvPicPr>
            <a:picLocks noChangeAspect="1"/>
          </p:cNvPicPr>
          <p:nvPr/>
        </p:nvPicPr>
        <p:blipFill>
          <a:blip r:embed="rId4" cstate="screen">
            <a:extLst>
              <a:ext uri="{28A0092B-C50C-407E-A947-70E740481C1C}">
                <a14:useLocalDpi xmlns:a14="http://schemas.microsoft.com/office/drawing/2010/main"/>
              </a:ext>
            </a:extLst>
          </a:blip>
          <a:srcRect b="17485"/>
          <a:stretch/>
        </p:blipFill>
        <p:spPr>
          <a:xfrm>
            <a:off x="3357392" y="2394552"/>
            <a:ext cx="2428959" cy="4337440"/>
          </a:xfrm>
          <a:prstGeom prst="rect">
            <a:avLst/>
          </a:prstGeom>
          <a:ln w="12700" cap="sq">
            <a:solidFill>
              <a:srgbClr val="000000"/>
            </a:solidFill>
            <a:prstDash val="solid"/>
            <a:miter lim="800000"/>
          </a:ln>
          <a:effectLst/>
        </p:spPr>
      </p:pic>
      <p:grpSp>
        <p:nvGrpSpPr>
          <p:cNvPr id="4" name="グループ化 3">
            <a:extLst>
              <a:ext uri="{FF2B5EF4-FFF2-40B4-BE49-F238E27FC236}">
                <a16:creationId xmlns:a16="http://schemas.microsoft.com/office/drawing/2014/main" id="{7EFD8234-8AB0-DEF1-4D15-1EA94636BDCC}"/>
              </a:ext>
            </a:extLst>
          </p:cNvPr>
          <p:cNvGrpSpPr/>
          <p:nvPr/>
        </p:nvGrpSpPr>
        <p:grpSpPr>
          <a:xfrm>
            <a:off x="2984718" y="1627592"/>
            <a:ext cx="553833" cy="412808"/>
            <a:chOff x="111988" y="1921970"/>
            <a:chExt cx="553833" cy="412808"/>
          </a:xfrm>
        </p:grpSpPr>
        <p:sp>
          <p:nvSpPr>
            <p:cNvPr id="5" name="楕円 4">
              <a:extLst>
                <a:ext uri="{FF2B5EF4-FFF2-40B4-BE49-F238E27FC236}">
                  <a16:creationId xmlns:a16="http://schemas.microsoft.com/office/drawing/2014/main" id="{1BE3CC9D-86E9-73A6-BC88-E2478F0E9722}"/>
                </a:ext>
              </a:extLst>
            </p:cNvPr>
            <p:cNvSpPr/>
            <p:nvPr/>
          </p:nvSpPr>
          <p:spPr>
            <a:xfrm>
              <a:off x="190905" y="1938778"/>
              <a:ext cx="396000" cy="396000"/>
            </a:xfrm>
            <a:prstGeom prst="ellips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テキスト ボックス 5">
              <a:extLst>
                <a:ext uri="{FF2B5EF4-FFF2-40B4-BE49-F238E27FC236}">
                  <a16:creationId xmlns:a16="http://schemas.microsoft.com/office/drawing/2014/main" id="{504558B9-94C4-BCAE-C5BD-23874965DAD2}"/>
                </a:ext>
              </a:extLst>
            </p:cNvPr>
            <p:cNvSpPr txBox="1"/>
            <p:nvPr/>
          </p:nvSpPr>
          <p:spPr>
            <a:xfrm>
              <a:off x="111988" y="1921970"/>
              <a:ext cx="553833" cy="369332"/>
            </a:xfrm>
            <a:prstGeom prst="rect">
              <a:avLst/>
            </a:prstGeom>
            <a:noFill/>
          </p:spPr>
          <p:txBody>
            <a:bodyPr wrap="square" rtlCol="0">
              <a:spAutoFit/>
            </a:bodyPr>
            <a:lstStyle/>
            <a:p>
              <a:pPr algn="ctr"/>
              <a:r>
                <a:rPr kumimoji="1" lang="en-US" altLang="ja-JP" dirty="0">
                  <a:solidFill>
                    <a:schemeClr val="bg1"/>
                  </a:solidFill>
                  <a:latin typeface="BIZ UDPゴシック" panose="020B0400000000000000" pitchFamily="50" charset="-128"/>
                  <a:ea typeface="BIZ UDPゴシック" panose="020B0400000000000000" pitchFamily="50" charset="-128"/>
                </a:rPr>
                <a:t>26</a:t>
              </a:r>
              <a:endParaRPr kumimoji="1" lang="ja-JP" altLang="en-US" dirty="0">
                <a:solidFill>
                  <a:schemeClr val="bg1"/>
                </a:solidFill>
                <a:latin typeface="BIZ UDPゴシック" panose="020B0400000000000000" pitchFamily="50" charset="-128"/>
                <a:ea typeface="BIZ UDPゴシック" panose="020B0400000000000000" pitchFamily="50" charset="-128"/>
              </a:endParaRPr>
            </a:p>
          </p:txBody>
        </p:sp>
      </p:grpSp>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5" imgW="554" imgH="551" progId="TCLayout.ActiveDocument.1">
                  <p:embed/>
                </p:oleObj>
              </mc:Choice>
              <mc:Fallback>
                <p:oleObj name="think-cell スライド" r:id="rId5"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27</a:t>
            </a:r>
          </a:p>
        </p:txBody>
      </p:sp>
      <p:sp>
        <p:nvSpPr>
          <p:cNvPr id="10" name="テキスト ボックス 9">
            <a:extLst>
              <a:ext uri="{FF2B5EF4-FFF2-40B4-BE49-F238E27FC236}">
                <a16:creationId xmlns:a16="http://schemas.microsoft.com/office/drawing/2014/main" id="{EA193D90-F9E1-E2B9-73DA-F655515C9834}"/>
              </a:ext>
            </a:extLst>
          </p:cNvPr>
          <p:cNvSpPr txBox="1"/>
          <p:nvPr/>
        </p:nvSpPr>
        <p:spPr>
          <a:xfrm>
            <a:off x="3485787" y="1512998"/>
            <a:ext cx="3680743" cy="755720"/>
          </a:xfrm>
          <a:prstGeom prst="rect">
            <a:avLst/>
          </a:prstGeom>
          <a:noFill/>
        </p:spPr>
        <p:txBody>
          <a:bodyPr wrap="square" lIns="91440" tIns="45720" rIns="91440" bIns="45720" rtlCol="0" anchor="t">
            <a:spAutoFit/>
          </a:bodyPr>
          <a:lstStyle/>
          <a:p>
            <a:pPr>
              <a:lnSpc>
                <a:spcPct val="130000"/>
              </a:lnSpc>
            </a:pPr>
            <a:r>
              <a:rPr lang="ja-JP" altLang="en-US" dirty="0">
                <a:solidFill>
                  <a:prstClr val="black"/>
                </a:solidFill>
                <a:latin typeface="BIZ UDPゴシック" panose="020B0400000000000000" pitchFamily="50" charset="-128"/>
                <a:ea typeface="BIZ UDPゴシック" panose="020B0400000000000000" pitchFamily="50" charset="-128"/>
              </a:rPr>
              <a:t>左上の「</a:t>
            </a:r>
            <a:r>
              <a:rPr lang="en-US" altLang="ja-JP" dirty="0">
                <a:solidFill>
                  <a:prstClr val="black"/>
                </a:solidFill>
                <a:latin typeface="BIZ UDPゴシック" panose="020B0400000000000000" pitchFamily="50" charset="-128"/>
                <a:ea typeface="BIZ UDPゴシック" panose="020B0400000000000000" pitchFamily="50" charset="-128"/>
              </a:rPr>
              <a:t>Safari</a:t>
            </a:r>
            <a:r>
              <a:rPr lang="ja-JP" altLang="en-US" sz="1800" dirty="0">
                <a:solidFill>
                  <a:prstClr val="black"/>
                </a:solidFill>
                <a:latin typeface="BIZ UDPゴシック" panose="020B0400000000000000" pitchFamily="50" charset="-128"/>
                <a:ea typeface="BIZ UDPゴシック" panose="020B0400000000000000" pitchFamily="50" charset="-128"/>
              </a:rPr>
              <a:t>」をダブルタップ</a:t>
            </a:r>
            <a:endParaRPr lang="en-US" altLang="ja-JP" sz="1800" dirty="0">
              <a:solidFill>
                <a:prstClr val="black"/>
              </a:solidFill>
              <a:latin typeface="BIZ UDPゴシック" panose="020B0400000000000000" pitchFamily="50" charset="-128"/>
              <a:ea typeface="BIZ UDPゴシック" panose="020B0400000000000000" pitchFamily="50" charset="-128"/>
            </a:endParaRPr>
          </a:p>
          <a:p>
            <a:pPr>
              <a:lnSpc>
                <a:spcPct val="130000"/>
              </a:lnSpc>
            </a:pPr>
            <a:r>
              <a:rPr lang="ja-JP" altLang="en-US" sz="1800" dirty="0">
                <a:solidFill>
                  <a:prstClr val="black"/>
                </a:solidFill>
                <a:latin typeface="BIZ UDPゴシック" panose="020B0400000000000000" pitchFamily="50" charset="-128"/>
                <a:ea typeface="BIZ UDPゴシック" panose="020B0400000000000000" pitchFamily="50" charset="-128"/>
              </a:rPr>
              <a:t>します</a:t>
            </a:r>
            <a:endParaRPr lang="en-US" altLang="ja-JP" dirty="0">
              <a:solidFill>
                <a:prstClr val="black"/>
              </a:solidFill>
              <a:latin typeface="BIZ UDPゴシック" panose="020B0400000000000000" pitchFamily="50" charset="-128"/>
              <a:ea typeface="BIZ UDPゴシック" panose="020B0400000000000000" pitchFamily="50" charset="-128"/>
            </a:endParaRPr>
          </a:p>
        </p:txBody>
      </p:sp>
      <p:sp>
        <p:nvSpPr>
          <p:cNvPr id="8" name="タイトル 1">
            <a:extLst>
              <a:ext uri="{FF2B5EF4-FFF2-40B4-BE49-F238E27FC236}">
                <a16:creationId xmlns:a16="http://schemas.microsoft.com/office/drawing/2014/main" id="{877F4A53-5D0A-9C21-5FF7-B71EF1BE49CA}"/>
              </a:ext>
            </a:extLst>
          </p:cNvPr>
          <p:cNvSpPr>
            <a:spLocks noGrp="1"/>
          </p:cNvSpPr>
          <p:nvPr>
            <p:ph type="ctrTitle"/>
          </p:nvPr>
        </p:nvSpPr>
        <p:spPr>
          <a:xfrm>
            <a:off x="1392691" y="397713"/>
            <a:ext cx="7576708" cy="486326"/>
          </a:xfrm>
        </p:spPr>
        <p:txBody>
          <a:bodyPr vert="horz">
            <a:noAutofit/>
          </a:bodyPr>
          <a:lstStyle/>
          <a:p>
            <a:r>
              <a:rPr lang="ja-JP" altLang="en-US" dirty="0"/>
              <a:t>国税庁の確定申告書等作成コーナーに</a:t>
            </a:r>
            <a:br>
              <a:rPr lang="ja-JP" altLang="en-US" dirty="0"/>
            </a:br>
            <a:r>
              <a:rPr lang="ja-JP" altLang="en-US" dirty="0"/>
              <a:t>アクセスして作成開始</a:t>
            </a:r>
          </a:p>
        </p:txBody>
      </p:sp>
      <p:sp>
        <p:nvSpPr>
          <p:cNvPr id="9" name="タイトル 1">
            <a:extLst>
              <a:ext uri="{FF2B5EF4-FFF2-40B4-BE49-F238E27FC236}">
                <a16:creationId xmlns:a16="http://schemas.microsoft.com/office/drawing/2014/main" id="{A627C13E-1F4D-49E5-B3CE-ED1399063B49}"/>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3-B</a:t>
            </a:r>
          </a:p>
        </p:txBody>
      </p:sp>
      <p:sp>
        <p:nvSpPr>
          <p:cNvPr id="11" name="サブタイトル 2">
            <a:extLst>
              <a:ext uri="{FF2B5EF4-FFF2-40B4-BE49-F238E27FC236}">
                <a16:creationId xmlns:a16="http://schemas.microsoft.com/office/drawing/2014/main" id="{2F6B8A65-3EA3-8EE1-3BA1-5166B1B481FB}"/>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dirty="0">
                <a:latin typeface="BIZ UDPゴシック" panose="020B0400000000000000" pitchFamily="50" charset="-128"/>
                <a:ea typeface="BIZ UDPゴシック" panose="020B0400000000000000" pitchFamily="50" charset="-128"/>
              </a:rPr>
              <a:t>確定申告を開始しましょう</a:t>
            </a:r>
          </a:p>
        </p:txBody>
      </p:sp>
      <p:sp>
        <p:nvSpPr>
          <p:cNvPr id="12" name="四角形: 角を丸くする 11">
            <a:extLst>
              <a:ext uri="{FF2B5EF4-FFF2-40B4-BE49-F238E27FC236}">
                <a16:creationId xmlns:a16="http://schemas.microsoft.com/office/drawing/2014/main" id="{1BEF2D98-7810-DD3A-0D7A-D49A4FEE098E}"/>
              </a:ext>
            </a:extLst>
          </p:cNvPr>
          <p:cNvSpPr/>
          <p:nvPr/>
        </p:nvSpPr>
        <p:spPr>
          <a:xfrm>
            <a:off x="3268355" y="2482857"/>
            <a:ext cx="630111" cy="279109"/>
          </a:xfrm>
          <a:prstGeom prst="roundRect">
            <a:avLst/>
          </a:prstGeom>
          <a:noFill/>
          <a:ln w="38100">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sp>
        <p:nvSpPr>
          <p:cNvPr id="3" name="正方形/長方形 2">
            <a:extLst>
              <a:ext uri="{FF2B5EF4-FFF2-40B4-BE49-F238E27FC236}">
                <a16:creationId xmlns:a16="http://schemas.microsoft.com/office/drawing/2014/main" id="{C3CAB4F2-E521-DD23-1449-0C225C3FFA4E}"/>
              </a:ext>
            </a:extLst>
          </p:cNvPr>
          <p:cNvSpPr/>
          <p:nvPr/>
        </p:nvSpPr>
        <p:spPr>
          <a:xfrm>
            <a:off x="7103672" y="887189"/>
            <a:ext cx="2029083" cy="584775"/>
          </a:xfrm>
          <a:prstGeom prst="rect">
            <a:avLst/>
          </a:prstGeom>
          <a:solidFill>
            <a:schemeClr val="accent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tx1"/>
                </a:solidFill>
                <a:latin typeface="BIZ UDPゴシック" panose="020B0400000000000000" pitchFamily="50" charset="-128"/>
                <a:ea typeface="BIZ UDPゴシック" panose="020B0400000000000000" pitchFamily="50" charset="-128"/>
              </a:rPr>
              <a:t>マイナポータルと</a:t>
            </a:r>
            <a:endParaRPr lang="en-US" altLang="ja-JP" dirty="0">
              <a:solidFill>
                <a:schemeClr val="tx1"/>
              </a:solidFill>
              <a:latin typeface="BIZ UDPゴシック" panose="020B0400000000000000" pitchFamily="50" charset="-128"/>
              <a:ea typeface="BIZ UDPゴシック" panose="020B0400000000000000" pitchFamily="50" charset="-128"/>
            </a:endParaRPr>
          </a:p>
          <a:p>
            <a:pPr algn="ctr"/>
            <a:r>
              <a:rPr lang="ja-JP" altLang="en-US" dirty="0">
                <a:solidFill>
                  <a:schemeClr val="tx1"/>
                </a:solidFill>
                <a:latin typeface="BIZ UDPゴシック" panose="020B0400000000000000" pitchFamily="50" charset="-128"/>
                <a:ea typeface="BIZ UDPゴシック" panose="020B0400000000000000" pitchFamily="50" charset="-128"/>
              </a:rPr>
              <a:t>連携する場合</a:t>
            </a:r>
            <a:endParaRPr kumimoji="1" lang="ja-JP" altLang="en-US" dirty="0">
              <a:solidFill>
                <a:schemeClr val="tx1"/>
              </a:solidFill>
              <a:latin typeface="BIZ UDPゴシック" panose="020B0400000000000000" pitchFamily="50" charset="-128"/>
              <a:ea typeface="BIZ UDPゴシック" panose="020B0400000000000000" pitchFamily="50" charset="-128"/>
            </a:endParaRPr>
          </a:p>
        </p:txBody>
      </p:sp>
      <p:sp>
        <p:nvSpPr>
          <p:cNvPr id="2" name="テキスト ボックス 1">
            <a:extLst>
              <a:ext uri="{FF2B5EF4-FFF2-40B4-BE49-F238E27FC236}">
                <a16:creationId xmlns:a16="http://schemas.microsoft.com/office/drawing/2014/main" id="{E0BA6E66-ED5A-92C7-13B6-AD51DA57569C}"/>
              </a:ext>
            </a:extLst>
          </p:cNvPr>
          <p:cNvSpPr txBox="1"/>
          <p:nvPr/>
        </p:nvSpPr>
        <p:spPr>
          <a:xfrm>
            <a:off x="5862035" y="2394552"/>
            <a:ext cx="1992597" cy="1002134"/>
          </a:xfrm>
          <a:prstGeom prst="rect">
            <a:avLst/>
          </a:prstGeom>
          <a:noFill/>
        </p:spPr>
        <p:txBody>
          <a:bodyPr wrap="square" lIns="36000" rIns="36000" rtlCol="0">
            <a:spAutoFit/>
          </a:bodyPr>
          <a:lstStyle/>
          <a:p>
            <a:pPr>
              <a:lnSpc>
                <a:spcPct val="130000"/>
              </a:lnSpc>
              <a:buClr>
                <a:srgbClr val="4472C4"/>
              </a:buClr>
            </a:pPr>
            <a:r>
              <a:rPr kumimoji="1" lang="en-US" altLang="ja-JP" sz="1600" dirty="0">
                <a:solidFill>
                  <a:schemeClr val="accent1"/>
                </a:solidFill>
                <a:latin typeface="BIZ UDPゴシック" panose="020B0400000000000000" pitchFamily="50" charset="-128"/>
                <a:ea typeface="BIZ UDPゴシック" panose="020B0400000000000000" pitchFamily="50" charset="-128"/>
              </a:rPr>
              <a:t>※Android</a:t>
            </a:r>
            <a:r>
              <a:rPr kumimoji="1" lang="ja-JP" altLang="en-US" sz="1600" dirty="0">
                <a:solidFill>
                  <a:schemeClr val="accent1"/>
                </a:solidFill>
                <a:latin typeface="BIZ UDPゴシック" panose="020B0400000000000000" pitchFamily="50" charset="-128"/>
                <a:ea typeface="BIZ UDPゴシック" panose="020B0400000000000000" pitchFamily="50" charset="-128"/>
              </a:rPr>
              <a:t>の場合、</a:t>
            </a:r>
            <a:endParaRPr kumimoji="1" lang="en-US" altLang="ja-JP" sz="1600" dirty="0">
              <a:solidFill>
                <a:schemeClr val="accent1"/>
              </a:solidFill>
              <a:latin typeface="BIZ UDPゴシック" panose="020B0400000000000000" pitchFamily="50" charset="-128"/>
              <a:ea typeface="BIZ UDPゴシック" panose="020B0400000000000000" pitchFamily="50" charset="-128"/>
            </a:endParaRPr>
          </a:p>
          <a:p>
            <a:pPr>
              <a:lnSpc>
                <a:spcPct val="130000"/>
              </a:lnSpc>
              <a:buClr>
                <a:srgbClr val="4472C4"/>
              </a:buClr>
            </a:pPr>
            <a:r>
              <a:rPr kumimoji="1" lang="ja-JP" altLang="en-US" sz="1600" dirty="0">
                <a:solidFill>
                  <a:schemeClr val="accent1"/>
                </a:solidFill>
                <a:latin typeface="BIZ UDPゴシック" panose="020B0400000000000000" pitchFamily="50" charset="-128"/>
                <a:ea typeface="BIZ UDPゴシック" panose="020B0400000000000000" pitchFamily="50" charset="-128"/>
              </a:rPr>
              <a:t>こちらの画面は</a:t>
            </a:r>
            <a:endParaRPr kumimoji="1" lang="en-US" altLang="ja-JP" sz="1600" dirty="0">
              <a:solidFill>
                <a:schemeClr val="accent1"/>
              </a:solidFill>
              <a:latin typeface="BIZ UDPゴシック" panose="020B0400000000000000" pitchFamily="50" charset="-128"/>
              <a:ea typeface="BIZ UDPゴシック" panose="020B0400000000000000" pitchFamily="50" charset="-128"/>
            </a:endParaRPr>
          </a:p>
          <a:p>
            <a:pPr>
              <a:lnSpc>
                <a:spcPct val="130000"/>
              </a:lnSpc>
              <a:buClr>
                <a:srgbClr val="4472C4"/>
              </a:buClr>
            </a:pPr>
            <a:r>
              <a:rPr kumimoji="1" lang="ja-JP" altLang="en-US" sz="1600" dirty="0">
                <a:solidFill>
                  <a:schemeClr val="accent1"/>
                </a:solidFill>
                <a:latin typeface="BIZ UDPゴシック" panose="020B0400000000000000" pitchFamily="50" charset="-128"/>
                <a:ea typeface="BIZ UDPゴシック" panose="020B0400000000000000" pitchFamily="50" charset="-128"/>
              </a:rPr>
              <a:t>表示されません</a:t>
            </a:r>
            <a:endParaRPr lang="en-US" altLang="ja-JP" sz="1600" dirty="0">
              <a:solidFill>
                <a:schemeClr val="accent1"/>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60020708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 name="吹き出し: 角を丸めた四角形 167">
            <a:extLst>
              <a:ext uri="{FF2B5EF4-FFF2-40B4-BE49-F238E27FC236}">
                <a16:creationId xmlns:a16="http://schemas.microsoft.com/office/drawing/2014/main" id="{14C2C70F-688F-227D-558D-B1B9366F3DF8}"/>
              </a:ext>
            </a:extLst>
          </p:cNvPr>
          <p:cNvSpPr/>
          <p:nvPr/>
        </p:nvSpPr>
        <p:spPr>
          <a:xfrm>
            <a:off x="2697912" y="3993941"/>
            <a:ext cx="1740501" cy="950382"/>
          </a:xfrm>
          <a:prstGeom prst="wedgeRoundRectCallout">
            <a:avLst>
              <a:gd name="adj1" fmla="val -7057"/>
              <a:gd name="adj2" fmla="val 85508"/>
              <a:gd name="adj3" fmla="val 16667"/>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180000" tIns="0" rIns="0" bIns="0" rtlCol="0" anchor="ctr"/>
          <a:lstStyle/>
          <a:p>
            <a:r>
              <a:rPr kumimoji="1" lang="ja-JP" altLang="en-US" sz="1600" dirty="0">
                <a:solidFill>
                  <a:schemeClr val="tx1"/>
                </a:solidFill>
                <a:latin typeface="BIZ UDPゴシック" panose="020B0400000000000000" pitchFamily="50" charset="-128"/>
                <a:ea typeface="BIZ UDPゴシック" panose="020B0400000000000000" pitchFamily="50" charset="-128"/>
              </a:rPr>
              <a:t>マイナポータル</a:t>
            </a:r>
          </a:p>
          <a:p>
            <a:r>
              <a:rPr kumimoji="1" lang="ja-JP" altLang="en-US" sz="1600" dirty="0">
                <a:solidFill>
                  <a:schemeClr val="tx1"/>
                </a:solidFill>
                <a:latin typeface="BIZ UDPゴシック" panose="020B0400000000000000" pitchFamily="50" charset="-128"/>
                <a:ea typeface="BIZ UDPゴシック" panose="020B0400000000000000" pitchFamily="50" charset="-128"/>
              </a:rPr>
              <a:t>から、まとめて</a:t>
            </a:r>
          </a:p>
          <a:p>
            <a:r>
              <a:rPr kumimoji="1" lang="ja-JP" altLang="en-US" sz="1600" dirty="0">
                <a:solidFill>
                  <a:schemeClr val="tx1"/>
                </a:solidFill>
                <a:latin typeface="BIZ UDPゴシック" panose="020B0400000000000000" pitchFamily="50" charset="-128"/>
                <a:ea typeface="BIZ UDPゴシック" panose="020B0400000000000000" pitchFamily="50" charset="-128"/>
              </a:rPr>
              <a:t>データで取得</a:t>
            </a:r>
          </a:p>
        </p:txBody>
      </p:sp>
      <p:sp>
        <p:nvSpPr>
          <p:cNvPr id="167" name="吹き出し: 角を丸めた四角形 166">
            <a:extLst>
              <a:ext uri="{FF2B5EF4-FFF2-40B4-BE49-F238E27FC236}">
                <a16:creationId xmlns:a16="http://schemas.microsoft.com/office/drawing/2014/main" id="{3B91CA0C-F0BB-B38D-2FBA-B165A558A4DD}"/>
              </a:ext>
            </a:extLst>
          </p:cNvPr>
          <p:cNvSpPr/>
          <p:nvPr/>
        </p:nvSpPr>
        <p:spPr>
          <a:xfrm>
            <a:off x="5691862" y="4001796"/>
            <a:ext cx="1256120" cy="950382"/>
          </a:xfrm>
          <a:prstGeom prst="wedgeRoundRectCallout">
            <a:avLst>
              <a:gd name="adj1" fmla="val -76699"/>
              <a:gd name="adj2" fmla="val 38520"/>
              <a:gd name="adj3" fmla="val 16667"/>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108000" tIns="0" rIns="0" bIns="0" rtlCol="0" anchor="ctr"/>
          <a:lstStyle/>
          <a:p>
            <a:r>
              <a:rPr kumimoji="1" lang="ja-JP" altLang="en-US" sz="1600" dirty="0">
                <a:solidFill>
                  <a:schemeClr val="tx1"/>
                </a:solidFill>
                <a:latin typeface="BIZ UDPゴシック" panose="020B0400000000000000" pitchFamily="50" charset="-128"/>
                <a:ea typeface="BIZ UDPゴシック" panose="020B0400000000000000" pitchFamily="50" charset="-128"/>
              </a:rPr>
              <a:t>申告書に</a:t>
            </a:r>
          </a:p>
          <a:p>
            <a:r>
              <a:rPr kumimoji="1" lang="ja-JP" altLang="en-US" sz="1600" dirty="0">
                <a:solidFill>
                  <a:schemeClr val="tx1"/>
                </a:solidFill>
                <a:latin typeface="BIZ UDPゴシック" panose="020B0400000000000000" pitchFamily="50" charset="-128"/>
                <a:ea typeface="BIZ UDPゴシック" panose="020B0400000000000000" pitchFamily="50" charset="-128"/>
              </a:rPr>
              <a:t>自動入力・</a:t>
            </a:r>
          </a:p>
          <a:p>
            <a:r>
              <a:rPr kumimoji="1" lang="ja-JP" altLang="en-US" sz="1600" dirty="0">
                <a:solidFill>
                  <a:schemeClr val="tx1"/>
                </a:solidFill>
                <a:latin typeface="BIZ UDPゴシック" panose="020B0400000000000000" pitchFamily="50" charset="-128"/>
                <a:ea typeface="BIZ UDPゴシック" panose="020B0400000000000000" pitchFamily="50" charset="-128"/>
              </a:rPr>
              <a:t>自動計算♪</a:t>
            </a:r>
          </a:p>
        </p:txBody>
      </p:sp>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2068" y="1948"/>
          <a:ext cx="1587" cy="1587"/>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5"/>
                      <a:stretch>
                        <a:fillRect/>
                      </a:stretch>
                    </p:blipFill>
                    <p:spPr>
                      <a:xfrm>
                        <a:off x="2068" y="1948"/>
                        <a:ext cx="1587" cy="1587"/>
                      </a:xfrm>
                      <a:prstGeom prst="rect">
                        <a:avLst/>
                      </a:prstGeom>
                    </p:spPr>
                  </p:pic>
                </p:oleObj>
              </mc:Fallback>
            </mc:AlternateContent>
          </a:graphicData>
        </a:graphic>
      </p:graphicFrame>
      <p:sp>
        <p:nvSpPr>
          <p:cNvPr id="2" name="タイトル 1"/>
          <p:cNvSpPr>
            <a:spLocks noGrp="1" noChangeAspect="1"/>
          </p:cNvSpPr>
          <p:nvPr>
            <p:ph type="ctrTitle"/>
          </p:nvPr>
        </p:nvSpPr>
        <p:spPr>
          <a:xfrm>
            <a:off x="480" y="361"/>
            <a:ext cx="1259335" cy="894339"/>
          </a:xfrm>
          <a:prstGeom prst="rect">
            <a:avLst/>
          </a:prstGeom>
          <a:noFill/>
        </p:spPr>
        <p:txBody>
          <a:bodyPr vert="horz" wrap="none" anchor="ctr">
            <a:noAutofit/>
          </a:bodyPr>
          <a:lstStyle/>
          <a:p>
            <a:pPr algn="ctr">
              <a:lnSpc>
                <a:spcPct val="100000"/>
              </a:lnSpc>
            </a:pPr>
            <a:r>
              <a:rPr lang="en-US" altLang="ja-JP" dirty="0">
                <a:solidFill>
                  <a:sysClr val="windowText" lastClr="000000"/>
                </a:solidFill>
              </a:rPr>
              <a:t>3-C</a:t>
            </a:r>
          </a:p>
        </p:txBody>
      </p:sp>
      <p:cxnSp>
        <p:nvCxnSpPr>
          <p:cNvPr id="19" name="直線コネクタ 18">
            <a:extLst>
              <a:ext uri="{FF2B5EF4-FFF2-40B4-BE49-F238E27FC236}">
                <a16:creationId xmlns:a16="http://schemas.microsoft.com/office/drawing/2014/main" id="{8B51F20C-EA3E-6886-BB37-CE4E250F1885}"/>
              </a:ext>
            </a:extLst>
          </p:cNvPr>
          <p:cNvCxnSpPr>
            <a:cxnSpLocks/>
          </p:cNvCxnSpPr>
          <p:nvPr/>
        </p:nvCxnSpPr>
        <p:spPr>
          <a:xfrm flipV="1">
            <a:off x="1259824" y="361"/>
            <a:ext cx="0" cy="883534"/>
          </a:xfrm>
          <a:prstGeom prst="line">
            <a:avLst/>
          </a:prstGeom>
        </p:spPr>
        <p:style>
          <a:lnRef idx="1">
            <a:schemeClr val="dk1"/>
          </a:lnRef>
          <a:fillRef idx="0">
            <a:schemeClr val="dk1"/>
          </a:fillRef>
          <a:effectRef idx="0">
            <a:schemeClr val="dk1"/>
          </a:effectRef>
          <a:fontRef idx="minor">
            <a:schemeClr val="tx1"/>
          </a:fontRef>
        </p:style>
      </p:cxnSp>
      <p:sp>
        <p:nvSpPr>
          <p:cNvPr id="3" name="字幕 14">
            <a:extLst>
              <a:ext uri="{FF2B5EF4-FFF2-40B4-BE49-F238E27FC236}">
                <a16:creationId xmlns:a16="http://schemas.microsoft.com/office/drawing/2014/main" id="{540662EE-5917-3E92-96E9-7C009BD6F6EA}"/>
              </a:ext>
            </a:extLst>
          </p:cNvPr>
          <p:cNvSpPr txBox="1">
            <a:spLocks/>
          </p:cNvSpPr>
          <p:nvPr/>
        </p:nvSpPr>
        <p:spPr>
          <a:xfrm>
            <a:off x="453192" y="1070877"/>
            <a:ext cx="8237612" cy="48399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kumimoji="1" sz="2400" b="1" i="0" kern="1200">
                <a:solidFill>
                  <a:schemeClr val="tx1"/>
                </a:solidFill>
                <a:latin typeface="Meiryo" charset="-128"/>
                <a:ea typeface="Meiryo" charset="-128"/>
                <a:cs typeface="Meiryo" charset="-128"/>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nSpc>
                <a:spcPct val="130000"/>
              </a:lnSpc>
              <a:spcBef>
                <a:spcPts val="0"/>
              </a:spcBef>
            </a:pPr>
            <a:r>
              <a:rPr lang="ja-JP" altLang="en-US" sz="2200" b="0" dirty="0">
                <a:latin typeface="BIZ UDPゴシック" panose="020B0400000000000000" pitchFamily="50" charset="-128"/>
                <a:ea typeface="BIZ UDPゴシック" panose="020B0400000000000000" pitchFamily="50" charset="-128"/>
              </a:rPr>
              <a:t>マイナポータル連携で確定申告書が簡単、便利に作成できます</a:t>
            </a:r>
          </a:p>
        </p:txBody>
      </p:sp>
      <p:sp>
        <p:nvSpPr>
          <p:cNvPr id="6" name="Slide Number Placeholder 5">
            <a:extLst>
              <a:ext uri="{FF2B5EF4-FFF2-40B4-BE49-F238E27FC236}">
                <a16:creationId xmlns:a16="http://schemas.microsoft.com/office/drawing/2014/main" id="{812468A7-68C3-F695-4B25-1F00DD556FC3}"/>
              </a:ext>
            </a:extLst>
          </p:cNvPr>
          <p:cNvSpPr txBox="1">
            <a:spLocks/>
          </p:cNvSpPr>
          <p:nvPr/>
        </p:nvSpPr>
        <p:spPr>
          <a:xfrm>
            <a:off x="8547100" y="6498000"/>
            <a:ext cx="577970"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28</a:t>
            </a:r>
            <a:endParaRPr lang="ja-JP" altLang="en-US" sz="1800" dirty="0">
              <a:solidFill>
                <a:schemeClr val="accent1"/>
              </a:solidFill>
              <a:latin typeface="BIZ UDPゴシック" panose="020B0400000000000000" pitchFamily="50" charset="-128"/>
              <a:ea typeface="BIZ UDPゴシック" panose="020B0400000000000000" pitchFamily="50" charset="-128"/>
            </a:endParaRPr>
          </a:p>
        </p:txBody>
      </p:sp>
      <p:sp>
        <p:nvSpPr>
          <p:cNvPr id="11" name="テキスト ボックス 10">
            <a:extLst>
              <a:ext uri="{FF2B5EF4-FFF2-40B4-BE49-F238E27FC236}">
                <a16:creationId xmlns:a16="http://schemas.microsoft.com/office/drawing/2014/main" id="{A6C054CD-BC06-1269-FA1A-0F04F9370C41}"/>
              </a:ext>
            </a:extLst>
          </p:cNvPr>
          <p:cNvSpPr txBox="1"/>
          <p:nvPr/>
        </p:nvSpPr>
        <p:spPr>
          <a:xfrm>
            <a:off x="453192" y="6101919"/>
            <a:ext cx="8386008" cy="395621"/>
          </a:xfrm>
          <a:prstGeom prst="rect">
            <a:avLst/>
          </a:prstGeom>
          <a:noFill/>
        </p:spPr>
        <p:txBody>
          <a:bodyPr wrap="square" rtlCol="0" anchor="t" anchorCtr="0">
            <a:spAutoFit/>
          </a:bodyPr>
          <a:lstStyle/>
          <a:p>
            <a:pPr>
              <a:lnSpc>
                <a:spcPct val="130000"/>
              </a:lnSpc>
            </a:pPr>
            <a:r>
              <a:rPr lang="en-US" altLang="ja-JP" sz="1800" dirty="0">
                <a:solidFill>
                  <a:schemeClr val="accent1"/>
                </a:solidFill>
                <a:latin typeface="BIZ UDPゴシック" panose="020B0400000000000000" pitchFamily="50" charset="-128"/>
                <a:ea typeface="BIZ UDPゴシック" panose="020B0400000000000000" pitchFamily="50" charset="-128"/>
              </a:rPr>
              <a:t>※</a:t>
            </a:r>
            <a:r>
              <a:rPr lang="ja-JP" altLang="en-US" sz="1800" dirty="0">
                <a:solidFill>
                  <a:schemeClr val="accent1"/>
                </a:solidFill>
                <a:latin typeface="BIZ UDPゴシック" panose="020B0400000000000000" pitchFamily="50" charset="-128"/>
                <a:ea typeface="BIZ UDPゴシック" panose="020B0400000000000000" pitchFamily="50" charset="-128"/>
              </a:rPr>
              <a:t>マイナポータル連携を利用するためには、事前準備が必要です（</a:t>
            </a:r>
            <a:r>
              <a:rPr lang="en-US" altLang="ja-JP" sz="1800" dirty="0">
                <a:solidFill>
                  <a:schemeClr val="accent1"/>
                </a:solidFill>
                <a:latin typeface="BIZ UDPゴシック" panose="020B0400000000000000" pitchFamily="50" charset="-128"/>
                <a:ea typeface="BIZ UDPゴシック" panose="020B0400000000000000" pitchFamily="50" charset="-128"/>
              </a:rPr>
              <a:t>p95</a:t>
            </a:r>
            <a:r>
              <a:rPr lang="ja-JP" altLang="en-US" sz="1800" dirty="0">
                <a:solidFill>
                  <a:schemeClr val="accent1"/>
                </a:solidFill>
                <a:latin typeface="BIZ UDPゴシック" panose="020B0400000000000000" pitchFamily="50" charset="-128"/>
                <a:ea typeface="BIZ UDPゴシック" panose="020B0400000000000000" pitchFamily="50" charset="-128"/>
              </a:rPr>
              <a:t>参照）</a:t>
            </a:r>
          </a:p>
        </p:txBody>
      </p:sp>
      <p:sp>
        <p:nvSpPr>
          <p:cNvPr id="5" name="タイトル 1">
            <a:extLst>
              <a:ext uri="{FF2B5EF4-FFF2-40B4-BE49-F238E27FC236}">
                <a16:creationId xmlns:a16="http://schemas.microsoft.com/office/drawing/2014/main" id="{0878B1F0-AD6B-43A0-E2D6-A19F857A9874}"/>
              </a:ext>
            </a:extLst>
          </p:cNvPr>
          <p:cNvSpPr txBox="1">
            <a:spLocks/>
          </p:cNvSpPr>
          <p:nvPr/>
        </p:nvSpPr>
        <p:spPr>
          <a:xfrm>
            <a:off x="1392691" y="220736"/>
            <a:ext cx="7576708" cy="486326"/>
          </a:xfrm>
          <a:prstGeom prst="rect">
            <a:avLst/>
          </a:prstGeom>
          <a:noFill/>
        </p:spPr>
        <p:txBody>
          <a:bodyPr vert="horz" lIns="91440" tIns="45720" rIns="91440" bIns="45720" rtlCol="0" anchor="b">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dirty="0"/>
              <a:t>マイナポータル連携とは</a:t>
            </a:r>
          </a:p>
        </p:txBody>
      </p:sp>
      <p:sp>
        <p:nvSpPr>
          <p:cNvPr id="9" name="object 68">
            <a:extLst>
              <a:ext uri="{FF2B5EF4-FFF2-40B4-BE49-F238E27FC236}">
                <a16:creationId xmlns:a16="http://schemas.microsoft.com/office/drawing/2014/main" id="{02E76550-D472-9275-9B57-73950F7BA983}"/>
              </a:ext>
            </a:extLst>
          </p:cNvPr>
          <p:cNvSpPr/>
          <p:nvPr/>
        </p:nvSpPr>
        <p:spPr>
          <a:xfrm>
            <a:off x="759962" y="4199676"/>
            <a:ext cx="1800000" cy="1620000"/>
          </a:xfrm>
          <a:custGeom>
            <a:avLst/>
            <a:gdLst/>
            <a:ahLst/>
            <a:cxnLst/>
            <a:rect l="l" t="t" r="r" b="b"/>
            <a:pathLst>
              <a:path w="1026794" h="1158240">
                <a:moveTo>
                  <a:pt x="1026794" y="1157960"/>
                </a:moveTo>
                <a:lnTo>
                  <a:pt x="0" y="1157960"/>
                </a:lnTo>
                <a:lnTo>
                  <a:pt x="0" y="0"/>
                </a:lnTo>
                <a:lnTo>
                  <a:pt x="1026794" y="0"/>
                </a:lnTo>
                <a:lnTo>
                  <a:pt x="1026794" y="1157960"/>
                </a:lnTo>
                <a:close/>
              </a:path>
            </a:pathLst>
          </a:custGeom>
          <a:solidFill>
            <a:srgbClr val="FFF799"/>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 name="object 383">
            <a:extLst>
              <a:ext uri="{FF2B5EF4-FFF2-40B4-BE49-F238E27FC236}">
                <a16:creationId xmlns:a16="http://schemas.microsoft.com/office/drawing/2014/main" id="{28A1A148-7A18-7471-E792-AFEBBF2CFE23}"/>
              </a:ext>
            </a:extLst>
          </p:cNvPr>
          <p:cNvSpPr/>
          <p:nvPr/>
        </p:nvSpPr>
        <p:spPr>
          <a:xfrm>
            <a:off x="5119151" y="2244563"/>
            <a:ext cx="3450386" cy="1423895"/>
          </a:xfrm>
          <a:custGeom>
            <a:avLst/>
            <a:gdLst/>
            <a:ahLst/>
            <a:cxnLst/>
            <a:rect l="l" t="t" r="r" b="b"/>
            <a:pathLst>
              <a:path w="2448559" h="1062354">
                <a:moveTo>
                  <a:pt x="2448001" y="1061986"/>
                </a:moveTo>
                <a:lnTo>
                  <a:pt x="0" y="1061986"/>
                </a:lnTo>
                <a:lnTo>
                  <a:pt x="0" y="0"/>
                </a:lnTo>
                <a:lnTo>
                  <a:pt x="2448001" y="0"/>
                </a:lnTo>
                <a:lnTo>
                  <a:pt x="2448001" y="1061986"/>
                </a:lnTo>
                <a:close/>
              </a:path>
            </a:pathLst>
          </a:custGeom>
          <a:solidFill>
            <a:srgbClr val="FFFFFF"/>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 name="object 399">
            <a:extLst>
              <a:ext uri="{FF2B5EF4-FFF2-40B4-BE49-F238E27FC236}">
                <a16:creationId xmlns:a16="http://schemas.microsoft.com/office/drawing/2014/main" id="{ADE0B3FF-E45E-F2C8-582E-0C64E25F17FD}"/>
              </a:ext>
            </a:extLst>
          </p:cNvPr>
          <p:cNvSpPr txBox="1"/>
          <p:nvPr/>
        </p:nvSpPr>
        <p:spPr>
          <a:xfrm>
            <a:off x="5381523" y="2216955"/>
            <a:ext cx="3487570" cy="1578381"/>
          </a:xfrm>
          <a:prstGeom prst="rect">
            <a:avLst/>
          </a:prstGeom>
        </p:spPr>
        <p:txBody>
          <a:bodyPr vert="horz" wrap="square" lIns="0" tIns="11430" rIns="0" bIns="0" rtlCol="0">
            <a:spAutoFit/>
          </a:bodyPr>
          <a:lstStyle/>
          <a:p>
            <a:pPr marL="269875" marR="8255" lvl="0" indent="-261938" defTabSz="457200">
              <a:lnSpc>
                <a:spcPct val="90000"/>
              </a:lnSpc>
              <a:spcBef>
                <a:spcPts val="90"/>
              </a:spcBef>
              <a:buClr>
                <a:srgbClr val="F15A29"/>
              </a:buClr>
              <a:buSzPct val="105882"/>
              <a:defRPr/>
            </a:pPr>
            <a:r>
              <a:rPr kumimoji="0" lang="ja-JP" altLang="en-US" dirty="0">
                <a:solidFill>
                  <a:prstClr val="black"/>
                </a:solidFill>
                <a:latin typeface="BIZ UDPゴシック" panose="020B0400000000000000" pitchFamily="50" charset="-128"/>
                <a:ea typeface="BIZ UDPゴシック" panose="020B0400000000000000" pitchFamily="50" charset="-128"/>
                <a:cs typeface="Meiryo" charset="-128"/>
              </a:rPr>
              <a:t>●</a:t>
            </a:r>
            <a:r>
              <a:rPr kumimoji="0" lang="en-US" altLang="ja-JP" dirty="0">
                <a:solidFill>
                  <a:prstClr val="black"/>
                </a:solidFill>
                <a:latin typeface="BIZ UDPゴシック" panose="020B0400000000000000" pitchFamily="50" charset="-128"/>
                <a:ea typeface="BIZ UDPゴシック" panose="020B0400000000000000" pitchFamily="50" charset="-128"/>
                <a:cs typeface="Meiryo" charset="-128"/>
              </a:rPr>
              <a:t>	</a:t>
            </a:r>
            <a:r>
              <a:rPr kumimoji="0" lang="ja-JP" altLang="ja-JP"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charset="-128"/>
              </a:rPr>
              <a:t>控除証明書等の書面の</a:t>
            </a:r>
            <a:endParaRPr kumimoji="0" lang="en-US" altLang="ja-JP"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charset="-128"/>
            </a:endParaRPr>
          </a:p>
          <a:p>
            <a:pPr marL="269875" marR="8255" lvl="0" indent="-261938" algn="l" defTabSz="457200" rtl="0" eaLnBrk="1" fontAlgn="auto" latinLnBrk="0" hangingPunct="1">
              <a:lnSpc>
                <a:spcPct val="90000"/>
              </a:lnSpc>
              <a:spcBef>
                <a:spcPts val="90"/>
              </a:spcBef>
              <a:spcAft>
                <a:spcPts val="0"/>
              </a:spcAft>
              <a:buClr>
                <a:srgbClr val="F15A29"/>
              </a:buClr>
              <a:buSzPct val="105882"/>
              <a:defRPr/>
            </a:pPr>
            <a:r>
              <a:rPr kumimoji="0" lang="en-US" altLang="ja-JP"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charset="-128"/>
              </a:rPr>
              <a:t>	</a:t>
            </a:r>
            <a:r>
              <a:rPr kumimoji="0" lang="ja-JP" altLang="ja-JP"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charset="-128"/>
              </a:rPr>
              <a:t>管理・保管が不要</a:t>
            </a:r>
            <a:r>
              <a:rPr kumimoji="0" lang="ja-JP" altLang="en-US"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charset="-128"/>
              </a:rPr>
              <a:t>！</a:t>
            </a:r>
            <a:r>
              <a:rPr kumimoji="0" lang="en-US" altLang="ja-JP"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charset="-128"/>
              </a:rPr>
              <a:t> </a:t>
            </a:r>
          </a:p>
          <a:p>
            <a:pPr marL="269875" marR="8255" lvl="0" indent="-261938" algn="l" defTabSz="457200" rtl="0" eaLnBrk="1" fontAlgn="auto" latinLnBrk="0" hangingPunct="1">
              <a:lnSpc>
                <a:spcPct val="90000"/>
              </a:lnSpc>
              <a:spcBef>
                <a:spcPts val="90"/>
              </a:spcBef>
              <a:spcAft>
                <a:spcPts val="0"/>
              </a:spcAft>
              <a:buClr>
                <a:srgbClr val="F15A29"/>
              </a:buClr>
              <a:buSzPct val="105882"/>
              <a:defRPr/>
            </a:pPr>
            <a:r>
              <a:rPr kumimoji="0" lang="en-US" altLang="ja-JP"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charset="-128"/>
              </a:rPr>
              <a:t>	</a:t>
            </a:r>
            <a:r>
              <a:rPr kumimoji="0" lang="ja-JP" altLang="ja-JP"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charset="-128"/>
              </a:rPr>
              <a:t>データ提出でらくらく</a:t>
            </a:r>
            <a:r>
              <a:rPr kumimoji="0" lang="ja-JP" altLang="en-US"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charset="-128"/>
              </a:rPr>
              <a:t>！</a:t>
            </a:r>
            <a:endParaRPr kumimoji="0" lang="en-US" altLang="ja-JP"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charset="-128"/>
            </a:endParaRPr>
          </a:p>
          <a:p>
            <a:pPr marL="269875" marR="8255" lvl="0" indent="-261938" defTabSz="457200">
              <a:lnSpc>
                <a:spcPct val="90000"/>
              </a:lnSpc>
              <a:spcBef>
                <a:spcPts val="90"/>
              </a:spcBef>
              <a:buClr>
                <a:srgbClr val="F15A29"/>
              </a:buClr>
              <a:buSzPct val="105882"/>
              <a:defRPr/>
            </a:pPr>
            <a:r>
              <a:rPr kumimoji="0" lang="ja-JP" altLang="en-US" dirty="0">
                <a:solidFill>
                  <a:prstClr val="black"/>
                </a:solidFill>
                <a:latin typeface="BIZ UDPゴシック" panose="020B0400000000000000" pitchFamily="50" charset="-128"/>
                <a:ea typeface="BIZ UDPゴシック" panose="020B0400000000000000" pitchFamily="50" charset="-128"/>
                <a:cs typeface="Meiryo" charset="-128"/>
              </a:rPr>
              <a:t>●</a:t>
            </a:r>
            <a:r>
              <a:rPr kumimoji="0" lang="en-US" altLang="ja-JP" dirty="0">
                <a:solidFill>
                  <a:prstClr val="black"/>
                </a:solidFill>
                <a:latin typeface="BIZ UDPゴシック" panose="020B0400000000000000" pitchFamily="50" charset="-128"/>
                <a:ea typeface="BIZ UDPゴシック" panose="020B0400000000000000" pitchFamily="50" charset="-128"/>
                <a:cs typeface="Meiryo" charset="-128"/>
              </a:rPr>
              <a:t>	</a:t>
            </a:r>
            <a:r>
              <a:rPr kumimoji="0" lang="ja-JP" altLang="en-US"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charset="-128"/>
              </a:rPr>
              <a:t>マイナポータルから</a:t>
            </a:r>
            <a:r>
              <a:rPr kumimoji="0" lang="ja-JP" altLang="ja-JP"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charset="-128"/>
              </a:rPr>
              <a:t>取得した</a:t>
            </a:r>
            <a:endParaRPr kumimoji="0" lang="en-US" altLang="ja-JP"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charset="-128"/>
            </a:endParaRPr>
          </a:p>
          <a:p>
            <a:pPr marL="269875" marR="8255" lvl="0" indent="-261938" algn="l" defTabSz="457200" rtl="0" eaLnBrk="1" fontAlgn="auto" latinLnBrk="0" hangingPunct="1">
              <a:lnSpc>
                <a:spcPct val="90000"/>
              </a:lnSpc>
              <a:spcBef>
                <a:spcPts val="90"/>
              </a:spcBef>
              <a:spcAft>
                <a:spcPts val="0"/>
              </a:spcAft>
              <a:buClr>
                <a:srgbClr val="F15A29"/>
              </a:buClr>
              <a:buSzPct val="105882"/>
              <a:defRPr/>
            </a:pPr>
            <a:r>
              <a:rPr kumimoji="0" lang="en-US" altLang="ja-JP"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charset="-128"/>
              </a:rPr>
              <a:t>	</a:t>
            </a:r>
            <a:r>
              <a:rPr kumimoji="0" lang="ja-JP" altLang="ja-JP"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charset="-128"/>
              </a:rPr>
              <a:t>データを使って申告書の</a:t>
            </a:r>
            <a:endParaRPr kumimoji="0" lang="en-US" altLang="ja-JP"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charset="-128"/>
            </a:endParaRPr>
          </a:p>
          <a:p>
            <a:pPr marL="269875" marR="8255" lvl="0" indent="-261938" algn="l" defTabSz="457200" rtl="0" eaLnBrk="1" fontAlgn="auto" latinLnBrk="0" hangingPunct="1">
              <a:lnSpc>
                <a:spcPct val="90000"/>
              </a:lnSpc>
              <a:spcBef>
                <a:spcPts val="90"/>
              </a:spcBef>
              <a:spcAft>
                <a:spcPts val="0"/>
              </a:spcAft>
              <a:buClr>
                <a:srgbClr val="F15A29"/>
              </a:buClr>
              <a:buSzPct val="105882"/>
              <a:defRPr/>
            </a:pPr>
            <a:r>
              <a:rPr kumimoji="0" lang="en-US" altLang="ja-JP"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charset="-128"/>
              </a:rPr>
              <a:t>	</a:t>
            </a:r>
            <a:r>
              <a:rPr kumimoji="0" lang="ja-JP" altLang="ja-JP"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charset="-128"/>
              </a:rPr>
              <a:t>所定の項目に自動入力</a:t>
            </a:r>
            <a:r>
              <a:rPr kumimoji="0" lang="ja-JP" altLang="en-US"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charset="-128"/>
              </a:rPr>
              <a:t>！</a:t>
            </a:r>
            <a:endParaRPr kumimoji="0" lang="en-US" altLang="ja-JP"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charset="-128"/>
            </a:endParaRPr>
          </a:p>
        </p:txBody>
      </p:sp>
      <p:sp>
        <p:nvSpPr>
          <p:cNvPr id="15" name="object 409">
            <a:extLst>
              <a:ext uri="{FF2B5EF4-FFF2-40B4-BE49-F238E27FC236}">
                <a16:creationId xmlns:a16="http://schemas.microsoft.com/office/drawing/2014/main" id="{EE4DE289-F7EA-44EC-3A02-85528FF3A7F6}"/>
              </a:ext>
            </a:extLst>
          </p:cNvPr>
          <p:cNvSpPr txBox="1"/>
          <p:nvPr/>
        </p:nvSpPr>
        <p:spPr>
          <a:xfrm>
            <a:off x="2082926" y="4337773"/>
            <a:ext cx="341058" cy="99323"/>
          </a:xfrm>
          <a:prstGeom prst="rect">
            <a:avLst/>
          </a:prstGeom>
        </p:spPr>
        <p:txBody>
          <a:bodyPr vert="horz" wrap="square" lIns="0" tIns="17145" rIns="0" bIns="0" rtlCol="0">
            <a:spAutoFit/>
          </a:bodyPr>
          <a:lstStyle/>
          <a:p>
            <a:pPr marL="0" marR="0" lvl="0" indent="0" algn="l" defTabSz="457200" rtl="0" eaLnBrk="1" fontAlgn="auto" latinLnBrk="0" hangingPunct="1">
              <a:lnSpc>
                <a:spcPct val="100000"/>
              </a:lnSpc>
              <a:spcBef>
                <a:spcPts val="135"/>
              </a:spcBef>
              <a:spcAft>
                <a:spcPts val="0"/>
              </a:spcAft>
              <a:buClrTx/>
              <a:buSzTx/>
              <a:buFontTx/>
              <a:buNone/>
              <a:tabLst/>
              <a:defRPr/>
            </a:pPr>
            <a:endParaRPr kumimoji="0" sz="600" b="0" i="0" u="none" strike="noStrike" kern="1200" cap="none" spc="0" normalizeH="0" baseline="0" noProof="0" dirty="0">
              <a:ln>
                <a:noFill/>
              </a:ln>
              <a:solidFill>
                <a:prstClr val="black"/>
              </a:solidFill>
              <a:effectLst/>
              <a:uLnTx/>
              <a:uFillTx/>
              <a:latin typeface="SimSun"/>
              <a:ea typeface="+mn-ea"/>
              <a:cs typeface="SimSun"/>
            </a:endParaRPr>
          </a:p>
        </p:txBody>
      </p:sp>
      <p:sp>
        <p:nvSpPr>
          <p:cNvPr id="16" name="object 410" descr="年間取引報告書の書類のイラスト">
            <a:extLst>
              <a:ext uri="{FF2B5EF4-FFF2-40B4-BE49-F238E27FC236}">
                <a16:creationId xmlns:a16="http://schemas.microsoft.com/office/drawing/2014/main" id="{F31DC986-1E1A-62E7-35F2-1DC408D06256}"/>
              </a:ext>
            </a:extLst>
          </p:cNvPr>
          <p:cNvSpPr/>
          <p:nvPr/>
        </p:nvSpPr>
        <p:spPr>
          <a:xfrm>
            <a:off x="997354" y="5224294"/>
            <a:ext cx="613905" cy="768546"/>
          </a:xfrm>
          <a:custGeom>
            <a:avLst/>
            <a:gdLst/>
            <a:ahLst/>
            <a:cxnLst/>
            <a:rect l="l" t="t" r="r" b="b"/>
            <a:pathLst>
              <a:path w="457200" h="573404">
                <a:moveTo>
                  <a:pt x="457200" y="0"/>
                </a:moveTo>
                <a:lnTo>
                  <a:pt x="0" y="0"/>
                </a:lnTo>
                <a:lnTo>
                  <a:pt x="0" y="573303"/>
                </a:lnTo>
                <a:lnTo>
                  <a:pt x="349199" y="573303"/>
                </a:lnTo>
                <a:lnTo>
                  <a:pt x="457200" y="465302"/>
                </a:lnTo>
                <a:lnTo>
                  <a:pt x="457200" y="0"/>
                </a:lnTo>
                <a:close/>
              </a:path>
            </a:pathLst>
          </a:custGeom>
          <a:solidFill>
            <a:srgbClr val="FFFFFF"/>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7" name="object 411">
            <a:extLst>
              <a:ext uri="{FF2B5EF4-FFF2-40B4-BE49-F238E27FC236}">
                <a16:creationId xmlns:a16="http://schemas.microsoft.com/office/drawing/2014/main" id="{2BB1B38B-B0C7-B183-EF7D-1F51FEAC5636}"/>
              </a:ext>
            </a:extLst>
          </p:cNvPr>
          <p:cNvSpPr/>
          <p:nvPr/>
        </p:nvSpPr>
        <p:spPr>
          <a:xfrm>
            <a:off x="997354" y="5224294"/>
            <a:ext cx="613905" cy="768546"/>
          </a:xfrm>
          <a:custGeom>
            <a:avLst/>
            <a:gdLst/>
            <a:ahLst/>
            <a:cxnLst/>
            <a:rect l="l" t="t" r="r" b="b"/>
            <a:pathLst>
              <a:path w="457200" h="573404">
                <a:moveTo>
                  <a:pt x="457200" y="465302"/>
                </a:moveTo>
                <a:lnTo>
                  <a:pt x="349199" y="573303"/>
                </a:lnTo>
                <a:lnTo>
                  <a:pt x="0" y="573303"/>
                </a:lnTo>
                <a:lnTo>
                  <a:pt x="0" y="0"/>
                </a:lnTo>
                <a:lnTo>
                  <a:pt x="457200" y="0"/>
                </a:lnTo>
                <a:lnTo>
                  <a:pt x="457200" y="465302"/>
                </a:lnTo>
                <a:close/>
              </a:path>
            </a:pathLst>
          </a:custGeom>
          <a:ln w="12598">
            <a:solidFill>
              <a:srgbClr val="231F20"/>
            </a:solidFill>
          </a:ln>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8" name="object 412">
            <a:extLst>
              <a:ext uri="{FF2B5EF4-FFF2-40B4-BE49-F238E27FC236}">
                <a16:creationId xmlns:a16="http://schemas.microsoft.com/office/drawing/2014/main" id="{E4BA1F1A-B0B1-CB4B-53C5-55F0FC81719A}"/>
              </a:ext>
            </a:extLst>
          </p:cNvPr>
          <p:cNvSpPr/>
          <p:nvPr/>
        </p:nvSpPr>
        <p:spPr>
          <a:xfrm>
            <a:off x="1466241" y="5847946"/>
            <a:ext cx="145802" cy="145539"/>
          </a:xfrm>
          <a:custGeom>
            <a:avLst/>
            <a:gdLst/>
            <a:ahLst/>
            <a:cxnLst/>
            <a:rect l="l" t="t" r="r" b="b"/>
            <a:pathLst>
              <a:path w="108585" h="108584">
                <a:moveTo>
                  <a:pt x="108000" y="0"/>
                </a:moveTo>
                <a:lnTo>
                  <a:pt x="0" y="0"/>
                </a:lnTo>
                <a:lnTo>
                  <a:pt x="0" y="108000"/>
                </a:lnTo>
                <a:lnTo>
                  <a:pt x="108000" y="0"/>
                </a:lnTo>
                <a:close/>
              </a:path>
            </a:pathLst>
          </a:custGeom>
          <a:solidFill>
            <a:srgbClr val="231F20"/>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1" name="object 413">
            <a:extLst>
              <a:ext uri="{FF2B5EF4-FFF2-40B4-BE49-F238E27FC236}">
                <a16:creationId xmlns:a16="http://schemas.microsoft.com/office/drawing/2014/main" id="{5CF7093B-0BA2-BCFB-6E74-259D796B06E1}"/>
              </a:ext>
            </a:extLst>
          </p:cNvPr>
          <p:cNvSpPr/>
          <p:nvPr/>
        </p:nvSpPr>
        <p:spPr>
          <a:xfrm>
            <a:off x="1142370" y="5578950"/>
            <a:ext cx="324005" cy="0"/>
          </a:xfrm>
          <a:custGeom>
            <a:avLst/>
            <a:gdLst/>
            <a:ahLst/>
            <a:cxnLst/>
            <a:rect l="l" t="t" r="r" b="b"/>
            <a:pathLst>
              <a:path w="241300">
                <a:moveTo>
                  <a:pt x="0" y="0"/>
                </a:moveTo>
                <a:lnTo>
                  <a:pt x="241198" y="0"/>
                </a:lnTo>
              </a:path>
            </a:pathLst>
          </a:custGeom>
          <a:ln w="3175">
            <a:solidFill>
              <a:srgbClr val="FFFFFF"/>
            </a:solidFill>
          </a:ln>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2" name="object 414">
            <a:extLst>
              <a:ext uri="{FF2B5EF4-FFF2-40B4-BE49-F238E27FC236}">
                <a16:creationId xmlns:a16="http://schemas.microsoft.com/office/drawing/2014/main" id="{65896F65-B5A1-AF80-4065-358F7CFFA8A7}"/>
              </a:ext>
            </a:extLst>
          </p:cNvPr>
          <p:cNvSpPr/>
          <p:nvPr/>
        </p:nvSpPr>
        <p:spPr>
          <a:xfrm>
            <a:off x="1142370" y="5578950"/>
            <a:ext cx="324005" cy="0"/>
          </a:xfrm>
          <a:custGeom>
            <a:avLst/>
            <a:gdLst/>
            <a:ahLst/>
            <a:cxnLst/>
            <a:rect l="l" t="t" r="r" b="b"/>
            <a:pathLst>
              <a:path w="241300">
                <a:moveTo>
                  <a:pt x="0" y="0"/>
                </a:moveTo>
                <a:lnTo>
                  <a:pt x="241198" y="0"/>
                </a:lnTo>
              </a:path>
            </a:pathLst>
          </a:custGeom>
          <a:ln w="12598">
            <a:solidFill>
              <a:srgbClr val="231F20"/>
            </a:solidFill>
          </a:ln>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3" name="object 415">
            <a:extLst>
              <a:ext uri="{FF2B5EF4-FFF2-40B4-BE49-F238E27FC236}">
                <a16:creationId xmlns:a16="http://schemas.microsoft.com/office/drawing/2014/main" id="{22472AE4-F773-7EFB-B74D-36CFA52B9D20}"/>
              </a:ext>
            </a:extLst>
          </p:cNvPr>
          <p:cNvSpPr/>
          <p:nvPr/>
        </p:nvSpPr>
        <p:spPr>
          <a:xfrm>
            <a:off x="1142370" y="5656747"/>
            <a:ext cx="324005" cy="0"/>
          </a:xfrm>
          <a:custGeom>
            <a:avLst/>
            <a:gdLst/>
            <a:ahLst/>
            <a:cxnLst/>
            <a:rect l="l" t="t" r="r" b="b"/>
            <a:pathLst>
              <a:path w="241300">
                <a:moveTo>
                  <a:pt x="0" y="0"/>
                </a:moveTo>
                <a:lnTo>
                  <a:pt x="241198" y="0"/>
                </a:lnTo>
              </a:path>
            </a:pathLst>
          </a:custGeom>
          <a:ln w="3175">
            <a:solidFill>
              <a:srgbClr val="FFFFFF"/>
            </a:solidFill>
          </a:ln>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4" name="object 416">
            <a:extLst>
              <a:ext uri="{FF2B5EF4-FFF2-40B4-BE49-F238E27FC236}">
                <a16:creationId xmlns:a16="http://schemas.microsoft.com/office/drawing/2014/main" id="{E4835103-2FB4-330F-F311-8D473691C152}"/>
              </a:ext>
            </a:extLst>
          </p:cNvPr>
          <p:cNvSpPr/>
          <p:nvPr/>
        </p:nvSpPr>
        <p:spPr>
          <a:xfrm>
            <a:off x="1142370" y="5656747"/>
            <a:ext cx="324005" cy="0"/>
          </a:xfrm>
          <a:custGeom>
            <a:avLst/>
            <a:gdLst/>
            <a:ahLst/>
            <a:cxnLst/>
            <a:rect l="l" t="t" r="r" b="b"/>
            <a:pathLst>
              <a:path w="241300">
                <a:moveTo>
                  <a:pt x="0" y="0"/>
                </a:moveTo>
                <a:lnTo>
                  <a:pt x="241198" y="0"/>
                </a:lnTo>
              </a:path>
            </a:pathLst>
          </a:custGeom>
          <a:ln w="12598">
            <a:solidFill>
              <a:srgbClr val="231F20"/>
            </a:solidFill>
          </a:ln>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5" name="object 417">
            <a:extLst>
              <a:ext uri="{FF2B5EF4-FFF2-40B4-BE49-F238E27FC236}">
                <a16:creationId xmlns:a16="http://schemas.microsoft.com/office/drawing/2014/main" id="{14B83696-BA54-B13F-70E1-E268F6210A48}"/>
              </a:ext>
            </a:extLst>
          </p:cNvPr>
          <p:cNvSpPr/>
          <p:nvPr/>
        </p:nvSpPr>
        <p:spPr>
          <a:xfrm>
            <a:off x="1142370" y="5734559"/>
            <a:ext cx="324005" cy="0"/>
          </a:xfrm>
          <a:custGeom>
            <a:avLst/>
            <a:gdLst/>
            <a:ahLst/>
            <a:cxnLst/>
            <a:rect l="l" t="t" r="r" b="b"/>
            <a:pathLst>
              <a:path w="241300">
                <a:moveTo>
                  <a:pt x="0" y="0"/>
                </a:moveTo>
                <a:lnTo>
                  <a:pt x="241198" y="0"/>
                </a:lnTo>
              </a:path>
            </a:pathLst>
          </a:custGeom>
          <a:ln w="3175">
            <a:solidFill>
              <a:srgbClr val="FFFFFF"/>
            </a:solidFill>
          </a:ln>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6" name="object 418">
            <a:extLst>
              <a:ext uri="{FF2B5EF4-FFF2-40B4-BE49-F238E27FC236}">
                <a16:creationId xmlns:a16="http://schemas.microsoft.com/office/drawing/2014/main" id="{B6BA9CAB-062E-2CB2-0E14-A3C524723C07}"/>
              </a:ext>
            </a:extLst>
          </p:cNvPr>
          <p:cNvSpPr/>
          <p:nvPr/>
        </p:nvSpPr>
        <p:spPr>
          <a:xfrm>
            <a:off x="1142370" y="5734559"/>
            <a:ext cx="324005" cy="0"/>
          </a:xfrm>
          <a:custGeom>
            <a:avLst/>
            <a:gdLst/>
            <a:ahLst/>
            <a:cxnLst/>
            <a:rect l="l" t="t" r="r" b="b"/>
            <a:pathLst>
              <a:path w="241300">
                <a:moveTo>
                  <a:pt x="0" y="0"/>
                </a:moveTo>
                <a:lnTo>
                  <a:pt x="241198" y="0"/>
                </a:lnTo>
              </a:path>
            </a:pathLst>
          </a:custGeom>
          <a:ln w="12598">
            <a:solidFill>
              <a:srgbClr val="231F20"/>
            </a:solidFill>
          </a:ln>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7" name="object 421" descr="年末残高証明書の書類のイラスト">
            <a:extLst>
              <a:ext uri="{FF2B5EF4-FFF2-40B4-BE49-F238E27FC236}">
                <a16:creationId xmlns:a16="http://schemas.microsoft.com/office/drawing/2014/main" id="{8FBCFC54-D632-8CA2-884D-C6DBF3DA4AE7}"/>
              </a:ext>
            </a:extLst>
          </p:cNvPr>
          <p:cNvSpPr/>
          <p:nvPr/>
        </p:nvSpPr>
        <p:spPr>
          <a:xfrm>
            <a:off x="1747681" y="4743885"/>
            <a:ext cx="613905" cy="768546"/>
          </a:xfrm>
          <a:custGeom>
            <a:avLst/>
            <a:gdLst/>
            <a:ahLst/>
            <a:cxnLst/>
            <a:rect l="l" t="t" r="r" b="b"/>
            <a:pathLst>
              <a:path w="457200" h="573404">
                <a:moveTo>
                  <a:pt x="457200" y="0"/>
                </a:moveTo>
                <a:lnTo>
                  <a:pt x="0" y="0"/>
                </a:lnTo>
                <a:lnTo>
                  <a:pt x="0" y="573303"/>
                </a:lnTo>
                <a:lnTo>
                  <a:pt x="349199" y="573303"/>
                </a:lnTo>
                <a:lnTo>
                  <a:pt x="457200" y="465302"/>
                </a:lnTo>
                <a:lnTo>
                  <a:pt x="457200" y="0"/>
                </a:lnTo>
                <a:close/>
              </a:path>
            </a:pathLst>
          </a:custGeom>
          <a:solidFill>
            <a:srgbClr val="FFFFFF"/>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8" name="object 422">
            <a:extLst>
              <a:ext uri="{FF2B5EF4-FFF2-40B4-BE49-F238E27FC236}">
                <a16:creationId xmlns:a16="http://schemas.microsoft.com/office/drawing/2014/main" id="{054465C6-1E57-4ED6-F416-C72E7E39E75A}"/>
              </a:ext>
            </a:extLst>
          </p:cNvPr>
          <p:cNvSpPr/>
          <p:nvPr/>
        </p:nvSpPr>
        <p:spPr>
          <a:xfrm>
            <a:off x="1747681" y="4735418"/>
            <a:ext cx="613905" cy="768546"/>
          </a:xfrm>
          <a:custGeom>
            <a:avLst/>
            <a:gdLst/>
            <a:ahLst/>
            <a:cxnLst/>
            <a:rect l="l" t="t" r="r" b="b"/>
            <a:pathLst>
              <a:path w="457200" h="573404">
                <a:moveTo>
                  <a:pt x="457200" y="465302"/>
                </a:moveTo>
                <a:lnTo>
                  <a:pt x="349199" y="573303"/>
                </a:lnTo>
                <a:lnTo>
                  <a:pt x="0" y="573303"/>
                </a:lnTo>
                <a:lnTo>
                  <a:pt x="0" y="0"/>
                </a:lnTo>
                <a:lnTo>
                  <a:pt x="457200" y="0"/>
                </a:lnTo>
                <a:lnTo>
                  <a:pt x="457200" y="465302"/>
                </a:lnTo>
                <a:close/>
              </a:path>
            </a:pathLst>
          </a:custGeom>
          <a:ln w="12598">
            <a:solidFill>
              <a:srgbClr val="231F20"/>
            </a:solidFill>
          </a:ln>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9" name="object 423">
            <a:extLst>
              <a:ext uri="{FF2B5EF4-FFF2-40B4-BE49-F238E27FC236}">
                <a16:creationId xmlns:a16="http://schemas.microsoft.com/office/drawing/2014/main" id="{4611CB44-4CDF-5F7E-31D6-98A79026AEC1}"/>
              </a:ext>
            </a:extLst>
          </p:cNvPr>
          <p:cNvSpPr/>
          <p:nvPr/>
        </p:nvSpPr>
        <p:spPr>
          <a:xfrm>
            <a:off x="2216569" y="5359070"/>
            <a:ext cx="145802" cy="145539"/>
          </a:xfrm>
          <a:custGeom>
            <a:avLst/>
            <a:gdLst/>
            <a:ahLst/>
            <a:cxnLst/>
            <a:rect l="l" t="t" r="r" b="b"/>
            <a:pathLst>
              <a:path w="108585" h="108584">
                <a:moveTo>
                  <a:pt x="108000" y="0"/>
                </a:moveTo>
                <a:lnTo>
                  <a:pt x="0" y="0"/>
                </a:lnTo>
                <a:lnTo>
                  <a:pt x="0" y="108000"/>
                </a:lnTo>
                <a:lnTo>
                  <a:pt x="108000" y="0"/>
                </a:lnTo>
                <a:close/>
              </a:path>
            </a:pathLst>
          </a:custGeom>
          <a:solidFill>
            <a:srgbClr val="231F20"/>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0" name="object 424">
            <a:extLst>
              <a:ext uri="{FF2B5EF4-FFF2-40B4-BE49-F238E27FC236}">
                <a16:creationId xmlns:a16="http://schemas.microsoft.com/office/drawing/2014/main" id="{0B3D9429-8688-1E7F-6E3F-AB743C6A7321}"/>
              </a:ext>
            </a:extLst>
          </p:cNvPr>
          <p:cNvSpPr/>
          <p:nvPr/>
        </p:nvSpPr>
        <p:spPr>
          <a:xfrm>
            <a:off x="1892697" y="5090059"/>
            <a:ext cx="324005" cy="0"/>
          </a:xfrm>
          <a:custGeom>
            <a:avLst/>
            <a:gdLst/>
            <a:ahLst/>
            <a:cxnLst/>
            <a:rect l="l" t="t" r="r" b="b"/>
            <a:pathLst>
              <a:path w="241300">
                <a:moveTo>
                  <a:pt x="0" y="0"/>
                </a:moveTo>
                <a:lnTo>
                  <a:pt x="241198" y="0"/>
                </a:lnTo>
              </a:path>
            </a:pathLst>
          </a:custGeom>
          <a:ln w="3175">
            <a:solidFill>
              <a:srgbClr val="FFFFFF"/>
            </a:solidFill>
          </a:ln>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1" name="object 425">
            <a:extLst>
              <a:ext uri="{FF2B5EF4-FFF2-40B4-BE49-F238E27FC236}">
                <a16:creationId xmlns:a16="http://schemas.microsoft.com/office/drawing/2014/main" id="{7DB79C1D-89DB-CA7F-75AB-B0A842AABD05}"/>
              </a:ext>
            </a:extLst>
          </p:cNvPr>
          <p:cNvSpPr/>
          <p:nvPr/>
        </p:nvSpPr>
        <p:spPr>
          <a:xfrm>
            <a:off x="1892697" y="5090059"/>
            <a:ext cx="324005" cy="0"/>
          </a:xfrm>
          <a:custGeom>
            <a:avLst/>
            <a:gdLst/>
            <a:ahLst/>
            <a:cxnLst/>
            <a:rect l="l" t="t" r="r" b="b"/>
            <a:pathLst>
              <a:path w="241300">
                <a:moveTo>
                  <a:pt x="0" y="0"/>
                </a:moveTo>
                <a:lnTo>
                  <a:pt x="241198" y="0"/>
                </a:lnTo>
              </a:path>
            </a:pathLst>
          </a:custGeom>
          <a:ln w="12598">
            <a:solidFill>
              <a:srgbClr val="231F20"/>
            </a:solidFill>
          </a:ln>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2" name="object 426">
            <a:extLst>
              <a:ext uri="{FF2B5EF4-FFF2-40B4-BE49-F238E27FC236}">
                <a16:creationId xmlns:a16="http://schemas.microsoft.com/office/drawing/2014/main" id="{6F6FA30F-0334-FDC3-3703-BAA4BE17DF6C}"/>
              </a:ext>
            </a:extLst>
          </p:cNvPr>
          <p:cNvSpPr/>
          <p:nvPr/>
        </p:nvSpPr>
        <p:spPr>
          <a:xfrm>
            <a:off x="1892697" y="5167870"/>
            <a:ext cx="324005" cy="0"/>
          </a:xfrm>
          <a:custGeom>
            <a:avLst/>
            <a:gdLst/>
            <a:ahLst/>
            <a:cxnLst/>
            <a:rect l="l" t="t" r="r" b="b"/>
            <a:pathLst>
              <a:path w="241300">
                <a:moveTo>
                  <a:pt x="0" y="0"/>
                </a:moveTo>
                <a:lnTo>
                  <a:pt x="241198" y="0"/>
                </a:lnTo>
              </a:path>
            </a:pathLst>
          </a:custGeom>
          <a:ln w="3175">
            <a:solidFill>
              <a:srgbClr val="FFFFFF"/>
            </a:solidFill>
          </a:ln>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3" name="object 427">
            <a:extLst>
              <a:ext uri="{FF2B5EF4-FFF2-40B4-BE49-F238E27FC236}">
                <a16:creationId xmlns:a16="http://schemas.microsoft.com/office/drawing/2014/main" id="{C6937BF0-2DF5-B101-5371-1CCD10F588AC}"/>
              </a:ext>
            </a:extLst>
          </p:cNvPr>
          <p:cNvSpPr/>
          <p:nvPr/>
        </p:nvSpPr>
        <p:spPr>
          <a:xfrm>
            <a:off x="1892697" y="5167870"/>
            <a:ext cx="324005" cy="0"/>
          </a:xfrm>
          <a:custGeom>
            <a:avLst/>
            <a:gdLst/>
            <a:ahLst/>
            <a:cxnLst/>
            <a:rect l="l" t="t" r="r" b="b"/>
            <a:pathLst>
              <a:path w="241300">
                <a:moveTo>
                  <a:pt x="0" y="0"/>
                </a:moveTo>
                <a:lnTo>
                  <a:pt x="241198" y="0"/>
                </a:lnTo>
              </a:path>
            </a:pathLst>
          </a:custGeom>
          <a:ln w="12598">
            <a:solidFill>
              <a:srgbClr val="231F20"/>
            </a:solidFill>
          </a:ln>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4" name="object 428">
            <a:extLst>
              <a:ext uri="{FF2B5EF4-FFF2-40B4-BE49-F238E27FC236}">
                <a16:creationId xmlns:a16="http://schemas.microsoft.com/office/drawing/2014/main" id="{FD4ABF76-F3FB-2894-367D-869028CA9FEC}"/>
              </a:ext>
            </a:extLst>
          </p:cNvPr>
          <p:cNvSpPr/>
          <p:nvPr/>
        </p:nvSpPr>
        <p:spPr>
          <a:xfrm>
            <a:off x="1892697" y="5245683"/>
            <a:ext cx="324005" cy="0"/>
          </a:xfrm>
          <a:custGeom>
            <a:avLst/>
            <a:gdLst/>
            <a:ahLst/>
            <a:cxnLst/>
            <a:rect l="l" t="t" r="r" b="b"/>
            <a:pathLst>
              <a:path w="241300">
                <a:moveTo>
                  <a:pt x="0" y="0"/>
                </a:moveTo>
                <a:lnTo>
                  <a:pt x="241198" y="0"/>
                </a:lnTo>
              </a:path>
            </a:pathLst>
          </a:custGeom>
          <a:ln w="3175">
            <a:solidFill>
              <a:srgbClr val="FFFFFF"/>
            </a:solidFill>
          </a:ln>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5" name="object 430">
            <a:extLst>
              <a:ext uri="{FF2B5EF4-FFF2-40B4-BE49-F238E27FC236}">
                <a16:creationId xmlns:a16="http://schemas.microsoft.com/office/drawing/2014/main" id="{C8AF79AF-D7FF-F3DB-F7E0-F25E7DC8D34A}"/>
              </a:ext>
            </a:extLst>
          </p:cNvPr>
          <p:cNvSpPr/>
          <p:nvPr/>
        </p:nvSpPr>
        <p:spPr>
          <a:xfrm>
            <a:off x="2739195" y="5163693"/>
            <a:ext cx="1980000" cy="434914"/>
          </a:xfrm>
          <a:custGeom>
            <a:avLst/>
            <a:gdLst/>
            <a:ahLst/>
            <a:cxnLst/>
            <a:rect l="l" t="t" r="r" b="b"/>
            <a:pathLst>
              <a:path w="1073150" h="324484">
                <a:moveTo>
                  <a:pt x="865898" y="0"/>
                </a:moveTo>
                <a:lnTo>
                  <a:pt x="865898" y="109893"/>
                </a:lnTo>
                <a:lnTo>
                  <a:pt x="0" y="109893"/>
                </a:lnTo>
                <a:lnTo>
                  <a:pt x="0" y="215531"/>
                </a:lnTo>
                <a:lnTo>
                  <a:pt x="865898" y="215531"/>
                </a:lnTo>
                <a:lnTo>
                  <a:pt x="865898" y="324002"/>
                </a:lnTo>
                <a:lnTo>
                  <a:pt x="1073048" y="161988"/>
                </a:lnTo>
                <a:lnTo>
                  <a:pt x="865898" y="0"/>
                </a:lnTo>
                <a:close/>
              </a:path>
            </a:pathLst>
          </a:custGeom>
          <a:solidFill>
            <a:schemeClr val="accent1"/>
          </a:solidFill>
          <a:ln>
            <a:noFill/>
          </a:ln>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6" name="object 439" descr="マイナちゃんのイラスト">
            <a:extLst>
              <a:ext uri="{FF2B5EF4-FFF2-40B4-BE49-F238E27FC236}">
                <a16:creationId xmlns:a16="http://schemas.microsoft.com/office/drawing/2014/main" id="{59060788-D8CB-DEFA-2FE5-07569CF460FE}"/>
              </a:ext>
            </a:extLst>
          </p:cNvPr>
          <p:cNvSpPr>
            <a:spLocks noChangeAspect="1"/>
          </p:cNvSpPr>
          <p:nvPr/>
        </p:nvSpPr>
        <p:spPr>
          <a:xfrm>
            <a:off x="3589712" y="4821408"/>
            <a:ext cx="657925" cy="1080000"/>
          </a:xfrm>
          <a:prstGeom prst="rect">
            <a:avLst/>
          </a:prstGeom>
          <a:blipFill>
            <a:blip r:embed="rId6" cstate="email">
              <a:extLst>
                <a:ext uri="{28A0092B-C50C-407E-A947-70E740481C1C}">
                  <a14:useLocalDpi xmlns:a14="http://schemas.microsoft.com/office/drawing/2010/main"/>
                </a:ext>
              </a:extLst>
            </a:blip>
            <a:stretch>
              <a:fillRect/>
            </a:stretch>
          </a:blip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37" name="グループ化 36" descr="パソコンの前にいる男性のイラスト">
            <a:extLst>
              <a:ext uri="{FF2B5EF4-FFF2-40B4-BE49-F238E27FC236}">
                <a16:creationId xmlns:a16="http://schemas.microsoft.com/office/drawing/2014/main" id="{DD727263-7808-81B2-C5F2-67C7A7955A81}"/>
              </a:ext>
            </a:extLst>
          </p:cNvPr>
          <p:cNvGrpSpPr/>
          <p:nvPr/>
        </p:nvGrpSpPr>
        <p:grpSpPr>
          <a:xfrm>
            <a:off x="4715458" y="4569608"/>
            <a:ext cx="886725" cy="1133088"/>
            <a:chOff x="4345357" y="4876361"/>
            <a:chExt cx="717927" cy="917392"/>
          </a:xfrm>
        </p:grpSpPr>
        <p:sp>
          <p:nvSpPr>
            <p:cNvPr id="38" name="object 441">
              <a:extLst>
                <a:ext uri="{FF2B5EF4-FFF2-40B4-BE49-F238E27FC236}">
                  <a16:creationId xmlns:a16="http://schemas.microsoft.com/office/drawing/2014/main" id="{815A4E16-47DE-D9C6-CA2A-7B080983FDC7}"/>
                </a:ext>
              </a:extLst>
            </p:cNvPr>
            <p:cNvSpPr/>
            <p:nvPr/>
          </p:nvSpPr>
          <p:spPr>
            <a:xfrm>
              <a:off x="4516873" y="5446407"/>
              <a:ext cx="239899" cy="255670"/>
            </a:xfrm>
            <a:prstGeom prst="rect">
              <a:avLst/>
            </a:prstGeom>
            <a:blipFill>
              <a:blip r:embed="rId7" cstate="email">
                <a:extLst>
                  <a:ext uri="{28A0092B-C50C-407E-A947-70E740481C1C}">
                    <a14:useLocalDpi xmlns:a14="http://schemas.microsoft.com/office/drawing/2010/main"/>
                  </a:ext>
                </a:extLst>
              </a:blip>
              <a:stretch>
                <a:fillRect/>
              </a:stretch>
            </a:blip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9" name="object 442">
              <a:extLst>
                <a:ext uri="{FF2B5EF4-FFF2-40B4-BE49-F238E27FC236}">
                  <a16:creationId xmlns:a16="http://schemas.microsoft.com/office/drawing/2014/main" id="{0B632869-D550-B22C-649D-F29B4A471B60}"/>
                </a:ext>
              </a:extLst>
            </p:cNvPr>
            <p:cNvSpPr/>
            <p:nvPr/>
          </p:nvSpPr>
          <p:spPr>
            <a:xfrm>
              <a:off x="4601560" y="5255653"/>
              <a:ext cx="60537" cy="79153"/>
            </a:xfrm>
            <a:custGeom>
              <a:avLst/>
              <a:gdLst/>
              <a:ahLst/>
              <a:cxnLst/>
              <a:rect l="l" t="t" r="r" b="b"/>
              <a:pathLst>
                <a:path w="45085" h="59054">
                  <a:moveTo>
                    <a:pt x="44627" y="58673"/>
                  </a:moveTo>
                  <a:lnTo>
                    <a:pt x="0" y="58673"/>
                  </a:lnTo>
                  <a:lnTo>
                    <a:pt x="0" y="0"/>
                  </a:lnTo>
                  <a:lnTo>
                    <a:pt x="44627" y="0"/>
                  </a:lnTo>
                  <a:lnTo>
                    <a:pt x="44627" y="58673"/>
                  </a:lnTo>
                  <a:close/>
                </a:path>
              </a:pathLst>
            </a:custGeom>
            <a:solidFill>
              <a:srgbClr val="FBBE9E"/>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0" name="object 443">
              <a:extLst>
                <a:ext uri="{FF2B5EF4-FFF2-40B4-BE49-F238E27FC236}">
                  <a16:creationId xmlns:a16="http://schemas.microsoft.com/office/drawing/2014/main" id="{9A3BD816-8704-CC34-1505-19F82D28C48D}"/>
                </a:ext>
              </a:extLst>
            </p:cNvPr>
            <p:cNvSpPr/>
            <p:nvPr/>
          </p:nvSpPr>
          <p:spPr>
            <a:xfrm>
              <a:off x="4490183" y="4915825"/>
              <a:ext cx="300131" cy="348101"/>
            </a:xfrm>
            <a:custGeom>
              <a:avLst/>
              <a:gdLst/>
              <a:ahLst/>
              <a:cxnLst/>
              <a:rect l="l" t="t" r="r" b="b"/>
              <a:pathLst>
                <a:path w="223520" h="259715">
                  <a:moveTo>
                    <a:pt x="121856" y="0"/>
                  </a:moveTo>
                  <a:lnTo>
                    <a:pt x="78430" y="4104"/>
                  </a:lnTo>
                  <a:lnTo>
                    <a:pt x="21181" y="50783"/>
                  </a:lnTo>
                  <a:lnTo>
                    <a:pt x="6338" y="88899"/>
                  </a:lnTo>
                  <a:lnTo>
                    <a:pt x="0" y="133896"/>
                  </a:lnTo>
                  <a:lnTo>
                    <a:pt x="3249" y="180138"/>
                  </a:lnTo>
                  <a:lnTo>
                    <a:pt x="19824" y="217854"/>
                  </a:lnTo>
                  <a:lnTo>
                    <a:pt x="52935" y="244976"/>
                  </a:lnTo>
                  <a:lnTo>
                    <a:pt x="105790" y="259435"/>
                  </a:lnTo>
                  <a:lnTo>
                    <a:pt x="157140" y="254704"/>
                  </a:lnTo>
                  <a:lnTo>
                    <a:pt x="192952" y="230298"/>
                  </a:lnTo>
                  <a:lnTo>
                    <a:pt x="214470" y="191705"/>
                  </a:lnTo>
                  <a:lnTo>
                    <a:pt x="222935" y="144411"/>
                  </a:lnTo>
                  <a:lnTo>
                    <a:pt x="220699" y="87543"/>
                  </a:lnTo>
                  <a:lnTo>
                    <a:pt x="205595" y="43202"/>
                  </a:lnTo>
                  <a:lnTo>
                    <a:pt x="173892" y="13363"/>
                  </a:lnTo>
                  <a:lnTo>
                    <a:pt x="121856" y="0"/>
                  </a:lnTo>
                  <a:close/>
                </a:path>
              </a:pathLst>
            </a:custGeom>
            <a:solidFill>
              <a:srgbClr val="FBBE9E"/>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1" name="object 444">
              <a:extLst>
                <a:ext uri="{FF2B5EF4-FFF2-40B4-BE49-F238E27FC236}">
                  <a16:creationId xmlns:a16="http://schemas.microsoft.com/office/drawing/2014/main" id="{43B54C21-354C-5426-B06B-E79C8CA28DDB}"/>
                </a:ext>
              </a:extLst>
            </p:cNvPr>
            <p:cNvSpPr/>
            <p:nvPr/>
          </p:nvSpPr>
          <p:spPr>
            <a:xfrm>
              <a:off x="4669036" y="5088237"/>
              <a:ext cx="24727" cy="65535"/>
            </a:xfrm>
            <a:custGeom>
              <a:avLst/>
              <a:gdLst/>
              <a:ahLst/>
              <a:cxnLst/>
              <a:rect l="l" t="t" r="r" b="b"/>
              <a:pathLst>
                <a:path w="18414" h="48895">
                  <a:moveTo>
                    <a:pt x="8978" y="0"/>
                  </a:moveTo>
                  <a:lnTo>
                    <a:pt x="18300" y="45313"/>
                  </a:lnTo>
                  <a:lnTo>
                    <a:pt x="0" y="48653"/>
                  </a:lnTo>
                </a:path>
              </a:pathLst>
            </a:custGeom>
            <a:ln w="3809">
              <a:solidFill>
                <a:srgbClr val="CA7B53"/>
              </a:solidFill>
            </a:ln>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2" name="object 445">
              <a:extLst>
                <a:ext uri="{FF2B5EF4-FFF2-40B4-BE49-F238E27FC236}">
                  <a16:creationId xmlns:a16="http://schemas.microsoft.com/office/drawing/2014/main" id="{38ED24F1-7664-F0A1-A725-43E6E34716B2}"/>
                </a:ext>
              </a:extLst>
            </p:cNvPr>
            <p:cNvSpPr/>
            <p:nvPr/>
          </p:nvSpPr>
          <p:spPr>
            <a:xfrm>
              <a:off x="4611573" y="5195274"/>
              <a:ext cx="103170" cy="26384"/>
            </a:xfrm>
            <a:custGeom>
              <a:avLst/>
              <a:gdLst/>
              <a:ahLst/>
              <a:cxnLst/>
              <a:rect l="l" t="t" r="r" b="b"/>
              <a:pathLst>
                <a:path w="76835" h="19684">
                  <a:moveTo>
                    <a:pt x="0" y="0"/>
                  </a:moveTo>
                  <a:lnTo>
                    <a:pt x="7013" y="10395"/>
                  </a:lnTo>
                  <a:lnTo>
                    <a:pt x="13436" y="15871"/>
                  </a:lnTo>
                  <a:lnTo>
                    <a:pt x="22945" y="18237"/>
                  </a:lnTo>
                  <a:lnTo>
                    <a:pt x="39217" y="19303"/>
                  </a:lnTo>
                  <a:lnTo>
                    <a:pt x="56824" y="17417"/>
                  </a:lnTo>
                  <a:lnTo>
                    <a:pt x="68305" y="11953"/>
                  </a:lnTo>
                  <a:lnTo>
                    <a:pt x="74545" y="6238"/>
                  </a:lnTo>
                  <a:lnTo>
                    <a:pt x="76428" y="3594"/>
                  </a:lnTo>
                </a:path>
              </a:pathLst>
            </a:custGeom>
            <a:ln w="3810">
              <a:solidFill>
                <a:srgbClr val="CD577A"/>
              </a:solidFill>
            </a:ln>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3" name="object 446">
              <a:extLst>
                <a:ext uri="{FF2B5EF4-FFF2-40B4-BE49-F238E27FC236}">
                  <a16:creationId xmlns:a16="http://schemas.microsoft.com/office/drawing/2014/main" id="{E544BD8D-2790-76D9-0CE5-2990182145FE}"/>
                </a:ext>
              </a:extLst>
            </p:cNvPr>
            <p:cNvSpPr/>
            <p:nvPr/>
          </p:nvSpPr>
          <p:spPr>
            <a:xfrm>
              <a:off x="4605725" y="5070189"/>
              <a:ext cx="28137" cy="33193"/>
            </a:xfrm>
            <a:custGeom>
              <a:avLst/>
              <a:gdLst/>
              <a:ahLst/>
              <a:cxnLst/>
              <a:rect l="l" t="t" r="r" b="b"/>
              <a:pathLst>
                <a:path w="20954" h="24765">
                  <a:moveTo>
                    <a:pt x="5372" y="0"/>
                  </a:moveTo>
                  <a:lnTo>
                    <a:pt x="609" y="5079"/>
                  </a:lnTo>
                  <a:lnTo>
                    <a:pt x="0" y="18173"/>
                  </a:lnTo>
                  <a:lnTo>
                    <a:pt x="4254" y="23698"/>
                  </a:lnTo>
                  <a:lnTo>
                    <a:pt x="15379" y="24218"/>
                  </a:lnTo>
                  <a:lnTo>
                    <a:pt x="20142" y="19138"/>
                  </a:lnTo>
                  <a:lnTo>
                    <a:pt x="20751" y="6032"/>
                  </a:lnTo>
                  <a:lnTo>
                    <a:pt x="16497" y="520"/>
                  </a:lnTo>
                  <a:lnTo>
                    <a:pt x="5372" y="0"/>
                  </a:lnTo>
                  <a:close/>
                </a:path>
              </a:pathLst>
            </a:custGeom>
            <a:solidFill>
              <a:srgbClr val="050100"/>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4" name="object 447">
              <a:extLst>
                <a:ext uri="{FF2B5EF4-FFF2-40B4-BE49-F238E27FC236}">
                  <a16:creationId xmlns:a16="http://schemas.microsoft.com/office/drawing/2014/main" id="{D74EEA00-6D0C-C436-5337-E4A569E23FCD}"/>
                </a:ext>
              </a:extLst>
            </p:cNvPr>
            <p:cNvSpPr/>
            <p:nvPr/>
          </p:nvSpPr>
          <p:spPr>
            <a:xfrm>
              <a:off x="4702463" y="5074744"/>
              <a:ext cx="28137" cy="33193"/>
            </a:xfrm>
            <a:custGeom>
              <a:avLst/>
              <a:gdLst/>
              <a:ahLst/>
              <a:cxnLst/>
              <a:rect l="l" t="t" r="r" b="b"/>
              <a:pathLst>
                <a:path w="20954" h="24765">
                  <a:moveTo>
                    <a:pt x="5384" y="0"/>
                  </a:moveTo>
                  <a:lnTo>
                    <a:pt x="622" y="5092"/>
                  </a:lnTo>
                  <a:lnTo>
                    <a:pt x="0" y="18173"/>
                  </a:lnTo>
                  <a:lnTo>
                    <a:pt x="4267" y="23698"/>
                  </a:lnTo>
                  <a:lnTo>
                    <a:pt x="15392" y="24231"/>
                  </a:lnTo>
                  <a:lnTo>
                    <a:pt x="20154" y="19138"/>
                  </a:lnTo>
                  <a:lnTo>
                    <a:pt x="20764" y="6032"/>
                  </a:lnTo>
                  <a:lnTo>
                    <a:pt x="16509" y="520"/>
                  </a:lnTo>
                  <a:lnTo>
                    <a:pt x="5384" y="0"/>
                  </a:lnTo>
                  <a:close/>
                </a:path>
              </a:pathLst>
            </a:custGeom>
            <a:solidFill>
              <a:srgbClr val="050100"/>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5" name="object 448">
              <a:extLst>
                <a:ext uri="{FF2B5EF4-FFF2-40B4-BE49-F238E27FC236}">
                  <a16:creationId xmlns:a16="http://schemas.microsoft.com/office/drawing/2014/main" id="{BB9FDF8B-C554-A020-BF3D-4AB92784B736}"/>
                </a:ext>
              </a:extLst>
            </p:cNvPr>
            <p:cNvSpPr/>
            <p:nvPr/>
          </p:nvSpPr>
          <p:spPr>
            <a:xfrm>
              <a:off x="4554960" y="5099309"/>
              <a:ext cx="59685" cy="59577"/>
            </a:xfrm>
            <a:custGeom>
              <a:avLst/>
              <a:gdLst/>
              <a:ahLst/>
              <a:cxnLst/>
              <a:rect l="l" t="t" r="r" b="b"/>
              <a:pathLst>
                <a:path w="44450" h="44450">
                  <a:moveTo>
                    <a:pt x="23266" y="0"/>
                  </a:moveTo>
                  <a:lnTo>
                    <a:pt x="14535" y="1336"/>
                  </a:lnTo>
                  <a:lnTo>
                    <a:pt x="7246" y="5765"/>
                  </a:lnTo>
                  <a:lnTo>
                    <a:pt x="2151" y="12605"/>
                  </a:lnTo>
                  <a:lnTo>
                    <a:pt x="0" y="21170"/>
                  </a:lnTo>
                  <a:lnTo>
                    <a:pt x="1341" y="29906"/>
                  </a:lnTo>
                  <a:lnTo>
                    <a:pt x="5770" y="37195"/>
                  </a:lnTo>
                  <a:lnTo>
                    <a:pt x="12606" y="42287"/>
                  </a:lnTo>
                  <a:lnTo>
                    <a:pt x="21170" y="44437"/>
                  </a:lnTo>
                  <a:lnTo>
                    <a:pt x="29901" y="43102"/>
                  </a:lnTo>
                  <a:lnTo>
                    <a:pt x="37190" y="38676"/>
                  </a:lnTo>
                  <a:lnTo>
                    <a:pt x="42286" y="31837"/>
                  </a:lnTo>
                  <a:lnTo>
                    <a:pt x="44437" y="23266"/>
                  </a:lnTo>
                  <a:lnTo>
                    <a:pt x="43101" y="14537"/>
                  </a:lnTo>
                  <a:lnTo>
                    <a:pt x="38671" y="7251"/>
                  </a:lnTo>
                  <a:lnTo>
                    <a:pt x="31832" y="2156"/>
                  </a:lnTo>
                  <a:lnTo>
                    <a:pt x="23266" y="0"/>
                  </a:lnTo>
                  <a:close/>
                </a:path>
              </a:pathLst>
            </a:custGeom>
            <a:solidFill>
              <a:srgbClr val="F68F74"/>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6" name="object 449">
              <a:extLst>
                <a:ext uri="{FF2B5EF4-FFF2-40B4-BE49-F238E27FC236}">
                  <a16:creationId xmlns:a16="http://schemas.microsoft.com/office/drawing/2014/main" id="{C0E1B2BE-4D64-7A72-B975-A10A4264E023}"/>
                </a:ext>
              </a:extLst>
            </p:cNvPr>
            <p:cNvSpPr/>
            <p:nvPr/>
          </p:nvSpPr>
          <p:spPr>
            <a:xfrm>
              <a:off x="4717246" y="5106957"/>
              <a:ext cx="59685" cy="59577"/>
            </a:xfrm>
            <a:custGeom>
              <a:avLst/>
              <a:gdLst/>
              <a:ahLst/>
              <a:cxnLst/>
              <a:rect l="l" t="t" r="r" b="b"/>
              <a:pathLst>
                <a:path w="44450" h="44450">
                  <a:moveTo>
                    <a:pt x="23279" y="0"/>
                  </a:moveTo>
                  <a:lnTo>
                    <a:pt x="14542" y="1334"/>
                  </a:lnTo>
                  <a:lnTo>
                    <a:pt x="7253" y="5761"/>
                  </a:lnTo>
                  <a:lnTo>
                    <a:pt x="2156" y="12599"/>
                  </a:lnTo>
                  <a:lnTo>
                    <a:pt x="0" y="21170"/>
                  </a:lnTo>
                  <a:lnTo>
                    <a:pt x="1341" y="29899"/>
                  </a:lnTo>
                  <a:lnTo>
                    <a:pt x="5770" y="37185"/>
                  </a:lnTo>
                  <a:lnTo>
                    <a:pt x="12606" y="42280"/>
                  </a:lnTo>
                  <a:lnTo>
                    <a:pt x="21170" y="44437"/>
                  </a:lnTo>
                  <a:lnTo>
                    <a:pt x="29907" y="43101"/>
                  </a:lnTo>
                  <a:lnTo>
                    <a:pt x="37196" y="38671"/>
                  </a:lnTo>
                  <a:lnTo>
                    <a:pt x="42293" y="31832"/>
                  </a:lnTo>
                  <a:lnTo>
                    <a:pt x="44450" y="23266"/>
                  </a:lnTo>
                  <a:lnTo>
                    <a:pt x="43108" y="14530"/>
                  </a:lnTo>
                  <a:lnTo>
                    <a:pt x="38679" y="7242"/>
                  </a:lnTo>
                  <a:lnTo>
                    <a:pt x="31843" y="2149"/>
                  </a:lnTo>
                  <a:lnTo>
                    <a:pt x="23279" y="0"/>
                  </a:lnTo>
                  <a:close/>
                </a:path>
              </a:pathLst>
            </a:custGeom>
            <a:solidFill>
              <a:srgbClr val="F68F74"/>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7" name="object 450">
              <a:extLst>
                <a:ext uri="{FF2B5EF4-FFF2-40B4-BE49-F238E27FC236}">
                  <a16:creationId xmlns:a16="http://schemas.microsoft.com/office/drawing/2014/main" id="{F36387DA-7678-BC82-207A-0F56D53F5FBF}"/>
                </a:ext>
              </a:extLst>
            </p:cNvPr>
            <p:cNvSpPr/>
            <p:nvPr/>
          </p:nvSpPr>
          <p:spPr>
            <a:xfrm>
              <a:off x="4483974" y="4876361"/>
              <a:ext cx="320594" cy="226394"/>
            </a:xfrm>
            <a:custGeom>
              <a:avLst/>
              <a:gdLst/>
              <a:ahLst/>
              <a:cxnLst/>
              <a:rect l="l" t="t" r="r" b="b"/>
              <a:pathLst>
                <a:path w="238760" h="168909">
                  <a:moveTo>
                    <a:pt x="229321" y="59183"/>
                  </a:moveTo>
                  <a:lnTo>
                    <a:pt x="182557" y="59183"/>
                  </a:lnTo>
                  <a:lnTo>
                    <a:pt x="191185" y="93709"/>
                  </a:lnTo>
                  <a:lnTo>
                    <a:pt x="207703" y="120285"/>
                  </a:lnTo>
                  <a:lnTo>
                    <a:pt x="222837" y="143508"/>
                  </a:lnTo>
                  <a:lnTo>
                    <a:pt x="227807" y="168733"/>
                  </a:lnTo>
                  <a:lnTo>
                    <a:pt x="232498" y="153253"/>
                  </a:lnTo>
                  <a:lnTo>
                    <a:pt x="234674" y="142471"/>
                  </a:lnTo>
                  <a:lnTo>
                    <a:pt x="236837" y="124600"/>
                  </a:lnTo>
                  <a:lnTo>
                    <a:pt x="238563" y="101520"/>
                  </a:lnTo>
                  <a:lnTo>
                    <a:pt x="235769" y="71005"/>
                  </a:lnTo>
                  <a:lnTo>
                    <a:pt x="229321" y="59183"/>
                  </a:lnTo>
                  <a:close/>
                </a:path>
                <a:path w="238760" h="168909">
                  <a:moveTo>
                    <a:pt x="125450" y="0"/>
                  </a:moveTo>
                  <a:lnTo>
                    <a:pt x="79973" y="6195"/>
                  </a:lnTo>
                  <a:lnTo>
                    <a:pt x="38853" y="26459"/>
                  </a:lnTo>
                  <a:lnTo>
                    <a:pt x="12720" y="60389"/>
                  </a:lnTo>
                  <a:lnTo>
                    <a:pt x="0" y="121462"/>
                  </a:lnTo>
                  <a:lnTo>
                    <a:pt x="1403" y="140101"/>
                  </a:lnTo>
                  <a:lnTo>
                    <a:pt x="4262" y="150940"/>
                  </a:lnTo>
                  <a:lnTo>
                    <a:pt x="24670" y="120285"/>
                  </a:lnTo>
                  <a:lnTo>
                    <a:pt x="57018" y="105012"/>
                  </a:lnTo>
                  <a:lnTo>
                    <a:pt x="96023" y="93371"/>
                  </a:lnTo>
                  <a:lnTo>
                    <a:pt x="136405" y="73610"/>
                  </a:lnTo>
                  <a:lnTo>
                    <a:pt x="169393" y="73610"/>
                  </a:lnTo>
                  <a:lnTo>
                    <a:pt x="173843" y="69175"/>
                  </a:lnTo>
                  <a:lnTo>
                    <a:pt x="182557" y="59183"/>
                  </a:lnTo>
                  <a:lnTo>
                    <a:pt x="229321" y="59183"/>
                  </a:lnTo>
                  <a:lnTo>
                    <a:pt x="221037" y="43992"/>
                  </a:lnTo>
                  <a:lnTo>
                    <a:pt x="186951" y="31421"/>
                  </a:lnTo>
                  <a:lnTo>
                    <a:pt x="164653" y="8274"/>
                  </a:lnTo>
                  <a:lnTo>
                    <a:pt x="125450" y="0"/>
                  </a:lnTo>
                  <a:close/>
                </a:path>
                <a:path w="238760" h="168909">
                  <a:moveTo>
                    <a:pt x="169393" y="73610"/>
                  </a:moveTo>
                  <a:lnTo>
                    <a:pt x="136405" y="73610"/>
                  </a:lnTo>
                  <a:lnTo>
                    <a:pt x="136894" y="75540"/>
                  </a:lnTo>
                  <a:lnTo>
                    <a:pt x="137390" y="81022"/>
                  </a:lnTo>
                  <a:lnTo>
                    <a:pt x="136438" y="89592"/>
                  </a:lnTo>
                  <a:lnTo>
                    <a:pt x="132583" y="100788"/>
                  </a:lnTo>
                  <a:lnTo>
                    <a:pt x="147247" y="92974"/>
                  </a:lnTo>
                  <a:lnTo>
                    <a:pt x="161537" y="81438"/>
                  </a:lnTo>
                  <a:lnTo>
                    <a:pt x="169393" y="73610"/>
                  </a:lnTo>
                  <a:close/>
                </a:path>
              </a:pathLst>
            </a:custGeom>
            <a:solidFill>
              <a:srgbClr val="866048"/>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8" name="object 452">
              <a:extLst>
                <a:ext uri="{FF2B5EF4-FFF2-40B4-BE49-F238E27FC236}">
                  <a16:creationId xmlns:a16="http://schemas.microsoft.com/office/drawing/2014/main" id="{C0FBE764-CDBD-8965-8B6B-9983E93607FD}"/>
                </a:ext>
              </a:extLst>
            </p:cNvPr>
            <p:cNvSpPr/>
            <p:nvPr/>
          </p:nvSpPr>
          <p:spPr>
            <a:xfrm>
              <a:off x="4509711" y="4941722"/>
              <a:ext cx="111697" cy="64684"/>
            </a:xfrm>
            <a:custGeom>
              <a:avLst/>
              <a:gdLst/>
              <a:ahLst/>
              <a:cxnLst/>
              <a:rect l="l" t="t" r="r" b="b"/>
              <a:pathLst>
                <a:path w="83185" h="48259">
                  <a:moveTo>
                    <a:pt x="83159" y="0"/>
                  </a:moveTo>
                  <a:lnTo>
                    <a:pt x="60018" y="4123"/>
                  </a:lnTo>
                  <a:lnTo>
                    <a:pt x="38998" y="13250"/>
                  </a:lnTo>
                  <a:lnTo>
                    <a:pt x="19269" y="27662"/>
                  </a:lnTo>
                  <a:lnTo>
                    <a:pt x="0" y="47637"/>
                  </a:lnTo>
                </a:path>
              </a:pathLst>
            </a:custGeom>
            <a:ln w="3810">
              <a:solidFill>
                <a:srgbClr val="654732"/>
              </a:solidFill>
            </a:ln>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9" name="object 453">
              <a:extLst>
                <a:ext uri="{FF2B5EF4-FFF2-40B4-BE49-F238E27FC236}">
                  <a16:creationId xmlns:a16="http://schemas.microsoft.com/office/drawing/2014/main" id="{EDF99C85-3C30-CCBC-457A-2F371476E52C}"/>
                </a:ext>
              </a:extLst>
            </p:cNvPr>
            <p:cNvSpPr/>
            <p:nvPr/>
          </p:nvSpPr>
          <p:spPr>
            <a:xfrm>
              <a:off x="4754566" y="4948004"/>
              <a:ext cx="41780" cy="105537"/>
            </a:xfrm>
            <a:custGeom>
              <a:avLst/>
              <a:gdLst/>
              <a:ahLst/>
              <a:cxnLst/>
              <a:rect l="l" t="t" r="r" b="b"/>
              <a:pathLst>
                <a:path w="31114" h="78740">
                  <a:moveTo>
                    <a:pt x="0" y="0"/>
                  </a:moveTo>
                  <a:lnTo>
                    <a:pt x="13119" y="14689"/>
                  </a:lnTo>
                  <a:lnTo>
                    <a:pt x="23725" y="34656"/>
                  </a:lnTo>
                  <a:lnTo>
                    <a:pt x="30094" y="56841"/>
                  </a:lnTo>
                  <a:lnTo>
                    <a:pt x="30505" y="78181"/>
                  </a:lnTo>
                </a:path>
              </a:pathLst>
            </a:custGeom>
            <a:ln w="3810">
              <a:solidFill>
                <a:srgbClr val="654732"/>
              </a:solidFill>
            </a:ln>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0" name="object 454">
              <a:extLst>
                <a:ext uri="{FF2B5EF4-FFF2-40B4-BE49-F238E27FC236}">
                  <a16:creationId xmlns:a16="http://schemas.microsoft.com/office/drawing/2014/main" id="{09BD8B96-CEE5-8BFF-44B3-280020F267F0}"/>
                </a:ext>
              </a:extLst>
            </p:cNvPr>
            <p:cNvSpPr/>
            <p:nvPr/>
          </p:nvSpPr>
          <p:spPr>
            <a:xfrm>
              <a:off x="4466629" y="5078128"/>
              <a:ext cx="46896" cy="46811"/>
            </a:xfrm>
            <a:custGeom>
              <a:avLst/>
              <a:gdLst/>
              <a:ahLst/>
              <a:cxnLst/>
              <a:rect l="l" t="t" r="r" b="b"/>
              <a:pathLst>
                <a:path w="34925" h="34925">
                  <a:moveTo>
                    <a:pt x="8801" y="0"/>
                  </a:moveTo>
                  <a:lnTo>
                    <a:pt x="876" y="7213"/>
                  </a:lnTo>
                  <a:lnTo>
                    <a:pt x="0" y="25869"/>
                  </a:lnTo>
                  <a:lnTo>
                    <a:pt x="7200" y="33782"/>
                  </a:lnTo>
                  <a:lnTo>
                    <a:pt x="25869" y="34671"/>
                  </a:lnTo>
                  <a:lnTo>
                    <a:pt x="33781" y="27457"/>
                  </a:lnTo>
                  <a:lnTo>
                    <a:pt x="34670" y="8813"/>
                  </a:lnTo>
                  <a:lnTo>
                    <a:pt x="27457" y="889"/>
                  </a:lnTo>
                  <a:lnTo>
                    <a:pt x="8801" y="0"/>
                  </a:lnTo>
                  <a:close/>
                </a:path>
              </a:pathLst>
            </a:custGeom>
            <a:solidFill>
              <a:srgbClr val="FBBE9E"/>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1" name="object 455">
              <a:extLst>
                <a:ext uri="{FF2B5EF4-FFF2-40B4-BE49-F238E27FC236}">
                  <a16:creationId xmlns:a16="http://schemas.microsoft.com/office/drawing/2014/main" id="{0FC53E6B-C1CC-1DEE-9AED-F545B7C3BFB5}"/>
                </a:ext>
              </a:extLst>
            </p:cNvPr>
            <p:cNvSpPr/>
            <p:nvPr/>
          </p:nvSpPr>
          <p:spPr>
            <a:xfrm>
              <a:off x="4765970" y="5092222"/>
              <a:ext cx="46896" cy="46811"/>
            </a:xfrm>
            <a:custGeom>
              <a:avLst/>
              <a:gdLst/>
              <a:ahLst/>
              <a:cxnLst/>
              <a:rect l="l" t="t" r="r" b="b"/>
              <a:pathLst>
                <a:path w="34925" h="34925">
                  <a:moveTo>
                    <a:pt x="8801" y="0"/>
                  </a:moveTo>
                  <a:lnTo>
                    <a:pt x="876" y="7213"/>
                  </a:lnTo>
                  <a:lnTo>
                    <a:pt x="0" y="25869"/>
                  </a:lnTo>
                  <a:lnTo>
                    <a:pt x="7213" y="33781"/>
                  </a:lnTo>
                  <a:lnTo>
                    <a:pt x="25869" y="34670"/>
                  </a:lnTo>
                  <a:lnTo>
                    <a:pt x="33781" y="27457"/>
                  </a:lnTo>
                  <a:lnTo>
                    <a:pt x="34670" y="8813"/>
                  </a:lnTo>
                  <a:lnTo>
                    <a:pt x="27457" y="888"/>
                  </a:lnTo>
                  <a:lnTo>
                    <a:pt x="8801" y="0"/>
                  </a:lnTo>
                  <a:close/>
                </a:path>
              </a:pathLst>
            </a:custGeom>
            <a:solidFill>
              <a:srgbClr val="FBBE9E"/>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2" name="object 456">
              <a:extLst>
                <a:ext uri="{FF2B5EF4-FFF2-40B4-BE49-F238E27FC236}">
                  <a16:creationId xmlns:a16="http://schemas.microsoft.com/office/drawing/2014/main" id="{684D7A89-8A7C-08B8-FE99-55890D2BC07F}"/>
                </a:ext>
              </a:extLst>
            </p:cNvPr>
            <p:cNvSpPr/>
            <p:nvPr/>
          </p:nvSpPr>
          <p:spPr>
            <a:xfrm>
              <a:off x="4711396" y="5301379"/>
              <a:ext cx="78442" cy="263842"/>
            </a:xfrm>
            <a:custGeom>
              <a:avLst/>
              <a:gdLst/>
              <a:ahLst/>
              <a:cxnLst/>
              <a:rect l="l" t="t" r="r" b="b"/>
              <a:pathLst>
                <a:path w="58420" h="196850">
                  <a:moveTo>
                    <a:pt x="20472" y="0"/>
                  </a:moveTo>
                  <a:lnTo>
                    <a:pt x="0" y="82727"/>
                  </a:lnTo>
                  <a:lnTo>
                    <a:pt x="9029" y="194551"/>
                  </a:lnTo>
                  <a:lnTo>
                    <a:pt x="57810" y="196608"/>
                  </a:lnTo>
                  <a:lnTo>
                    <a:pt x="54532" y="166454"/>
                  </a:lnTo>
                  <a:lnTo>
                    <a:pt x="45956" y="99814"/>
                  </a:lnTo>
                  <a:lnTo>
                    <a:pt x="33973" y="32418"/>
                  </a:lnTo>
                  <a:lnTo>
                    <a:pt x="20472" y="0"/>
                  </a:lnTo>
                  <a:close/>
                </a:path>
              </a:pathLst>
            </a:custGeom>
            <a:solidFill>
              <a:srgbClr val="6AC06F"/>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3" name="object 457">
              <a:extLst>
                <a:ext uri="{FF2B5EF4-FFF2-40B4-BE49-F238E27FC236}">
                  <a16:creationId xmlns:a16="http://schemas.microsoft.com/office/drawing/2014/main" id="{C12FFC1A-ED96-F30E-69D7-F35D66BB1403}"/>
                </a:ext>
              </a:extLst>
            </p:cNvPr>
            <p:cNvSpPr/>
            <p:nvPr/>
          </p:nvSpPr>
          <p:spPr>
            <a:xfrm>
              <a:off x="4515735" y="5286978"/>
              <a:ext cx="224246" cy="411934"/>
            </a:xfrm>
            <a:custGeom>
              <a:avLst/>
              <a:gdLst/>
              <a:ahLst/>
              <a:cxnLst/>
              <a:rect l="l" t="t" r="r" b="b"/>
              <a:pathLst>
                <a:path w="167004" h="307340">
                  <a:moveTo>
                    <a:pt x="61937" y="0"/>
                  </a:moveTo>
                  <a:lnTo>
                    <a:pt x="0" y="10744"/>
                  </a:lnTo>
                  <a:lnTo>
                    <a:pt x="14427" y="93472"/>
                  </a:lnTo>
                  <a:lnTo>
                    <a:pt x="25895" y="306870"/>
                  </a:lnTo>
                  <a:lnTo>
                    <a:pt x="138277" y="306870"/>
                  </a:lnTo>
                  <a:lnTo>
                    <a:pt x="152628" y="96354"/>
                  </a:lnTo>
                  <a:lnTo>
                    <a:pt x="163687" y="28829"/>
                  </a:lnTo>
                  <a:lnTo>
                    <a:pt x="94678" y="28829"/>
                  </a:lnTo>
                  <a:lnTo>
                    <a:pt x="61937" y="0"/>
                  </a:lnTo>
                  <a:close/>
                </a:path>
                <a:path w="167004" h="307340">
                  <a:moveTo>
                    <a:pt x="110007" y="0"/>
                  </a:moveTo>
                  <a:lnTo>
                    <a:pt x="94678" y="28829"/>
                  </a:lnTo>
                  <a:lnTo>
                    <a:pt x="163687" y="28829"/>
                  </a:lnTo>
                  <a:lnTo>
                    <a:pt x="166649" y="10744"/>
                  </a:lnTo>
                  <a:lnTo>
                    <a:pt x="110007" y="0"/>
                  </a:lnTo>
                  <a:close/>
                </a:path>
              </a:pathLst>
            </a:custGeom>
            <a:solidFill>
              <a:srgbClr val="6AC06F"/>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4" name="object 458">
              <a:extLst>
                <a:ext uri="{FF2B5EF4-FFF2-40B4-BE49-F238E27FC236}">
                  <a16:creationId xmlns:a16="http://schemas.microsoft.com/office/drawing/2014/main" id="{94A8A34E-BE18-86E3-06D9-2681D608BB35}"/>
                </a:ext>
              </a:extLst>
            </p:cNvPr>
            <p:cNvSpPr/>
            <p:nvPr/>
          </p:nvSpPr>
          <p:spPr>
            <a:xfrm>
              <a:off x="4580214" y="5294965"/>
              <a:ext cx="101465" cy="56173"/>
            </a:xfrm>
            <a:custGeom>
              <a:avLst/>
              <a:gdLst/>
              <a:ahLst/>
              <a:cxnLst/>
              <a:rect l="l" t="t" r="r" b="b"/>
              <a:pathLst>
                <a:path w="75564" h="41909">
                  <a:moveTo>
                    <a:pt x="0" y="0"/>
                  </a:moveTo>
                  <a:lnTo>
                    <a:pt x="28143" y="41668"/>
                  </a:lnTo>
                  <a:lnTo>
                    <a:pt x="46659" y="24777"/>
                  </a:lnTo>
                  <a:lnTo>
                    <a:pt x="68199" y="38811"/>
                  </a:lnTo>
                  <a:lnTo>
                    <a:pt x="75565" y="0"/>
                  </a:lnTo>
                </a:path>
              </a:pathLst>
            </a:custGeom>
            <a:ln w="3810">
              <a:solidFill>
                <a:srgbClr val="5A8F50"/>
              </a:solidFill>
            </a:ln>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5" name="object 459">
              <a:extLst>
                <a:ext uri="{FF2B5EF4-FFF2-40B4-BE49-F238E27FC236}">
                  <a16:creationId xmlns:a16="http://schemas.microsoft.com/office/drawing/2014/main" id="{2FC506A0-1EBD-0D7A-0749-5BB4012A6905}"/>
                </a:ext>
              </a:extLst>
            </p:cNvPr>
            <p:cNvSpPr/>
            <p:nvPr/>
          </p:nvSpPr>
          <p:spPr>
            <a:xfrm>
              <a:off x="4641253" y="5337188"/>
              <a:ext cx="9379" cy="8511"/>
            </a:xfrm>
            <a:custGeom>
              <a:avLst/>
              <a:gdLst/>
              <a:ahLst/>
              <a:cxnLst/>
              <a:rect l="l" t="t" r="r" b="b"/>
              <a:pathLst>
                <a:path w="6985" h="6350">
                  <a:moveTo>
                    <a:pt x="5041" y="0"/>
                  </a:moveTo>
                  <a:lnTo>
                    <a:pt x="1447" y="0"/>
                  </a:lnTo>
                  <a:lnTo>
                    <a:pt x="0" y="1371"/>
                  </a:lnTo>
                  <a:lnTo>
                    <a:pt x="0" y="4775"/>
                  </a:lnTo>
                  <a:lnTo>
                    <a:pt x="1447" y="6146"/>
                  </a:lnTo>
                  <a:lnTo>
                    <a:pt x="5041" y="6146"/>
                  </a:lnTo>
                  <a:lnTo>
                    <a:pt x="6489" y="4775"/>
                  </a:lnTo>
                  <a:lnTo>
                    <a:pt x="6489" y="1371"/>
                  </a:lnTo>
                  <a:lnTo>
                    <a:pt x="5041" y="0"/>
                  </a:lnTo>
                  <a:close/>
                </a:path>
              </a:pathLst>
            </a:custGeom>
            <a:solidFill>
              <a:srgbClr val="FFFFFF"/>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6" name="object 460">
              <a:extLst>
                <a:ext uri="{FF2B5EF4-FFF2-40B4-BE49-F238E27FC236}">
                  <a16:creationId xmlns:a16="http://schemas.microsoft.com/office/drawing/2014/main" id="{11223BDF-93CB-541B-7F1C-3C6120F7ECA9}"/>
                </a:ext>
              </a:extLst>
            </p:cNvPr>
            <p:cNvSpPr/>
            <p:nvPr/>
          </p:nvSpPr>
          <p:spPr>
            <a:xfrm>
              <a:off x="4641253" y="5399009"/>
              <a:ext cx="9379" cy="8511"/>
            </a:xfrm>
            <a:custGeom>
              <a:avLst/>
              <a:gdLst/>
              <a:ahLst/>
              <a:cxnLst/>
              <a:rect l="l" t="t" r="r" b="b"/>
              <a:pathLst>
                <a:path w="6985" h="6350">
                  <a:moveTo>
                    <a:pt x="5041" y="0"/>
                  </a:moveTo>
                  <a:lnTo>
                    <a:pt x="1447" y="0"/>
                  </a:lnTo>
                  <a:lnTo>
                    <a:pt x="0" y="1371"/>
                  </a:lnTo>
                  <a:lnTo>
                    <a:pt x="0" y="4775"/>
                  </a:lnTo>
                  <a:lnTo>
                    <a:pt x="1447" y="6146"/>
                  </a:lnTo>
                  <a:lnTo>
                    <a:pt x="5041" y="6146"/>
                  </a:lnTo>
                  <a:lnTo>
                    <a:pt x="6489" y="4775"/>
                  </a:lnTo>
                  <a:lnTo>
                    <a:pt x="6489" y="1371"/>
                  </a:lnTo>
                  <a:lnTo>
                    <a:pt x="5041" y="0"/>
                  </a:lnTo>
                  <a:close/>
                </a:path>
              </a:pathLst>
            </a:custGeom>
            <a:solidFill>
              <a:srgbClr val="FFFFFF"/>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7" name="object 461">
              <a:extLst>
                <a:ext uri="{FF2B5EF4-FFF2-40B4-BE49-F238E27FC236}">
                  <a16:creationId xmlns:a16="http://schemas.microsoft.com/office/drawing/2014/main" id="{A3289C6D-43D0-0290-37BC-7D992B217B06}"/>
                </a:ext>
              </a:extLst>
            </p:cNvPr>
            <p:cNvSpPr/>
            <p:nvPr/>
          </p:nvSpPr>
          <p:spPr>
            <a:xfrm>
              <a:off x="4641253" y="5460831"/>
              <a:ext cx="9379" cy="8511"/>
            </a:xfrm>
            <a:custGeom>
              <a:avLst/>
              <a:gdLst/>
              <a:ahLst/>
              <a:cxnLst/>
              <a:rect l="l" t="t" r="r" b="b"/>
              <a:pathLst>
                <a:path w="6985" h="6350">
                  <a:moveTo>
                    <a:pt x="5041" y="0"/>
                  </a:moveTo>
                  <a:lnTo>
                    <a:pt x="1447" y="0"/>
                  </a:lnTo>
                  <a:lnTo>
                    <a:pt x="0" y="1371"/>
                  </a:lnTo>
                  <a:lnTo>
                    <a:pt x="0" y="4775"/>
                  </a:lnTo>
                  <a:lnTo>
                    <a:pt x="1447" y="6159"/>
                  </a:lnTo>
                  <a:lnTo>
                    <a:pt x="5041" y="6159"/>
                  </a:lnTo>
                  <a:lnTo>
                    <a:pt x="6489" y="4775"/>
                  </a:lnTo>
                  <a:lnTo>
                    <a:pt x="6489" y="1371"/>
                  </a:lnTo>
                  <a:lnTo>
                    <a:pt x="5041" y="0"/>
                  </a:lnTo>
                  <a:close/>
                </a:path>
              </a:pathLst>
            </a:custGeom>
            <a:solidFill>
              <a:srgbClr val="FFFFFF"/>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8" name="object 462">
              <a:extLst>
                <a:ext uri="{FF2B5EF4-FFF2-40B4-BE49-F238E27FC236}">
                  <a16:creationId xmlns:a16="http://schemas.microsoft.com/office/drawing/2014/main" id="{31FD9735-3170-21D8-1103-DA6B40707ADA}"/>
                </a:ext>
              </a:extLst>
            </p:cNvPr>
            <p:cNvSpPr/>
            <p:nvPr/>
          </p:nvSpPr>
          <p:spPr>
            <a:xfrm>
              <a:off x="4641253" y="5522653"/>
              <a:ext cx="9379" cy="8511"/>
            </a:xfrm>
            <a:custGeom>
              <a:avLst/>
              <a:gdLst/>
              <a:ahLst/>
              <a:cxnLst/>
              <a:rect l="l" t="t" r="r" b="b"/>
              <a:pathLst>
                <a:path w="6985" h="6350">
                  <a:moveTo>
                    <a:pt x="5041" y="0"/>
                  </a:moveTo>
                  <a:lnTo>
                    <a:pt x="1447" y="0"/>
                  </a:lnTo>
                  <a:lnTo>
                    <a:pt x="0" y="1384"/>
                  </a:lnTo>
                  <a:lnTo>
                    <a:pt x="0" y="4787"/>
                  </a:lnTo>
                  <a:lnTo>
                    <a:pt x="1447" y="6159"/>
                  </a:lnTo>
                  <a:lnTo>
                    <a:pt x="5041" y="6159"/>
                  </a:lnTo>
                  <a:lnTo>
                    <a:pt x="6489" y="4787"/>
                  </a:lnTo>
                  <a:lnTo>
                    <a:pt x="6489" y="1384"/>
                  </a:lnTo>
                  <a:lnTo>
                    <a:pt x="5041" y="0"/>
                  </a:lnTo>
                  <a:close/>
                </a:path>
              </a:pathLst>
            </a:custGeom>
            <a:solidFill>
              <a:srgbClr val="FFFFFF"/>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9" name="object 463">
              <a:extLst>
                <a:ext uri="{FF2B5EF4-FFF2-40B4-BE49-F238E27FC236}">
                  <a16:creationId xmlns:a16="http://schemas.microsoft.com/office/drawing/2014/main" id="{50F6C762-A303-55C4-97F8-F5346879995E}"/>
                </a:ext>
              </a:extLst>
            </p:cNvPr>
            <p:cNvSpPr/>
            <p:nvPr/>
          </p:nvSpPr>
          <p:spPr>
            <a:xfrm>
              <a:off x="4641253" y="5584491"/>
              <a:ext cx="9379" cy="8511"/>
            </a:xfrm>
            <a:custGeom>
              <a:avLst/>
              <a:gdLst/>
              <a:ahLst/>
              <a:cxnLst/>
              <a:rect l="l" t="t" r="r" b="b"/>
              <a:pathLst>
                <a:path w="6985" h="6350">
                  <a:moveTo>
                    <a:pt x="5041" y="0"/>
                  </a:moveTo>
                  <a:lnTo>
                    <a:pt x="1447" y="0"/>
                  </a:lnTo>
                  <a:lnTo>
                    <a:pt x="0" y="1371"/>
                  </a:lnTo>
                  <a:lnTo>
                    <a:pt x="0" y="4775"/>
                  </a:lnTo>
                  <a:lnTo>
                    <a:pt x="1447" y="6146"/>
                  </a:lnTo>
                  <a:lnTo>
                    <a:pt x="5041" y="6146"/>
                  </a:lnTo>
                  <a:lnTo>
                    <a:pt x="6489" y="4775"/>
                  </a:lnTo>
                  <a:lnTo>
                    <a:pt x="6489" y="1371"/>
                  </a:lnTo>
                  <a:lnTo>
                    <a:pt x="5041" y="0"/>
                  </a:lnTo>
                  <a:close/>
                </a:path>
              </a:pathLst>
            </a:custGeom>
            <a:solidFill>
              <a:srgbClr val="FFFFFF"/>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0" name="object 464">
              <a:extLst>
                <a:ext uri="{FF2B5EF4-FFF2-40B4-BE49-F238E27FC236}">
                  <a16:creationId xmlns:a16="http://schemas.microsoft.com/office/drawing/2014/main" id="{D5CB959A-2712-5937-BFB6-1FCFF1FC9768}"/>
                </a:ext>
              </a:extLst>
            </p:cNvPr>
            <p:cNvSpPr/>
            <p:nvPr/>
          </p:nvSpPr>
          <p:spPr>
            <a:xfrm>
              <a:off x="4641253" y="5646313"/>
              <a:ext cx="9379" cy="8511"/>
            </a:xfrm>
            <a:custGeom>
              <a:avLst/>
              <a:gdLst/>
              <a:ahLst/>
              <a:cxnLst/>
              <a:rect l="l" t="t" r="r" b="b"/>
              <a:pathLst>
                <a:path w="6985" h="6350">
                  <a:moveTo>
                    <a:pt x="5041" y="0"/>
                  </a:moveTo>
                  <a:lnTo>
                    <a:pt x="1447" y="0"/>
                  </a:lnTo>
                  <a:lnTo>
                    <a:pt x="0" y="1371"/>
                  </a:lnTo>
                  <a:lnTo>
                    <a:pt x="0" y="4775"/>
                  </a:lnTo>
                  <a:lnTo>
                    <a:pt x="1447" y="6146"/>
                  </a:lnTo>
                  <a:lnTo>
                    <a:pt x="5041" y="6146"/>
                  </a:lnTo>
                  <a:lnTo>
                    <a:pt x="6489" y="4775"/>
                  </a:lnTo>
                  <a:lnTo>
                    <a:pt x="6489" y="1371"/>
                  </a:lnTo>
                  <a:lnTo>
                    <a:pt x="5041" y="0"/>
                  </a:lnTo>
                  <a:close/>
                </a:path>
              </a:pathLst>
            </a:custGeom>
            <a:solidFill>
              <a:srgbClr val="FFFFFF"/>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1" name="object 465">
              <a:extLst>
                <a:ext uri="{FF2B5EF4-FFF2-40B4-BE49-F238E27FC236}">
                  <a16:creationId xmlns:a16="http://schemas.microsoft.com/office/drawing/2014/main" id="{6FC40B13-C6AA-EC4E-52B3-1973A7CD76EA}"/>
                </a:ext>
              </a:extLst>
            </p:cNvPr>
            <p:cNvSpPr/>
            <p:nvPr/>
          </p:nvSpPr>
          <p:spPr>
            <a:xfrm>
              <a:off x="4739504" y="5395101"/>
              <a:ext cx="0" cy="154050"/>
            </a:xfrm>
            <a:custGeom>
              <a:avLst/>
              <a:gdLst/>
              <a:ahLst/>
              <a:cxnLst/>
              <a:rect l="l" t="t" r="r" b="b"/>
              <a:pathLst>
                <a:path h="114934">
                  <a:moveTo>
                    <a:pt x="0" y="0"/>
                  </a:moveTo>
                  <a:lnTo>
                    <a:pt x="0" y="114769"/>
                  </a:lnTo>
                </a:path>
              </a:pathLst>
            </a:custGeom>
            <a:ln w="3810">
              <a:solidFill>
                <a:srgbClr val="5A8F50"/>
              </a:solidFill>
            </a:ln>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2" name="object 466">
              <a:extLst>
                <a:ext uri="{FF2B5EF4-FFF2-40B4-BE49-F238E27FC236}">
                  <a16:creationId xmlns:a16="http://schemas.microsoft.com/office/drawing/2014/main" id="{E47E8942-5224-F87A-7736-CABC8842F4C8}"/>
                </a:ext>
              </a:extLst>
            </p:cNvPr>
            <p:cNvSpPr/>
            <p:nvPr/>
          </p:nvSpPr>
          <p:spPr>
            <a:xfrm>
              <a:off x="4345357" y="5649918"/>
              <a:ext cx="717927" cy="143835"/>
            </a:xfrm>
            <a:custGeom>
              <a:avLst/>
              <a:gdLst/>
              <a:ahLst/>
              <a:cxnLst/>
              <a:rect l="l" t="t" r="r" b="b"/>
              <a:pathLst>
                <a:path w="534670" h="107315">
                  <a:moveTo>
                    <a:pt x="534111" y="106819"/>
                  </a:moveTo>
                  <a:lnTo>
                    <a:pt x="0" y="106819"/>
                  </a:lnTo>
                  <a:lnTo>
                    <a:pt x="0" y="0"/>
                  </a:lnTo>
                  <a:lnTo>
                    <a:pt x="534111" y="0"/>
                  </a:lnTo>
                  <a:lnTo>
                    <a:pt x="534111" y="106819"/>
                  </a:lnTo>
                  <a:close/>
                </a:path>
              </a:pathLst>
            </a:custGeom>
            <a:solidFill>
              <a:srgbClr val="D8B68F"/>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3" name="object 467">
              <a:extLst>
                <a:ext uri="{FF2B5EF4-FFF2-40B4-BE49-F238E27FC236}">
                  <a16:creationId xmlns:a16="http://schemas.microsoft.com/office/drawing/2014/main" id="{7024AA3E-BB99-8A17-10B1-6F41CE5C3891}"/>
                </a:ext>
              </a:extLst>
            </p:cNvPr>
            <p:cNvSpPr/>
            <p:nvPr/>
          </p:nvSpPr>
          <p:spPr>
            <a:xfrm>
              <a:off x="4537560" y="5654053"/>
              <a:ext cx="278815" cy="34894"/>
            </a:xfrm>
            <a:custGeom>
              <a:avLst/>
              <a:gdLst/>
              <a:ahLst/>
              <a:cxnLst/>
              <a:rect l="l" t="t" r="r" b="b"/>
              <a:pathLst>
                <a:path w="207645" h="26034">
                  <a:moveTo>
                    <a:pt x="0" y="0"/>
                  </a:moveTo>
                  <a:lnTo>
                    <a:pt x="0" y="3937"/>
                  </a:lnTo>
                  <a:lnTo>
                    <a:pt x="11036" y="25412"/>
                  </a:lnTo>
                  <a:lnTo>
                    <a:pt x="207645" y="25412"/>
                  </a:lnTo>
                  <a:lnTo>
                    <a:pt x="207645" y="20180"/>
                  </a:lnTo>
                  <a:lnTo>
                    <a:pt x="196608" y="6540"/>
                  </a:lnTo>
                  <a:lnTo>
                    <a:pt x="0" y="0"/>
                  </a:lnTo>
                  <a:close/>
                </a:path>
              </a:pathLst>
            </a:custGeom>
            <a:solidFill>
              <a:srgbClr val="A3A4A8"/>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4" name="object 468">
              <a:extLst>
                <a:ext uri="{FF2B5EF4-FFF2-40B4-BE49-F238E27FC236}">
                  <a16:creationId xmlns:a16="http://schemas.microsoft.com/office/drawing/2014/main" id="{54C24972-7F0B-D96A-EB8D-C32F8E3E2964}"/>
                </a:ext>
              </a:extLst>
            </p:cNvPr>
            <p:cNvSpPr/>
            <p:nvPr/>
          </p:nvSpPr>
          <p:spPr>
            <a:xfrm>
              <a:off x="4537560" y="5667577"/>
              <a:ext cx="278815" cy="0"/>
            </a:xfrm>
            <a:custGeom>
              <a:avLst/>
              <a:gdLst/>
              <a:ahLst/>
              <a:cxnLst/>
              <a:rect l="l" t="t" r="r" b="b"/>
              <a:pathLst>
                <a:path w="207645">
                  <a:moveTo>
                    <a:pt x="0" y="0"/>
                  </a:moveTo>
                  <a:lnTo>
                    <a:pt x="207645" y="0"/>
                  </a:lnTo>
                </a:path>
              </a:pathLst>
            </a:custGeom>
            <a:ln w="20180">
              <a:solidFill>
                <a:srgbClr val="D3D3D4"/>
              </a:solidFill>
            </a:ln>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5" name="object 469">
              <a:extLst>
                <a:ext uri="{FF2B5EF4-FFF2-40B4-BE49-F238E27FC236}">
                  <a16:creationId xmlns:a16="http://schemas.microsoft.com/office/drawing/2014/main" id="{D7FE99BD-0E33-FC05-903A-D678DBE3716F}"/>
                </a:ext>
              </a:extLst>
            </p:cNvPr>
            <p:cNvSpPr/>
            <p:nvPr/>
          </p:nvSpPr>
          <p:spPr>
            <a:xfrm>
              <a:off x="4784856" y="5658338"/>
              <a:ext cx="12790" cy="3404"/>
            </a:xfrm>
            <a:custGeom>
              <a:avLst/>
              <a:gdLst/>
              <a:ahLst/>
              <a:cxnLst/>
              <a:rect l="l" t="t" r="r" b="b"/>
              <a:pathLst>
                <a:path w="9525" h="2540">
                  <a:moveTo>
                    <a:pt x="7835" y="0"/>
                  </a:moveTo>
                  <a:lnTo>
                    <a:pt x="0" y="0"/>
                  </a:lnTo>
                  <a:lnTo>
                    <a:pt x="1257" y="2285"/>
                  </a:lnTo>
                  <a:lnTo>
                    <a:pt x="9093" y="2285"/>
                  </a:lnTo>
                  <a:lnTo>
                    <a:pt x="7835" y="0"/>
                  </a:lnTo>
                  <a:close/>
                </a:path>
              </a:pathLst>
            </a:custGeom>
            <a:solidFill>
              <a:srgbClr val="7F8084"/>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6" name="object 470">
              <a:extLst>
                <a:ext uri="{FF2B5EF4-FFF2-40B4-BE49-F238E27FC236}">
                  <a16:creationId xmlns:a16="http://schemas.microsoft.com/office/drawing/2014/main" id="{E6D7A9BD-5126-DC60-750C-EC0385E63C15}"/>
                </a:ext>
              </a:extLst>
            </p:cNvPr>
            <p:cNvSpPr/>
            <p:nvPr/>
          </p:nvSpPr>
          <p:spPr>
            <a:xfrm>
              <a:off x="4769950" y="5658338"/>
              <a:ext cx="12790" cy="3404"/>
            </a:xfrm>
            <a:custGeom>
              <a:avLst/>
              <a:gdLst/>
              <a:ahLst/>
              <a:cxnLst/>
              <a:rect l="l" t="t" r="r" b="b"/>
              <a:pathLst>
                <a:path w="9525" h="2540">
                  <a:moveTo>
                    <a:pt x="7835" y="0"/>
                  </a:moveTo>
                  <a:lnTo>
                    <a:pt x="0" y="0"/>
                  </a:lnTo>
                  <a:lnTo>
                    <a:pt x="1244" y="2285"/>
                  </a:lnTo>
                  <a:lnTo>
                    <a:pt x="9093" y="2285"/>
                  </a:lnTo>
                  <a:lnTo>
                    <a:pt x="7835" y="0"/>
                  </a:lnTo>
                  <a:close/>
                </a:path>
              </a:pathLst>
            </a:custGeom>
            <a:solidFill>
              <a:srgbClr val="7F8084"/>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7" name="object 471">
              <a:extLst>
                <a:ext uri="{FF2B5EF4-FFF2-40B4-BE49-F238E27FC236}">
                  <a16:creationId xmlns:a16="http://schemas.microsoft.com/office/drawing/2014/main" id="{1AB305B7-ED28-9535-FED5-6A97C507D283}"/>
                </a:ext>
              </a:extLst>
            </p:cNvPr>
            <p:cNvSpPr/>
            <p:nvPr/>
          </p:nvSpPr>
          <p:spPr>
            <a:xfrm>
              <a:off x="4755038" y="5658338"/>
              <a:ext cx="12790" cy="3404"/>
            </a:xfrm>
            <a:custGeom>
              <a:avLst/>
              <a:gdLst/>
              <a:ahLst/>
              <a:cxnLst/>
              <a:rect l="l" t="t" r="r" b="b"/>
              <a:pathLst>
                <a:path w="9525" h="2540">
                  <a:moveTo>
                    <a:pt x="7835" y="0"/>
                  </a:moveTo>
                  <a:lnTo>
                    <a:pt x="0" y="0"/>
                  </a:lnTo>
                  <a:lnTo>
                    <a:pt x="1257" y="2285"/>
                  </a:lnTo>
                  <a:lnTo>
                    <a:pt x="9093" y="2285"/>
                  </a:lnTo>
                  <a:lnTo>
                    <a:pt x="7835" y="0"/>
                  </a:lnTo>
                  <a:close/>
                </a:path>
              </a:pathLst>
            </a:custGeom>
            <a:solidFill>
              <a:srgbClr val="7F8084"/>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8" name="object 472">
              <a:extLst>
                <a:ext uri="{FF2B5EF4-FFF2-40B4-BE49-F238E27FC236}">
                  <a16:creationId xmlns:a16="http://schemas.microsoft.com/office/drawing/2014/main" id="{C151DA9A-EE7C-0552-42B7-B370E09D7109}"/>
                </a:ext>
              </a:extLst>
            </p:cNvPr>
            <p:cNvSpPr/>
            <p:nvPr/>
          </p:nvSpPr>
          <p:spPr>
            <a:xfrm>
              <a:off x="4740133" y="5658338"/>
              <a:ext cx="12790" cy="3404"/>
            </a:xfrm>
            <a:custGeom>
              <a:avLst/>
              <a:gdLst/>
              <a:ahLst/>
              <a:cxnLst/>
              <a:rect l="l" t="t" r="r" b="b"/>
              <a:pathLst>
                <a:path w="9525" h="2540">
                  <a:moveTo>
                    <a:pt x="7835" y="0"/>
                  </a:moveTo>
                  <a:lnTo>
                    <a:pt x="0" y="0"/>
                  </a:lnTo>
                  <a:lnTo>
                    <a:pt x="1244" y="2285"/>
                  </a:lnTo>
                  <a:lnTo>
                    <a:pt x="9093" y="2285"/>
                  </a:lnTo>
                  <a:lnTo>
                    <a:pt x="7835" y="0"/>
                  </a:lnTo>
                  <a:close/>
                </a:path>
              </a:pathLst>
            </a:custGeom>
            <a:solidFill>
              <a:srgbClr val="7F8084"/>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9" name="object 473">
              <a:extLst>
                <a:ext uri="{FF2B5EF4-FFF2-40B4-BE49-F238E27FC236}">
                  <a16:creationId xmlns:a16="http://schemas.microsoft.com/office/drawing/2014/main" id="{21A3A869-DC3D-320E-56EC-21B86257637D}"/>
                </a:ext>
              </a:extLst>
            </p:cNvPr>
            <p:cNvSpPr/>
            <p:nvPr/>
          </p:nvSpPr>
          <p:spPr>
            <a:xfrm>
              <a:off x="4725221" y="5658338"/>
              <a:ext cx="12790" cy="3404"/>
            </a:xfrm>
            <a:custGeom>
              <a:avLst/>
              <a:gdLst/>
              <a:ahLst/>
              <a:cxnLst/>
              <a:rect l="l" t="t" r="r" b="b"/>
              <a:pathLst>
                <a:path w="9525" h="2540">
                  <a:moveTo>
                    <a:pt x="7835" y="0"/>
                  </a:moveTo>
                  <a:lnTo>
                    <a:pt x="0" y="0"/>
                  </a:lnTo>
                  <a:lnTo>
                    <a:pt x="1257" y="2285"/>
                  </a:lnTo>
                  <a:lnTo>
                    <a:pt x="9093" y="2285"/>
                  </a:lnTo>
                  <a:lnTo>
                    <a:pt x="7835" y="0"/>
                  </a:lnTo>
                  <a:close/>
                </a:path>
              </a:pathLst>
            </a:custGeom>
            <a:solidFill>
              <a:srgbClr val="7F8084"/>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0" name="object 474">
              <a:extLst>
                <a:ext uri="{FF2B5EF4-FFF2-40B4-BE49-F238E27FC236}">
                  <a16:creationId xmlns:a16="http://schemas.microsoft.com/office/drawing/2014/main" id="{4E8729E9-34FE-A7E1-929A-4291DC0BFB09}"/>
                </a:ext>
              </a:extLst>
            </p:cNvPr>
            <p:cNvSpPr/>
            <p:nvPr/>
          </p:nvSpPr>
          <p:spPr>
            <a:xfrm>
              <a:off x="4710315" y="5658338"/>
              <a:ext cx="12790" cy="3404"/>
            </a:xfrm>
            <a:custGeom>
              <a:avLst/>
              <a:gdLst/>
              <a:ahLst/>
              <a:cxnLst/>
              <a:rect l="l" t="t" r="r" b="b"/>
              <a:pathLst>
                <a:path w="9525" h="2540">
                  <a:moveTo>
                    <a:pt x="7835" y="0"/>
                  </a:moveTo>
                  <a:lnTo>
                    <a:pt x="0" y="0"/>
                  </a:lnTo>
                  <a:lnTo>
                    <a:pt x="1257" y="2285"/>
                  </a:lnTo>
                  <a:lnTo>
                    <a:pt x="9093" y="2285"/>
                  </a:lnTo>
                  <a:lnTo>
                    <a:pt x="7835" y="0"/>
                  </a:lnTo>
                  <a:close/>
                </a:path>
              </a:pathLst>
            </a:custGeom>
            <a:solidFill>
              <a:srgbClr val="7F8084"/>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1" name="object 475">
              <a:extLst>
                <a:ext uri="{FF2B5EF4-FFF2-40B4-BE49-F238E27FC236}">
                  <a16:creationId xmlns:a16="http://schemas.microsoft.com/office/drawing/2014/main" id="{06C21B46-F445-5B67-39B1-BC59E5055612}"/>
                </a:ext>
              </a:extLst>
            </p:cNvPr>
            <p:cNvSpPr/>
            <p:nvPr/>
          </p:nvSpPr>
          <p:spPr>
            <a:xfrm>
              <a:off x="4695410" y="5658338"/>
              <a:ext cx="12790" cy="3404"/>
            </a:xfrm>
            <a:custGeom>
              <a:avLst/>
              <a:gdLst/>
              <a:ahLst/>
              <a:cxnLst/>
              <a:rect l="l" t="t" r="r" b="b"/>
              <a:pathLst>
                <a:path w="9525" h="2540">
                  <a:moveTo>
                    <a:pt x="7835" y="0"/>
                  </a:moveTo>
                  <a:lnTo>
                    <a:pt x="0" y="0"/>
                  </a:lnTo>
                  <a:lnTo>
                    <a:pt x="1244" y="2285"/>
                  </a:lnTo>
                  <a:lnTo>
                    <a:pt x="9093" y="2285"/>
                  </a:lnTo>
                  <a:lnTo>
                    <a:pt x="7835" y="0"/>
                  </a:lnTo>
                  <a:close/>
                </a:path>
              </a:pathLst>
            </a:custGeom>
            <a:solidFill>
              <a:srgbClr val="7F8084"/>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2" name="object 476">
              <a:extLst>
                <a:ext uri="{FF2B5EF4-FFF2-40B4-BE49-F238E27FC236}">
                  <a16:creationId xmlns:a16="http://schemas.microsoft.com/office/drawing/2014/main" id="{560ACFED-4FD6-6863-F1A6-2A66A18E9517}"/>
                </a:ext>
              </a:extLst>
            </p:cNvPr>
            <p:cNvSpPr/>
            <p:nvPr/>
          </p:nvSpPr>
          <p:spPr>
            <a:xfrm>
              <a:off x="4680497" y="5658338"/>
              <a:ext cx="12790" cy="3404"/>
            </a:xfrm>
            <a:custGeom>
              <a:avLst/>
              <a:gdLst/>
              <a:ahLst/>
              <a:cxnLst/>
              <a:rect l="l" t="t" r="r" b="b"/>
              <a:pathLst>
                <a:path w="9525" h="2540">
                  <a:moveTo>
                    <a:pt x="7835" y="0"/>
                  </a:moveTo>
                  <a:lnTo>
                    <a:pt x="0" y="0"/>
                  </a:lnTo>
                  <a:lnTo>
                    <a:pt x="1257" y="2285"/>
                  </a:lnTo>
                  <a:lnTo>
                    <a:pt x="9093" y="2285"/>
                  </a:lnTo>
                  <a:lnTo>
                    <a:pt x="7835" y="0"/>
                  </a:lnTo>
                  <a:close/>
                </a:path>
              </a:pathLst>
            </a:custGeom>
            <a:solidFill>
              <a:srgbClr val="7F8084"/>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3" name="object 477">
              <a:extLst>
                <a:ext uri="{FF2B5EF4-FFF2-40B4-BE49-F238E27FC236}">
                  <a16:creationId xmlns:a16="http://schemas.microsoft.com/office/drawing/2014/main" id="{16ACB430-5A33-5C7C-78E5-5E338F9883C0}"/>
                </a:ext>
              </a:extLst>
            </p:cNvPr>
            <p:cNvSpPr/>
            <p:nvPr/>
          </p:nvSpPr>
          <p:spPr>
            <a:xfrm>
              <a:off x="4665593" y="5658338"/>
              <a:ext cx="12790" cy="3404"/>
            </a:xfrm>
            <a:custGeom>
              <a:avLst/>
              <a:gdLst/>
              <a:ahLst/>
              <a:cxnLst/>
              <a:rect l="l" t="t" r="r" b="b"/>
              <a:pathLst>
                <a:path w="9525" h="2540">
                  <a:moveTo>
                    <a:pt x="7835" y="0"/>
                  </a:moveTo>
                  <a:lnTo>
                    <a:pt x="0" y="0"/>
                  </a:lnTo>
                  <a:lnTo>
                    <a:pt x="1244" y="2285"/>
                  </a:lnTo>
                  <a:lnTo>
                    <a:pt x="9093" y="2285"/>
                  </a:lnTo>
                  <a:lnTo>
                    <a:pt x="7835" y="0"/>
                  </a:lnTo>
                  <a:close/>
                </a:path>
              </a:pathLst>
            </a:custGeom>
            <a:solidFill>
              <a:srgbClr val="7F8084"/>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4" name="object 478">
              <a:extLst>
                <a:ext uri="{FF2B5EF4-FFF2-40B4-BE49-F238E27FC236}">
                  <a16:creationId xmlns:a16="http://schemas.microsoft.com/office/drawing/2014/main" id="{B2D6C426-C672-1666-C520-3A780DED98C8}"/>
                </a:ext>
              </a:extLst>
            </p:cNvPr>
            <p:cNvSpPr/>
            <p:nvPr/>
          </p:nvSpPr>
          <p:spPr>
            <a:xfrm>
              <a:off x="4650680" y="5658338"/>
              <a:ext cx="12790" cy="3404"/>
            </a:xfrm>
            <a:custGeom>
              <a:avLst/>
              <a:gdLst/>
              <a:ahLst/>
              <a:cxnLst/>
              <a:rect l="l" t="t" r="r" b="b"/>
              <a:pathLst>
                <a:path w="9525" h="2540">
                  <a:moveTo>
                    <a:pt x="7835" y="0"/>
                  </a:moveTo>
                  <a:lnTo>
                    <a:pt x="0" y="0"/>
                  </a:lnTo>
                  <a:lnTo>
                    <a:pt x="1257" y="2285"/>
                  </a:lnTo>
                  <a:lnTo>
                    <a:pt x="9093" y="2285"/>
                  </a:lnTo>
                  <a:lnTo>
                    <a:pt x="7835" y="0"/>
                  </a:lnTo>
                  <a:close/>
                </a:path>
              </a:pathLst>
            </a:custGeom>
            <a:solidFill>
              <a:srgbClr val="7F8084"/>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5" name="object 479">
              <a:extLst>
                <a:ext uri="{FF2B5EF4-FFF2-40B4-BE49-F238E27FC236}">
                  <a16:creationId xmlns:a16="http://schemas.microsoft.com/office/drawing/2014/main" id="{34242EB7-FA32-0DA1-A807-3CC04A6A013B}"/>
                </a:ext>
              </a:extLst>
            </p:cNvPr>
            <p:cNvSpPr/>
            <p:nvPr/>
          </p:nvSpPr>
          <p:spPr>
            <a:xfrm>
              <a:off x="4635776" y="5658338"/>
              <a:ext cx="12790" cy="3404"/>
            </a:xfrm>
            <a:custGeom>
              <a:avLst/>
              <a:gdLst/>
              <a:ahLst/>
              <a:cxnLst/>
              <a:rect l="l" t="t" r="r" b="b"/>
              <a:pathLst>
                <a:path w="9525" h="2540">
                  <a:moveTo>
                    <a:pt x="7835" y="0"/>
                  </a:moveTo>
                  <a:lnTo>
                    <a:pt x="0" y="0"/>
                  </a:lnTo>
                  <a:lnTo>
                    <a:pt x="1257" y="2285"/>
                  </a:lnTo>
                  <a:lnTo>
                    <a:pt x="9093" y="2285"/>
                  </a:lnTo>
                  <a:lnTo>
                    <a:pt x="7835" y="0"/>
                  </a:lnTo>
                  <a:close/>
                </a:path>
              </a:pathLst>
            </a:custGeom>
            <a:solidFill>
              <a:srgbClr val="7F8084"/>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6" name="object 480">
              <a:extLst>
                <a:ext uri="{FF2B5EF4-FFF2-40B4-BE49-F238E27FC236}">
                  <a16:creationId xmlns:a16="http://schemas.microsoft.com/office/drawing/2014/main" id="{D7B60931-AB64-545B-D116-CE901E74022F}"/>
                </a:ext>
              </a:extLst>
            </p:cNvPr>
            <p:cNvSpPr/>
            <p:nvPr/>
          </p:nvSpPr>
          <p:spPr>
            <a:xfrm>
              <a:off x="4620870" y="5658338"/>
              <a:ext cx="12790" cy="3404"/>
            </a:xfrm>
            <a:custGeom>
              <a:avLst/>
              <a:gdLst/>
              <a:ahLst/>
              <a:cxnLst/>
              <a:rect l="l" t="t" r="r" b="b"/>
              <a:pathLst>
                <a:path w="9525" h="2540">
                  <a:moveTo>
                    <a:pt x="7835" y="0"/>
                  </a:moveTo>
                  <a:lnTo>
                    <a:pt x="0" y="0"/>
                  </a:lnTo>
                  <a:lnTo>
                    <a:pt x="1244" y="2285"/>
                  </a:lnTo>
                  <a:lnTo>
                    <a:pt x="9093" y="2285"/>
                  </a:lnTo>
                  <a:lnTo>
                    <a:pt x="7835" y="0"/>
                  </a:lnTo>
                  <a:close/>
                </a:path>
              </a:pathLst>
            </a:custGeom>
            <a:solidFill>
              <a:srgbClr val="7F8084"/>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7" name="object 481">
              <a:extLst>
                <a:ext uri="{FF2B5EF4-FFF2-40B4-BE49-F238E27FC236}">
                  <a16:creationId xmlns:a16="http://schemas.microsoft.com/office/drawing/2014/main" id="{A544C6C9-A57E-7AE0-396E-765987B39F3C}"/>
                </a:ext>
              </a:extLst>
            </p:cNvPr>
            <p:cNvSpPr/>
            <p:nvPr/>
          </p:nvSpPr>
          <p:spPr>
            <a:xfrm>
              <a:off x="4605958" y="5658338"/>
              <a:ext cx="12790" cy="3404"/>
            </a:xfrm>
            <a:custGeom>
              <a:avLst/>
              <a:gdLst/>
              <a:ahLst/>
              <a:cxnLst/>
              <a:rect l="l" t="t" r="r" b="b"/>
              <a:pathLst>
                <a:path w="9525" h="2540">
                  <a:moveTo>
                    <a:pt x="7835" y="0"/>
                  </a:moveTo>
                  <a:lnTo>
                    <a:pt x="0" y="0"/>
                  </a:lnTo>
                  <a:lnTo>
                    <a:pt x="1257" y="2285"/>
                  </a:lnTo>
                  <a:lnTo>
                    <a:pt x="9093" y="2285"/>
                  </a:lnTo>
                  <a:lnTo>
                    <a:pt x="7835" y="0"/>
                  </a:lnTo>
                  <a:close/>
                </a:path>
              </a:pathLst>
            </a:custGeom>
            <a:solidFill>
              <a:srgbClr val="7F8084"/>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8" name="object 482">
              <a:extLst>
                <a:ext uri="{FF2B5EF4-FFF2-40B4-BE49-F238E27FC236}">
                  <a16:creationId xmlns:a16="http://schemas.microsoft.com/office/drawing/2014/main" id="{5DE82103-3C60-C2BB-F648-370C888B4D44}"/>
                </a:ext>
              </a:extLst>
            </p:cNvPr>
            <p:cNvSpPr/>
            <p:nvPr/>
          </p:nvSpPr>
          <p:spPr>
            <a:xfrm>
              <a:off x="4591053" y="5658338"/>
              <a:ext cx="12790" cy="3404"/>
            </a:xfrm>
            <a:custGeom>
              <a:avLst/>
              <a:gdLst/>
              <a:ahLst/>
              <a:cxnLst/>
              <a:rect l="l" t="t" r="r" b="b"/>
              <a:pathLst>
                <a:path w="9525" h="2540">
                  <a:moveTo>
                    <a:pt x="7835" y="0"/>
                  </a:moveTo>
                  <a:lnTo>
                    <a:pt x="0" y="0"/>
                  </a:lnTo>
                  <a:lnTo>
                    <a:pt x="1244" y="2285"/>
                  </a:lnTo>
                  <a:lnTo>
                    <a:pt x="9093" y="2285"/>
                  </a:lnTo>
                  <a:lnTo>
                    <a:pt x="7835" y="0"/>
                  </a:lnTo>
                  <a:close/>
                </a:path>
              </a:pathLst>
            </a:custGeom>
            <a:solidFill>
              <a:srgbClr val="7F8084"/>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9" name="object 483">
              <a:extLst>
                <a:ext uri="{FF2B5EF4-FFF2-40B4-BE49-F238E27FC236}">
                  <a16:creationId xmlns:a16="http://schemas.microsoft.com/office/drawing/2014/main" id="{CD6B00EA-BC70-11FC-FF6F-4285C03B3C5E}"/>
                </a:ext>
              </a:extLst>
            </p:cNvPr>
            <p:cNvSpPr/>
            <p:nvPr/>
          </p:nvSpPr>
          <p:spPr>
            <a:xfrm>
              <a:off x="4576141" y="5658338"/>
              <a:ext cx="12790" cy="3404"/>
            </a:xfrm>
            <a:custGeom>
              <a:avLst/>
              <a:gdLst/>
              <a:ahLst/>
              <a:cxnLst/>
              <a:rect l="l" t="t" r="r" b="b"/>
              <a:pathLst>
                <a:path w="9525" h="2540">
                  <a:moveTo>
                    <a:pt x="7835" y="0"/>
                  </a:moveTo>
                  <a:lnTo>
                    <a:pt x="0" y="0"/>
                  </a:lnTo>
                  <a:lnTo>
                    <a:pt x="1257" y="2285"/>
                  </a:lnTo>
                  <a:lnTo>
                    <a:pt x="9093" y="2285"/>
                  </a:lnTo>
                  <a:lnTo>
                    <a:pt x="7835" y="0"/>
                  </a:lnTo>
                  <a:close/>
                </a:path>
              </a:pathLst>
            </a:custGeom>
            <a:solidFill>
              <a:srgbClr val="7F8084"/>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0" name="object 484">
              <a:extLst>
                <a:ext uri="{FF2B5EF4-FFF2-40B4-BE49-F238E27FC236}">
                  <a16:creationId xmlns:a16="http://schemas.microsoft.com/office/drawing/2014/main" id="{D05197C3-F39E-494E-A0E6-7FCE9AF8A1F8}"/>
                </a:ext>
              </a:extLst>
            </p:cNvPr>
            <p:cNvSpPr/>
            <p:nvPr/>
          </p:nvSpPr>
          <p:spPr>
            <a:xfrm>
              <a:off x="4561236" y="5658338"/>
              <a:ext cx="12790" cy="3404"/>
            </a:xfrm>
            <a:custGeom>
              <a:avLst/>
              <a:gdLst/>
              <a:ahLst/>
              <a:cxnLst/>
              <a:rect l="l" t="t" r="r" b="b"/>
              <a:pathLst>
                <a:path w="9525" h="2540">
                  <a:moveTo>
                    <a:pt x="7835" y="0"/>
                  </a:moveTo>
                  <a:lnTo>
                    <a:pt x="0" y="0"/>
                  </a:lnTo>
                  <a:lnTo>
                    <a:pt x="1257" y="2285"/>
                  </a:lnTo>
                  <a:lnTo>
                    <a:pt x="9093" y="2285"/>
                  </a:lnTo>
                  <a:lnTo>
                    <a:pt x="7835" y="0"/>
                  </a:lnTo>
                  <a:close/>
                </a:path>
              </a:pathLst>
            </a:custGeom>
            <a:solidFill>
              <a:srgbClr val="7F8084"/>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1" name="object 485">
              <a:extLst>
                <a:ext uri="{FF2B5EF4-FFF2-40B4-BE49-F238E27FC236}">
                  <a16:creationId xmlns:a16="http://schemas.microsoft.com/office/drawing/2014/main" id="{F5C48043-240C-1B86-54E0-B922141EB75F}"/>
                </a:ext>
              </a:extLst>
            </p:cNvPr>
            <p:cNvSpPr/>
            <p:nvPr/>
          </p:nvSpPr>
          <p:spPr>
            <a:xfrm>
              <a:off x="4546331" y="5658338"/>
              <a:ext cx="12790" cy="3404"/>
            </a:xfrm>
            <a:custGeom>
              <a:avLst/>
              <a:gdLst/>
              <a:ahLst/>
              <a:cxnLst/>
              <a:rect l="l" t="t" r="r" b="b"/>
              <a:pathLst>
                <a:path w="9525" h="2540">
                  <a:moveTo>
                    <a:pt x="7835" y="0"/>
                  </a:moveTo>
                  <a:lnTo>
                    <a:pt x="0" y="0"/>
                  </a:lnTo>
                  <a:lnTo>
                    <a:pt x="1244" y="2285"/>
                  </a:lnTo>
                  <a:lnTo>
                    <a:pt x="9093" y="2285"/>
                  </a:lnTo>
                  <a:lnTo>
                    <a:pt x="7835" y="0"/>
                  </a:lnTo>
                  <a:close/>
                </a:path>
              </a:pathLst>
            </a:custGeom>
            <a:solidFill>
              <a:srgbClr val="7F8084"/>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2" name="object 486">
              <a:extLst>
                <a:ext uri="{FF2B5EF4-FFF2-40B4-BE49-F238E27FC236}">
                  <a16:creationId xmlns:a16="http://schemas.microsoft.com/office/drawing/2014/main" id="{7044A18E-A66D-FF41-5A84-45565E91A0E2}"/>
                </a:ext>
              </a:extLst>
            </p:cNvPr>
            <p:cNvSpPr/>
            <p:nvPr/>
          </p:nvSpPr>
          <p:spPr>
            <a:xfrm>
              <a:off x="4787445" y="5663058"/>
              <a:ext cx="12790" cy="3404"/>
            </a:xfrm>
            <a:custGeom>
              <a:avLst/>
              <a:gdLst/>
              <a:ahLst/>
              <a:cxnLst/>
              <a:rect l="l" t="t" r="r" b="b"/>
              <a:pathLst>
                <a:path w="9525" h="2540">
                  <a:moveTo>
                    <a:pt x="7835" y="0"/>
                  </a:moveTo>
                  <a:lnTo>
                    <a:pt x="0" y="0"/>
                  </a:lnTo>
                  <a:lnTo>
                    <a:pt x="1244" y="2286"/>
                  </a:lnTo>
                  <a:lnTo>
                    <a:pt x="9093" y="2286"/>
                  </a:lnTo>
                  <a:lnTo>
                    <a:pt x="7835" y="0"/>
                  </a:lnTo>
                  <a:close/>
                </a:path>
              </a:pathLst>
            </a:custGeom>
            <a:solidFill>
              <a:srgbClr val="7F8084"/>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3" name="object 487">
              <a:extLst>
                <a:ext uri="{FF2B5EF4-FFF2-40B4-BE49-F238E27FC236}">
                  <a16:creationId xmlns:a16="http://schemas.microsoft.com/office/drawing/2014/main" id="{36D989E7-195D-6A78-CE92-EAF940DC395E}"/>
                </a:ext>
              </a:extLst>
            </p:cNvPr>
            <p:cNvSpPr/>
            <p:nvPr/>
          </p:nvSpPr>
          <p:spPr>
            <a:xfrm>
              <a:off x="4772532" y="5663058"/>
              <a:ext cx="12790" cy="3404"/>
            </a:xfrm>
            <a:custGeom>
              <a:avLst/>
              <a:gdLst/>
              <a:ahLst/>
              <a:cxnLst/>
              <a:rect l="l" t="t" r="r" b="b"/>
              <a:pathLst>
                <a:path w="9525" h="2540">
                  <a:moveTo>
                    <a:pt x="7835" y="0"/>
                  </a:moveTo>
                  <a:lnTo>
                    <a:pt x="0" y="0"/>
                  </a:lnTo>
                  <a:lnTo>
                    <a:pt x="1257" y="2286"/>
                  </a:lnTo>
                  <a:lnTo>
                    <a:pt x="9093" y="2286"/>
                  </a:lnTo>
                  <a:lnTo>
                    <a:pt x="7835" y="0"/>
                  </a:lnTo>
                  <a:close/>
                </a:path>
              </a:pathLst>
            </a:custGeom>
            <a:solidFill>
              <a:srgbClr val="7F8084"/>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4" name="object 488">
              <a:extLst>
                <a:ext uri="{FF2B5EF4-FFF2-40B4-BE49-F238E27FC236}">
                  <a16:creationId xmlns:a16="http://schemas.microsoft.com/office/drawing/2014/main" id="{584CF368-B522-6994-E7E2-DDE50803BCCE}"/>
                </a:ext>
              </a:extLst>
            </p:cNvPr>
            <p:cNvSpPr/>
            <p:nvPr/>
          </p:nvSpPr>
          <p:spPr>
            <a:xfrm>
              <a:off x="4757627" y="5663058"/>
              <a:ext cx="12790" cy="3404"/>
            </a:xfrm>
            <a:custGeom>
              <a:avLst/>
              <a:gdLst/>
              <a:ahLst/>
              <a:cxnLst/>
              <a:rect l="l" t="t" r="r" b="b"/>
              <a:pathLst>
                <a:path w="9525" h="2540">
                  <a:moveTo>
                    <a:pt x="7835" y="0"/>
                  </a:moveTo>
                  <a:lnTo>
                    <a:pt x="0" y="0"/>
                  </a:lnTo>
                  <a:lnTo>
                    <a:pt x="1244" y="2286"/>
                  </a:lnTo>
                  <a:lnTo>
                    <a:pt x="9093" y="2286"/>
                  </a:lnTo>
                  <a:lnTo>
                    <a:pt x="7835" y="0"/>
                  </a:lnTo>
                  <a:close/>
                </a:path>
              </a:pathLst>
            </a:custGeom>
            <a:solidFill>
              <a:srgbClr val="7F8084"/>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5" name="object 489">
              <a:extLst>
                <a:ext uri="{FF2B5EF4-FFF2-40B4-BE49-F238E27FC236}">
                  <a16:creationId xmlns:a16="http://schemas.microsoft.com/office/drawing/2014/main" id="{5F12BFBE-3B13-4BC7-21AE-850C3323620A}"/>
                </a:ext>
              </a:extLst>
            </p:cNvPr>
            <p:cNvSpPr/>
            <p:nvPr/>
          </p:nvSpPr>
          <p:spPr>
            <a:xfrm>
              <a:off x="4742715" y="5663058"/>
              <a:ext cx="12790" cy="3404"/>
            </a:xfrm>
            <a:custGeom>
              <a:avLst/>
              <a:gdLst/>
              <a:ahLst/>
              <a:cxnLst/>
              <a:rect l="l" t="t" r="r" b="b"/>
              <a:pathLst>
                <a:path w="9525" h="2540">
                  <a:moveTo>
                    <a:pt x="7848" y="0"/>
                  </a:moveTo>
                  <a:lnTo>
                    <a:pt x="0" y="0"/>
                  </a:lnTo>
                  <a:lnTo>
                    <a:pt x="1257" y="2286"/>
                  </a:lnTo>
                  <a:lnTo>
                    <a:pt x="9093" y="2286"/>
                  </a:lnTo>
                  <a:lnTo>
                    <a:pt x="7848" y="0"/>
                  </a:lnTo>
                  <a:close/>
                </a:path>
              </a:pathLst>
            </a:custGeom>
            <a:solidFill>
              <a:srgbClr val="7F8084"/>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6" name="object 490">
              <a:extLst>
                <a:ext uri="{FF2B5EF4-FFF2-40B4-BE49-F238E27FC236}">
                  <a16:creationId xmlns:a16="http://schemas.microsoft.com/office/drawing/2014/main" id="{738C5163-1A4F-0960-BADD-D74EF9B08B12}"/>
                </a:ext>
              </a:extLst>
            </p:cNvPr>
            <p:cNvSpPr/>
            <p:nvPr/>
          </p:nvSpPr>
          <p:spPr>
            <a:xfrm>
              <a:off x="4727809" y="5663058"/>
              <a:ext cx="12790" cy="3404"/>
            </a:xfrm>
            <a:custGeom>
              <a:avLst/>
              <a:gdLst/>
              <a:ahLst/>
              <a:cxnLst/>
              <a:rect l="l" t="t" r="r" b="b"/>
              <a:pathLst>
                <a:path w="9525" h="2540">
                  <a:moveTo>
                    <a:pt x="7835" y="0"/>
                  </a:moveTo>
                  <a:lnTo>
                    <a:pt x="0" y="0"/>
                  </a:lnTo>
                  <a:lnTo>
                    <a:pt x="1257" y="2286"/>
                  </a:lnTo>
                  <a:lnTo>
                    <a:pt x="9093" y="2286"/>
                  </a:lnTo>
                  <a:lnTo>
                    <a:pt x="7835" y="0"/>
                  </a:lnTo>
                  <a:close/>
                </a:path>
              </a:pathLst>
            </a:custGeom>
            <a:solidFill>
              <a:srgbClr val="7F8084"/>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7" name="object 491">
              <a:extLst>
                <a:ext uri="{FF2B5EF4-FFF2-40B4-BE49-F238E27FC236}">
                  <a16:creationId xmlns:a16="http://schemas.microsoft.com/office/drawing/2014/main" id="{E18989C2-85E5-F773-4F57-A0861FC1883A}"/>
                </a:ext>
              </a:extLst>
            </p:cNvPr>
            <p:cNvSpPr/>
            <p:nvPr/>
          </p:nvSpPr>
          <p:spPr>
            <a:xfrm>
              <a:off x="4712904" y="5663058"/>
              <a:ext cx="12790" cy="3404"/>
            </a:xfrm>
            <a:custGeom>
              <a:avLst/>
              <a:gdLst/>
              <a:ahLst/>
              <a:cxnLst/>
              <a:rect l="l" t="t" r="r" b="b"/>
              <a:pathLst>
                <a:path w="9525" h="2540">
                  <a:moveTo>
                    <a:pt x="7835" y="0"/>
                  </a:moveTo>
                  <a:lnTo>
                    <a:pt x="0" y="0"/>
                  </a:lnTo>
                  <a:lnTo>
                    <a:pt x="1244" y="2286"/>
                  </a:lnTo>
                  <a:lnTo>
                    <a:pt x="9093" y="2286"/>
                  </a:lnTo>
                  <a:lnTo>
                    <a:pt x="7835" y="0"/>
                  </a:lnTo>
                  <a:close/>
                </a:path>
              </a:pathLst>
            </a:custGeom>
            <a:solidFill>
              <a:srgbClr val="7F8084"/>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8" name="object 492">
              <a:extLst>
                <a:ext uri="{FF2B5EF4-FFF2-40B4-BE49-F238E27FC236}">
                  <a16:creationId xmlns:a16="http://schemas.microsoft.com/office/drawing/2014/main" id="{859FE11A-3D53-E495-C22B-61ACA1D9EEA1}"/>
                </a:ext>
              </a:extLst>
            </p:cNvPr>
            <p:cNvSpPr/>
            <p:nvPr/>
          </p:nvSpPr>
          <p:spPr>
            <a:xfrm>
              <a:off x="4697992" y="5663058"/>
              <a:ext cx="12790" cy="3404"/>
            </a:xfrm>
            <a:custGeom>
              <a:avLst/>
              <a:gdLst/>
              <a:ahLst/>
              <a:cxnLst/>
              <a:rect l="l" t="t" r="r" b="b"/>
              <a:pathLst>
                <a:path w="9525" h="2540">
                  <a:moveTo>
                    <a:pt x="7835" y="0"/>
                  </a:moveTo>
                  <a:lnTo>
                    <a:pt x="0" y="0"/>
                  </a:lnTo>
                  <a:lnTo>
                    <a:pt x="1257" y="2286"/>
                  </a:lnTo>
                  <a:lnTo>
                    <a:pt x="9093" y="2286"/>
                  </a:lnTo>
                  <a:lnTo>
                    <a:pt x="7835" y="0"/>
                  </a:lnTo>
                  <a:close/>
                </a:path>
              </a:pathLst>
            </a:custGeom>
            <a:solidFill>
              <a:srgbClr val="7F8084"/>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9" name="object 493">
              <a:extLst>
                <a:ext uri="{FF2B5EF4-FFF2-40B4-BE49-F238E27FC236}">
                  <a16:creationId xmlns:a16="http://schemas.microsoft.com/office/drawing/2014/main" id="{1752FAC8-A38E-DE59-F9C9-BC981986346C}"/>
                </a:ext>
              </a:extLst>
            </p:cNvPr>
            <p:cNvSpPr/>
            <p:nvPr/>
          </p:nvSpPr>
          <p:spPr>
            <a:xfrm>
              <a:off x="4683088" y="5663058"/>
              <a:ext cx="12790" cy="3404"/>
            </a:xfrm>
            <a:custGeom>
              <a:avLst/>
              <a:gdLst/>
              <a:ahLst/>
              <a:cxnLst/>
              <a:rect l="l" t="t" r="r" b="b"/>
              <a:pathLst>
                <a:path w="9525" h="2540">
                  <a:moveTo>
                    <a:pt x="7835" y="0"/>
                  </a:moveTo>
                  <a:lnTo>
                    <a:pt x="0" y="0"/>
                  </a:lnTo>
                  <a:lnTo>
                    <a:pt x="1244" y="2286"/>
                  </a:lnTo>
                  <a:lnTo>
                    <a:pt x="9093" y="2286"/>
                  </a:lnTo>
                  <a:lnTo>
                    <a:pt x="7835" y="0"/>
                  </a:lnTo>
                  <a:close/>
                </a:path>
              </a:pathLst>
            </a:custGeom>
            <a:solidFill>
              <a:srgbClr val="7F8084"/>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0" name="object 494">
              <a:extLst>
                <a:ext uri="{FF2B5EF4-FFF2-40B4-BE49-F238E27FC236}">
                  <a16:creationId xmlns:a16="http://schemas.microsoft.com/office/drawing/2014/main" id="{58DC0031-1DB2-9583-5671-E9D039FD9F08}"/>
                </a:ext>
              </a:extLst>
            </p:cNvPr>
            <p:cNvSpPr/>
            <p:nvPr/>
          </p:nvSpPr>
          <p:spPr>
            <a:xfrm>
              <a:off x="4668175" y="5663058"/>
              <a:ext cx="12790" cy="3404"/>
            </a:xfrm>
            <a:custGeom>
              <a:avLst/>
              <a:gdLst/>
              <a:ahLst/>
              <a:cxnLst/>
              <a:rect l="l" t="t" r="r" b="b"/>
              <a:pathLst>
                <a:path w="9525" h="2540">
                  <a:moveTo>
                    <a:pt x="7848" y="0"/>
                  </a:moveTo>
                  <a:lnTo>
                    <a:pt x="0" y="0"/>
                  </a:lnTo>
                  <a:lnTo>
                    <a:pt x="1257" y="2286"/>
                  </a:lnTo>
                  <a:lnTo>
                    <a:pt x="9093" y="2286"/>
                  </a:lnTo>
                  <a:lnTo>
                    <a:pt x="7848" y="0"/>
                  </a:lnTo>
                  <a:close/>
                </a:path>
              </a:pathLst>
            </a:custGeom>
            <a:solidFill>
              <a:srgbClr val="7F8084"/>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1" name="object 495">
              <a:extLst>
                <a:ext uri="{FF2B5EF4-FFF2-40B4-BE49-F238E27FC236}">
                  <a16:creationId xmlns:a16="http://schemas.microsoft.com/office/drawing/2014/main" id="{397536C5-4FB9-6E82-CA06-297FE6172073}"/>
                </a:ext>
              </a:extLst>
            </p:cNvPr>
            <p:cNvSpPr/>
            <p:nvPr/>
          </p:nvSpPr>
          <p:spPr>
            <a:xfrm>
              <a:off x="4653269" y="5663058"/>
              <a:ext cx="12790" cy="3404"/>
            </a:xfrm>
            <a:custGeom>
              <a:avLst/>
              <a:gdLst/>
              <a:ahLst/>
              <a:cxnLst/>
              <a:rect l="l" t="t" r="r" b="b"/>
              <a:pathLst>
                <a:path w="9525" h="2540">
                  <a:moveTo>
                    <a:pt x="7835" y="0"/>
                  </a:moveTo>
                  <a:lnTo>
                    <a:pt x="0" y="0"/>
                  </a:lnTo>
                  <a:lnTo>
                    <a:pt x="1257" y="2286"/>
                  </a:lnTo>
                  <a:lnTo>
                    <a:pt x="9093" y="2286"/>
                  </a:lnTo>
                  <a:lnTo>
                    <a:pt x="7835" y="0"/>
                  </a:lnTo>
                  <a:close/>
                </a:path>
              </a:pathLst>
            </a:custGeom>
            <a:solidFill>
              <a:srgbClr val="7F8084"/>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2" name="object 496">
              <a:extLst>
                <a:ext uri="{FF2B5EF4-FFF2-40B4-BE49-F238E27FC236}">
                  <a16:creationId xmlns:a16="http://schemas.microsoft.com/office/drawing/2014/main" id="{B6829910-81CB-5EC1-E353-1A7E03E372FD}"/>
                </a:ext>
              </a:extLst>
            </p:cNvPr>
            <p:cNvSpPr/>
            <p:nvPr/>
          </p:nvSpPr>
          <p:spPr>
            <a:xfrm>
              <a:off x="4638365" y="5663058"/>
              <a:ext cx="12790" cy="3404"/>
            </a:xfrm>
            <a:custGeom>
              <a:avLst/>
              <a:gdLst/>
              <a:ahLst/>
              <a:cxnLst/>
              <a:rect l="l" t="t" r="r" b="b"/>
              <a:pathLst>
                <a:path w="9525" h="2540">
                  <a:moveTo>
                    <a:pt x="7835" y="0"/>
                  </a:moveTo>
                  <a:lnTo>
                    <a:pt x="0" y="0"/>
                  </a:lnTo>
                  <a:lnTo>
                    <a:pt x="1244" y="2286"/>
                  </a:lnTo>
                  <a:lnTo>
                    <a:pt x="9093" y="2286"/>
                  </a:lnTo>
                  <a:lnTo>
                    <a:pt x="7835" y="0"/>
                  </a:lnTo>
                  <a:close/>
                </a:path>
              </a:pathLst>
            </a:custGeom>
            <a:solidFill>
              <a:srgbClr val="7F8084"/>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3" name="object 497">
              <a:extLst>
                <a:ext uri="{FF2B5EF4-FFF2-40B4-BE49-F238E27FC236}">
                  <a16:creationId xmlns:a16="http://schemas.microsoft.com/office/drawing/2014/main" id="{BD503248-769C-67EC-F88D-503F87AB0992}"/>
                </a:ext>
              </a:extLst>
            </p:cNvPr>
            <p:cNvSpPr/>
            <p:nvPr/>
          </p:nvSpPr>
          <p:spPr>
            <a:xfrm>
              <a:off x="4623452" y="5663058"/>
              <a:ext cx="12790" cy="3404"/>
            </a:xfrm>
            <a:custGeom>
              <a:avLst/>
              <a:gdLst/>
              <a:ahLst/>
              <a:cxnLst/>
              <a:rect l="l" t="t" r="r" b="b"/>
              <a:pathLst>
                <a:path w="9525" h="2540">
                  <a:moveTo>
                    <a:pt x="7835" y="0"/>
                  </a:moveTo>
                  <a:lnTo>
                    <a:pt x="0" y="0"/>
                  </a:lnTo>
                  <a:lnTo>
                    <a:pt x="1257" y="2286"/>
                  </a:lnTo>
                  <a:lnTo>
                    <a:pt x="9093" y="2286"/>
                  </a:lnTo>
                  <a:lnTo>
                    <a:pt x="7835" y="0"/>
                  </a:lnTo>
                  <a:close/>
                </a:path>
              </a:pathLst>
            </a:custGeom>
            <a:solidFill>
              <a:srgbClr val="7F8084"/>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4" name="object 498">
              <a:extLst>
                <a:ext uri="{FF2B5EF4-FFF2-40B4-BE49-F238E27FC236}">
                  <a16:creationId xmlns:a16="http://schemas.microsoft.com/office/drawing/2014/main" id="{CA137348-4D28-312C-CAC2-9709A148CE95}"/>
                </a:ext>
              </a:extLst>
            </p:cNvPr>
            <p:cNvSpPr/>
            <p:nvPr/>
          </p:nvSpPr>
          <p:spPr>
            <a:xfrm>
              <a:off x="4608548" y="5663058"/>
              <a:ext cx="12790" cy="3404"/>
            </a:xfrm>
            <a:custGeom>
              <a:avLst/>
              <a:gdLst/>
              <a:ahLst/>
              <a:cxnLst/>
              <a:rect l="l" t="t" r="r" b="b"/>
              <a:pathLst>
                <a:path w="9525" h="2540">
                  <a:moveTo>
                    <a:pt x="7835" y="0"/>
                  </a:moveTo>
                  <a:lnTo>
                    <a:pt x="0" y="0"/>
                  </a:lnTo>
                  <a:lnTo>
                    <a:pt x="1244" y="2286"/>
                  </a:lnTo>
                  <a:lnTo>
                    <a:pt x="9093" y="2286"/>
                  </a:lnTo>
                  <a:lnTo>
                    <a:pt x="7835" y="0"/>
                  </a:lnTo>
                  <a:close/>
                </a:path>
              </a:pathLst>
            </a:custGeom>
            <a:solidFill>
              <a:srgbClr val="7F8084"/>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5" name="object 499">
              <a:extLst>
                <a:ext uri="{FF2B5EF4-FFF2-40B4-BE49-F238E27FC236}">
                  <a16:creationId xmlns:a16="http://schemas.microsoft.com/office/drawing/2014/main" id="{C1ED5173-3168-037E-6D3B-24365582DAC3}"/>
                </a:ext>
              </a:extLst>
            </p:cNvPr>
            <p:cNvSpPr/>
            <p:nvPr/>
          </p:nvSpPr>
          <p:spPr>
            <a:xfrm>
              <a:off x="4593635" y="5663058"/>
              <a:ext cx="12790" cy="3404"/>
            </a:xfrm>
            <a:custGeom>
              <a:avLst/>
              <a:gdLst/>
              <a:ahLst/>
              <a:cxnLst/>
              <a:rect l="l" t="t" r="r" b="b"/>
              <a:pathLst>
                <a:path w="9525" h="2540">
                  <a:moveTo>
                    <a:pt x="7848" y="0"/>
                  </a:moveTo>
                  <a:lnTo>
                    <a:pt x="0" y="0"/>
                  </a:lnTo>
                  <a:lnTo>
                    <a:pt x="1257" y="2286"/>
                  </a:lnTo>
                  <a:lnTo>
                    <a:pt x="9093" y="2286"/>
                  </a:lnTo>
                  <a:lnTo>
                    <a:pt x="7848" y="0"/>
                  </a:lnTo>
                  <a:close/>
                </a:path>
              </a:pathLst>
            </a:custGeom>
            <a:solidFill>
              <a:srgbClr val="7F8084"/>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6" name="object 500">
              <a:extLst>
                <a:ext uri="{FF2B5EF4-FFF2-40B4-BE49-F238E27FC236}">
                  <a16:creationId xmlns:a16="http://schemas.microsoft.com/office/drawing/2014/main" id="{9770FA8D-4F0B-D0CC-48DE-ED7C4735A779}"/>
                </a:ext>
              </a:extLst>
            </p:cNvPr>
            <p:cNvSpPr/>
            <p:nvPr/>
          </p:nvSpPr>
          <p:spPr>
            <a:xfrm>
              <a:off x="4578730" y="5663058"/>
              <a:ext cx="12790" cy="3404"/>
            </a:xfrm>
            <a:custGeom>
              <a:avLst/>
              <a:gdLst/>
              <a:ahLst/>
              <a:cxnLst/>
              <a:rect l="l" t="t" r="r" b="b"/>
              <a:pathLst>
                <a:path w="9525" h="2540">
                  <a:moveTo>
                    <a:pt x="7835" y="0"/>
                  </a:moveTo>
                  <a:lnTo>
                    <a:pt x="0" y="0"/>
                  </a:lnTo>
                  <a:lnTo>
                    <a:pt x="1257" y="2286"/>
                  </a:lnTo>
                  <a:lnTo>
                    <a:pt x="9093" y="2286"/>
                  </a:lnTo>
                  <a:lnTo>
                    <a:pt x="7835" y="0"/>
                  </a:lnTo>
                  <a:close/>
                </a:path>
              </a:pathLst>
            </a:custGeom>
            <a:solidFill>
              <a:srgbClr val="7F8084"/>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7" name="object 501">
              <a:extLst>
                <a:ext uri="{FF2B5EF4-FFF2-40B4-BE49-F238E27FC236}">
                  <a16:creationId xmlns:a16="http://schemas.microsoft.com/office/drawing/2014/main" id="{DE0407D7-2A91-F402-2A45-642BDED3EAFA}"/>
                </a:ext>
              </a:extLst>
            </p:cNvPr>
            <p:cNvSpPr/>
            <p:nvPr/>
          </p:nvSpPr>
          <p:spPr>
            <a:xfrm>
              <a:off x="4563824" y="5663058"/>
              <a:ext cx="12790" cy="3404"/>
            </a:xfrm>
            <a:custGeom>
              <a:avLst/>
              <a:gdLst/>
              <a:ahLst/>
              <a:cxnLst/>
              <a:rect l="l" t="t" r="r" b="b"/>
              <a:pathLst>
                <a:path w="9525" h="2540">
                  <a:moveTo>
                    <a:pt x="7835" y="0"/>
                  </a:moveTo>
                  <a:lnTo>
                    <a:pt x="0" y="0"/>
                  </a:lnTo>
                  <a:lnTo>
                    <a:pt x="1244" y="2286"/>
                  </a:lnTo>
                  <a:lnTo>
                    <a:pt x="9093" y="2286"/>
                  </a:lnTo>
                  <a:lnTo>
                    <a:pt x="7835" y="0"/>
                  </a:lnTo>
                  <a:close/>
                </a:path>
              </a:pathLst>
            </a:custGeom>
            <a:solidFill>
              <a:srgbClr val="7F8084"/>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8" name="object 502">
              <a:extLst>
                <a:ext uri="{FF2B5EF4-FFF2-40B4-BE49-F238E27FC236}">
                  <a16:creationId xmlns:a16="http://schemas.microsoft.com/office/drawing/2014/main" id="{26611BAF-8058-2F56-CDB1-61E9E2379F65}"/>
                </a:ext>
              </a:extLst>
            </p:cNvPr>
            <p:cNvSpPr/>
            <p:nvPr/>
          </p:nvSpPr>
          <p:spPr>
            <a:xfrm>
              <a:off x="4548912" y="5663058"/>
              <a:ext cx="12790" cy="3404"/>
            </a:xfrm>
            <a:custGeom>
              <a:avLst/>
              <a:gdLst/>
              <a:ahLst/>
              <a:cxnLst/>
              <a:rect l="l" t="t" r="r" b="b"/>
              <a:pathLst>
                <a:path w="9525" h="2540">
                  <a:moveTo>
                    <a:pt x="7835" y="0"/>
                  </a:moveTo>
                  <a:lnTo>
                    <a:pt x="0" y="0"/>
                  </a:lnTo>
                  <a:lnTo>
                    <a:pt x="1257" y="2286"/>
                  </a:lnTo>
                  <a:lnTo>
                    <a:pt x="9093" y="2286"/>
                  </a:lnTo>
                  <a:lnTo>
                    <a:pt x="7835" y="0"/>
                  </a:lnTo>
                  <a:close/>
                </a:path>
              </a:pathLst>
            </a:custGeom>
            <a:solidFill>
              <a:srgbClr val="7F8084"/>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9" name="object 503">
              <a:extLst>
                <a:ext uri="{FF2B5EF4-FFF2-40B4-BE49-F238E27FC236}">
                  <a16:creationId xmlns:a16="http://schemas.microsoft.com/office/drawing/2014/main" id="{1FF97401-1A80-57B9-26B8-3067DFA39223}"/>
                </a:ext>
              </a:extLst>
            </p:cNvPr>
            <p:cNvSpPr/>
            <p:nvPr/>
          </p:nvSpPr>
          <p:spPr>
            <a:xfrm>
              <a:off x="4790027" y="5667781"/>
              <a:ext cx="12790" cy="3404"/>
            </a:xfrm>
            <a:custGeom>
              <a:avLst/>
              <a:gdLst/>
              <a:ahLst/>
              <a:cxnLst/>
              <a:rect l="l" t="t" r="r" b="b"/>
              <a:pathLst>
                <a:path w="9525" h="2540">
                  <a:moveTo>
                    <a:pt x="7835" y="0"/>
                  </a:moveTo>
                  <a:lnTo>
                    <a:pt x="0" y="0"/>
                  </a:lnTo>
                  <a:lnTo>
                    <a:pt x="1257" y="2285"/>
                  </a:lnTo>
                  <a:lnTo>
                    <a:pt x="9093" y="2285"/>
                  </a:lnTo>
                  <a:lnTo>
                    <a:pt x="7835" y="0"/>
                  </a:lnTo>
                  <a:close/>
                </a:path>
              </a:pathLst>
            </a:custGeom>
            <a:solidFill>
              <a:srgbClr val="7F8084"/>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0" name="object 504">
              <a:extLst>
                <a:ext uri="{FF2B5EF4-FFF2-40B4-BE49-F238E27FC236}">
                  <a16:creationId xmlns:a16="http://schemas.microsoft.com/office/drawing/2014/main" id="{7C24B616-41B6-F3E2-F2B1-0A95A6DCF8EF}"/>
                </a:ext>
              </a:extLst>
            </p:cNvPr>
            <p:cNvSpPr/>
            <p:nvPr/>
          </p:nvSpPr>
          <p:spPr>
            <a:xfrm>
              <a:off x="4775122" y="5667781"/>
              <a:ext cx="12790" cy="3404"/>
            </a:xfrm>
            <a:custGeom>
              <a:avLst/>
              <a:gdLst/>
              <a:ahLst/>
              <a:cxnLst/>
              <a:rect l="l" t="t" r="r" b="b"/>
              <a:pathLst>
                <a:path w="9525" h="2540">
                  <a:moveTo>
                    <a:pt x="7835" y="0"/>
                  </a:moveTo>
                  <a:lnTo>
                    <a:pt x="0" y="0"/>
                  </a:lnTo>
                  <a:lnTo>
                    <a:pt x="1257" y="2285"/>
                  </a:lnTo>
                  <a:lnTo>
                    <a:pt x="9093" y="2285"/>
                  </a:lnTo>
                  <a:lnTo>
                    <a:pt x="7835" y="0"/>
                  </a:lnTo>
                  <a:close/>
                </a:path>
              </a:pathLst>
            </a:custGeom>
            <a:solidFill>
              <a:srgbClr val="7F8084"/>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1" name="object 505">
              <a:extLst>
                <a:ext uri="{FF2B5EF4-FFF2-40B4-BE49-F238E27FC236}">
                  <a16:creationId xmlns:a16="http://schemas.microsoft.com/office/drawing/2014/main" id="{C860D200-4A33-09C8-F181-9341C2C54A2C}"/>
                </a:ext>
              </a:extLst>
            </p:cNvPr>
            <p:cNvSpPr/>
            <p:nvPr/>
          </p:nvSpPr>
          <p:spPr>
            <a:xfrm>
              <a:off x="4760216" y="5667781"/>
              <a:ext cx="12790" cy="3404"/>
            </a:xfrm>
            <a:custGeom>
              <a:avLst/>
              <a:gdLst/>
              <a:ahLst/>
              <a:cxnLst/>
              <a:rect l="l" t="t" r="r" b="b"/>
              <a:pathLst>
                <a:path w="9525" h="2540">
                  <a:moveTo>
                    <a:pt x="7835" y="0"/>
                  </a:moveTo>
                  <a:lnTo>
                    <a:pt x="0" y="0"/>
                  </a:lnTo>
                  <a:lnTo>
                    <a:pt x="1244" y="2285"/>
                  </a:lnTo>
                  <a:lnTo>
                    <a:pt x="9093" y="2285"/>
                  </a:lnTo>
                  <a:lnTo>
                    <a:pt x="7835" y="0"/>
                  </a:lnTo>
                  <a:close/>
                </a:path>
              </a:pathLst>
            </a:custGeom>
            <a:solidFill>
              <a:srgbClr val="7F8084"/>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2" name="object 506">
              <a:extLst>
                <a:ext uri="{FF2B5EF4-FFF2-40B4-BE49-F238E27FC236}">
                  <a16:creationId xmlns:a16="http://schemas.microsoft.com/office/drawing/2014/main" id="{FC13A1CB-FE69-B9F7-4DB0-1E18119F6997}"/>
                </a:ext>
              </a:extLst>
            </p:cNvPr>
            <p:cNvSpPr/>
            <p:nvPr/>
          </p:nvSpPr>
          <p:spPr>
            <a:xfrm>
              <a:off x="4745303" y="5667781"/>
              <a:ext cx="12790" cy="3404"/>
            </a:xfrm>
            <a:custGeom>
              <a:avLst/>
              <a:gdLst/>
              <a:ahLst/>
              <a:cxnLst/>
              <a:rect l="l" t="t" r="r" b="b"/>
              <a:pathLst>
                <a:path w="9525" h="2540">
                  <a:moveTo>
                    <a:pt x="7835" y="0"/>
                  </a:moveTo>
                  <a:lnTo>
                    <a:pt x="0" y="0"/>
                  </a:lnTo>
                  <a:lnTo>
                    <a:pt x="1257" y="2285"/>
                  </a:lnTo>
                  <a:lnTo>
                    <a:pt x="9093" y="2285"/>
                  </a:lnTo>
                  <a:lnTo>
                    <a:pt x="7835" y="0"/>
                  </a:lnTo>
                  <a:close/>
                </a:path>
              </a:pathLst>
            </a:custGeom>
            <a:solidFill>
              <a:srgbClr val="7F8084"/>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3" name="object 507">
              <a:extLst>
                <a:ext uri="{FF2B5EF4-FFF2-40B4-BE49-F238E27FC236}">
                  <a16:creationId xmlns:a16="http://schemas.microsoft.com/office/drawing/2014/main" id="{26ABB073-193C-FCF4-CD71-5BA00344DB2A}"/>
                </a:ext>
              </a:extLst>
            </p:cNvPr>
            <p:cNvSpPr/>
            <p:nvPr/>
          </p:nvSpPr>
          <p:spPr>
            <a:xfrm>
              <a:off x="4730399" y="5667781"/>
              <a:ext cx="12790" cy="3404"/>
            </a:xfrm>
            <a:custGeom>
              <a:avLst/>
              <a:gdLst/>
              <a:ahLst/>
              <a:cxnLst/>
              <a:rect l="l" t="t" r="r" b="b"/>
              <a:pathLst>
                <a:path w="9525" h="2540">
                  <a:moveTo>
                    <a:pt x="7835" y="0"/>
                  </a:moveTo>
                  <a:lnTo>
                    <a:pt x="0" y="0"/>
                  </a:lnTo>
                  <a:lnTo>
                    <a:pt x="1244" y="2285"/>
                  </a:lnTo>
                  <a:lnTo>
                    <a:pt x="9093" y="2285"/>
                  </a:lnTo>
                  <a:lnTo>
                    <a:pt x="7835" y="0"/>
                  </a:lnTo>
                  <a:close/>
                </a:path>
              </a:pathLst>
            </a:custGeom>
            <a:solidFill>
              <a:srgbClr val="7F8084"/>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4" name="object 508">
              <a:extLst>
                <a:ext uri="{FF2B5EF4-FFF2-40B4-BE49-F238E27FC236}">
                  <a16:creationId xmlns:a16="http://schemas.microsoft.com/office/drawing/2014/main" id="{731FC998-C34F-DD24-C7DE-FB76E0886329}"/>
                </a:ext>
              </a:extLst>
            </p:cNvPr>
            <p:cNvSpPr/>
            <p:nvPr/>
          </p:nvSpPr>
          <p:spPr>
            <a:xfrm>
              <a:off x="4715487" y="5667781"/>
              <a:ext cx="12790" cy="3404"/>
            </a:xfrm>
            <a:custGeom>
              <a:avLst/>
              <a:gdLst/>
              <a:ahLst/>
              <a:cxnLst/>
              <a:rect l="l" t="t" r="r" b="b"/>
              <a:pathLst>
                <a:path w="9525" h="2540">
                  <a:moveTo>
                    <a:pt x="7835" y="0"/>
                  </a:moveTo>
                  <a:lnTo>
                    <a:pt x="0" y="0"/>
                  </a:lnTo>
                  <a:lnTo>
                    <a:pt x="1257" y="2285"/>
                  </a:lnTo>
                  <a:lnTo>
                    <a:pt x="9093" y="2285"/>
                  </a:lnTo>
                  <a:lnTo>
                    <a:pt x="7835" y="0"/>
                  </a:lnTo>
                  <a:close/>
                </a:path>
              </a:pathLst>
            </a:custGeom>
            <a:solidFill>
              <a:srgbClr val="7F8084"/>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5" name="object 509">
              <a:extLst>
                <a:ext uri="{FF2B5EF4-FFF2-40B4-BE49-F238E27FC236}">
                  <a16:creationId xmlns:a16="http://schemas.microsoft.com/office/drawing/2014/main" id="{EAAD4B3A-5488-1388-6CB8-2F9B4ED62D4E}"/>
                </a:ext>
              </a:extLst>
            </p:cNvPr>
            <p:cNvSpPr/>
            <p:nvPr/>
          </p:nvSpPr>
          <p:spPr>
            <a:xfrm>
              <a:off x="4700582" y="5667781"/>
              <a:ext cx="12790" cy="3404"/>
            </a:xfrm>
            <a:custGeom>
              <a:avLst/>
              <a:gdLst/>
              <a:ahLst/>
              <a:cxnLst/>
              <a:rect l="l" t="t" r="r" b="b"/>
              <a:pathLst>
                <a:path w="9525" h="2540">
                  <a:moveTo>
                    <a:pt x="7835" y="0"/>
                  </a:moveTo>
                  <a:lnTo>
                    <a:pt x="0" y="0"/>
                  </a:lnTo>
                  <a:lnTo>
                    <a:pt x="1257" y="2285"/>
                  </a:lnTo>
                  <a:lnTo>
                    <a:pt x="9093" y="2285"/>
                  </a:lnTo>
                  <a:lnTo>
                    <a:pt x="7835" y="0"/>
                  </a:lnTo>
                  <a:close/>
                </a:path>
              </a:pathLst>
            </a:custGeom>
            <a:solidFill>
              <a:srgbClr val="7F8084"/>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6" name="object 510">
              <a:extLst>
                <a:ext uri="{FF2B5EF4-FFF2-40B4-BE49-F238E27FC236}">
                  <a16:creationId xmlns:a16="http://schemas.microsoft.com/office/drawing/2014/main" id="{432BF0EE-AA3F-EFD6-27F3-00FC10049375}"/>
                </a:ext>
              </a:extLst>
            </p:cNvPr>
            <p:cNvSpPr/>
            <p:nvPr/>
          </p:nvSpPr>
          <p:spPr>
            <a:xfrm>
              <a:off x="4685676" y="5667781"/>
              <a:ext cx="12790" cy="3404"/>
            </a:xfrm>
            <a:custGeom>
              <a:avLst/>
              <a:gdLst/>
              <a:ahLst/>
              <a:cxnLst/>
              <a:rect l="l" t="t" r="r" b="b"/>
              <a:pathLst>
                <a:path w="9525" h="2540">
                  <a:moveTo>
                    <a:pt x="7835" y="0"/>
                  </a:moveTo>
                  <a:lnTo>
                    <a:pt x="0" y="0"/>
                  </a:lnTo>
                  <a:lnTo>
                    <a:pt x="1244" y="2285"/>
                  </a:lnTo>
                  <a:lnTo>
                    <a:pt x="9093" y="2285"/>
                  </a:lnTo>
                  <a:lnTo>
                    <a:pt x="7835" y="0"/>
                  </a:lnTo>
                  <a:close/>
                </a:path>
              </a:pathLst>
            </a:custGeom>
            <a:solidFill>
              <a:srgbClr val="7F8084"/>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7" name="object 511">
              <a:extLst>
                <a:ext uri="{FF2B5EF4-FFF2-40B4-BE49-F238E27FC236}">
                  <a16:creationId xmlns:a16="http://schemas.microsoft.com/office/drawing/2014/main" id="{A3EB83DA-07FC-6C51-77C3-4546299FE107}"/>
                </a:ext>
              </a:extLst>
            </p:cNvPr>
            <p:cNvSpPr/>
            <p:nvPr/>
          </p:nvSpPr>
          <p:spPr>
            <a:xfrm>
              <a:off x="4670764" y="5667781"/>
              <a:ext cx="12790" cy="3404"/>
            </a:xfrm>
            <a:custGeom>
              <a:avLst/>
              <a:gdLst/>
              <a:ahLst/>
              <a:cxnLst/>
              <a:rect l="l" t="t" r="r" b="b"/>
              <a:pathLst>
                <a:path w="9525" h="2540">
                  <a:moveTo>
                    <a:pt x="7835" y="0"/>
                  </a:moveTo>
                  <a:lnTo>
                    <a:pt x="0" y="0"/>
                  </a:lnTo>
                  <a:lnTo>
                    <a:pt x="1257" y="2285"/>
                  </a:lnTo>
                  <a:lnTo>
                    <a:pt x="9093" y="2285"/>
                  </a:lnTo>
                  <a:lnTo>
                    <a:pt x="7835" y="0"/>
                  </a:lnTo>
                  <a:close/>
                </a:path>
              </a:pathLst>
            </a:custGeom>
            <a:solidFill>
              <a:srgbClr val="7F8084"/>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8" name="object 512">
              <a:extLst>
                <a:ext uri="{FF2B5EF4-FFF2-40B4-BE49-F238E27FC236}">
                  <a16:creationId xmlns:a16="http://schemas.microsoft.com/office/drawing/2014/main" id="{7DD942A3-5BA7-6E7F-CA95-4132DFDD23F6}"/>
                </a:ext>
              </a:extLst>
            </p:cNvPr>
            <p:cNvSpPr/>
            <p:nvPr/>
          </p:nvSpPr>
          <p:spPr>
            <a:xfrm>
              <a:off x="4655860" y="5667781"/>
              <a:ext cx="12790" cy="3404"/>
            </a:xfrm>
            <a:custGeom>
              <a:avLst/>
              <a:gdLst/>
              <a:ahLst/>
              <a:cxnLst/>
              <a:rect l="l" t="t" r="r" b="b"/>
              <a:pathLst>
                <a:path w="9525" h="2540">
                  <a:moveTo>
                    <a:pt x="7835" y="0"/>
                  </a:moveTo>
                  <a:lnTo>
                    <a:pt x="0" y="0"/>
                  </a:lnTo>
                  <a:lnTo>
                    <a:pt x="1244" y="2285"/>
                  </a:lnTo>
                  <a:lnTo>
                    <a:pt x="9093" y="2285"/>
                  </a:lnTo>
                  <a:lnTo>
                    <a:pt x="7835" y="0"/>
                  </a:lnTo>
                  <a:close/>
                </a:path>
              </a:pathLst>
            </a:custGeom>
            <a:solidFill>
              <a:srgbClr val="7F8084"/>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9" name="object 513">
              <a:extLst>
                <a:ext uri="{FF2B5EF4-FFF2-40B4-BE49-F238E27FC236}">
                  <a16:creationId xmlns:a16="http://schemas.microsoft.com/office/drawing/2014/main" id="{11F04442-B94C-400C-6970-593F7B02D0E7}"/>
                </a:ext>
              </a:extLst>
            </p:cNvPr>
            <p:cNvSpPr/>
            <p:nvPr/>
          </p:nvSpPr>
          <p:spPr>
            <a:xfrm>
              <a:off x="4640947" y="5667781"/>
              <a:ext cx="12790" cy="3404"/>
            </a:xfrm>
            <a:custGeom>
              <a:avLst/>
              <a:gdLst/>
              <a:ahLst/>
              <a:cxnLst/>
              <a:rect l="l" t="t" r="r" b="b"/>
              <a:pathLst>
                <a:path w="9525" h="2540">
                  <a:moveTo>
                    <a:pt x="7835" y="0"/>
                  </a:moveTo>
                  <a:lnTo>
                    <a:pt x="0" y="0"/>
                  </a:lnTo>
                  <a:lnTo>
                    <a:pt x="1257" y="2285"/>
                  </a:lnTo>
                  <a:lnTo>
                    <a:pt x="9093" y="2285"/>
                  </a:lnTo>
                  <a:lnTo>
                    <a:pt x="7835" y="0"/>
                  </a:lnTo>
                  <a:close/>
                </a:path>
              </a:pathLst>
            </a:custGeom>
            <a:solidFill>
              <a:srgbClr val="7F8084"/>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0" name="object 514">
              <a:extLst>
                <a:ext uri="{FF2B5EF4-FFF2-40B4-BE49-F238E27FC236}">
                  <a16:creationId xmlns:a16="http://schemas.microsoft.com/office/drawing/2014/main" id="{5192F188-6161-0F24-106C-266AB874FF64}"/>
                </a:ext>
              </a:extLst>
            </p:cNvPr>
            <p:cNvSpPr/>
            <p:nvPr/>
          </p:nvSpPr>
          <p:spPr>
            <a:xfrm>
              <a:off x="4626042" y="5667781"/>
              <a:ext cx="12790" cy="3404"/>
            </a:xfrm>
            <a:custGeom>
              <a:avLst/>
              <a:gdLst/>
              <a:ahLst/>
              <a:cxnLst/>
              <a:rect l="l" t="t" r="r" b="b"/>
              <a:pathLst>
                <a:path w="9525" h="2540">
                  <a:moveTo>
                    <a:pt x="7835" y="0"/>
                  </a:moveTo>
                  <a:lnTo>
                    <a:pt x="0" y="0"/>
                  </a:lnTo>
                  <a:lnTo>
                    <a:pt x="1257" y="2285"/>
                  </a:lnTo>
                  <a:lnTo>
                    <a:pt x="9093" y="2285"/>
                  </a:lnTo>
                  <a:lnTo>
                    <a:pt x="7835" y="0"/>
                  </a:lnTo>
                  <a:close/>
                </a:path>
              </a:pathLst>
            </a:custGeom>
            <a:solidFill>
              <a:srgbClr val="7F8084"/>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1" name="object 515">
              <a:extLst>
                <a:ext uri="{FF2B5EF4-FFF2-40B4-BE49-F238E27FC236}">
                  <a16:creationId xmlns:a16="http://schemas.microsoft.com/office/drawing/2014/main" id="{8D59E9B7-5BF2-0CB3-A999-AE4204688155}"/>
                </a:ext>
              </a:extLst>
            </p:cNvPr>
            <p:cNvSpPr/>
            <p:nvPr/>
          </p:nvSpPr>
          <p:spPr>
            <a:xfrm>
              <a:off x="4611136" y="5667781"/>
              <a:ext cx="12790" cy="3404"/>
            </a:xfrm>
            <a:custGeom>
              <a:avLst/>
              <a:gdLst/>
              <a:ahLst/>
              <a:cxnLst/>
              <a:rect l="l" t="t" r="r" b="b"/>
              <a:pathLst>
                <a:path w="9525" h="2540">
                  <a:moveTo>
                    <a:pt x="7835" y="0"/>
                  </a:moveTo>
                  <a:lnTo>
                    <a:pt x="0" y="0"/>
                  </a:lnTo>
                  <a:lnTo>
                    <a:pt x="1244" y="2285"/>
                  </a:lnTo>
                  <a:lnTo>
                    <a:pt x="9093" y="2285"/>
                  </a:lnTo>
                  <a:lnTo>
                    <a:pt x="7835" y="0"/>
                  </a:lnTo>
                  <a:close/>
                </a:path>
              </a:pathLst>
            </a:custGeom>
            <a:solidFill>
              <a:srgbClr val="7F8084"/>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2" name="object 516">
              <a:extLst>
                <a:ext uri="{FF2B5EF4-FFF2-40B4-BE49-F238E27FC236}">
                  <a16:creationId xmlns:a16="http://schemas.microsoft.com/office/drawing/2014/main" id="{691B66DE-E069-620A-72D0-78C36810C4B3}"/>
                </a:ext>
              </a:extLst>
            </p:cNvPr>
            <p:cNvSpPr/>
            <p:nvPr/>
          </p:nvSpPr>
          <p:spPr>
            <a:xfrm>
              <a:off x="4596224" y="5667781"/>
              <a:ext cx="12790" cy="3404"/>
            </a:xfrm>
            <a:custGeom>
              <a:avLst/>
              <a:gdLst/>
              <a:ahLst/>
              <a:cxnLst/>
              <a:rect l="l" t="t" r="r" b="b"/>
              <a:pathLst>
                <a:path w="9525" h="2540">
                  <a:moveTo>
                    <a:pt x="7835" y="0"/>
                  </a:moveTo>
                  <a:lnTo>
                    <a:pt x="0" y="0"/>
                  </a:lnTo>
                  <a:lnTo>
                    <a:pt x="1257" y="2285"/>
                  </a:lnTo>
                  <a:lnTo>
                    <a:pt x="9093" y="2285"/>
                  </a:lnTo>
                  <a:lnTo>
                    <a:pt x="7835" y="0"/>
                  </a:lnTo>
                  <a:close/>
                </a:path>
              </a:pathLst>
            </a:custGeom>
            <a:solidFill>
              <a:srgbClr val="7F8084"/>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3" name="object 517">
              <a:extLst>
                <a:ext uri="{FF2B5EF4-FFF2-40B4-BE49-F238E27FC236}">
                  <a16:creationId xmlns:a16="http://schemas.microsoft.com/office/drawing/2014/main" id="{A52934E0-BED3-72BE-758F-2FD021B4602D}"/>
                </a:ext>
              </a:extLst>
            </p:cNvPr>
            <p:cNvSpPr/>
            <p:nvPr/>
          </p:nvSpPr>
          <p:spPr>
            <a:xfrm>
              <a:off x="4581319" y="5667781"/>
              <a:ext cx="12790" cy="3404"/>
            </a:xfrm>
            <a:custGeom>
              <a:avLst/>
              <a:gdLst/>
              <a:ahLst/>
              <a:cxnLst/>
              <a:rect l="l" t="t" r="r" b="b"/>
              <a:pathLst>
                <a:path w="9525" h="2540">
                  <a:moveTo>
                    <a:pt x="7835" y="0"/>
                  </a:moveTo>
                  <a:lnTo>
                    <a:pt x="0" y="0"/>
                  </a:lnTo>
                  <a:lnTo>
                    <a:pt x="1244" y="2285"/>
                  </a:lnTo>
                  <a:lnTo>
                    <a:pt x="9093" y="2285"/>
                  </a:lnTo>
                  <a:lnTo>
                    <a:pt x="7835" y="0"/>
                  </a:lnTo>
                  <a:close/>
                </a:path>
              </a:pathLst>
            </a:custGeom>
            <a:solidFill>
              <a:srgbClr val="7F8084"/>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4" name="object 518">
              <a:extLst>
                <a:ext uri="{FF2B5EF4-FFF2-40B4-BE49-F238E27FC236}">
                  <a16:creationId xmlns:a16="http://schemas.microsoft.com/office/drawing/2014/main" id="{AA22CD4A-0499-6D41-1D62-FBF9091A9961}"/>
                </a:ext>
              </a:extLst>
            </p:cNvPr>
            <p:cNvSpPr/>
            <p:nvPr/>
          </p:nvSpPr>
          <p:spPr>
            <a:xfrm>
              <a:off x="4566407" y="5667781"/>
              <a:ext cx="12790" cy="3404"/>
            </a:xfrm>
            <a:custGeom>
              <a:avLst/>
              <a:gdLst/>
              <a:ahLst/>
              <a:cxnLst/>
              <a:rect l="l" t="t" r="r" b="b"/>
              <a:pathLst>
                <a:path w="9525" h="2540">
                  <a:moveTo>
                    <a:pt x="7835" y="0"/>
                  </a:moveTo>
                  <a:lnTo>
                    <a:pt x="0" y="0"/>
                  </a:lnTo>
                  <a:lnTo>
                    <a:pt x="1257" y="2285"/>
                  </a:lnTo>
                  <a:lnTo>
                    <a:pt x="9093" y="2285"/>
                  </a:lnTo>
                  <a:lnTo>
                    <a:pt x="7835" y="0"/>
                  </a:lnTo>
                  <a:close/>
                </a:path>
              </a:pathLst>
            </a:custGeom>
            <a:solidFill>
              <a:srgbClr val="7F8084"/>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5" name="object 519">
              <a:extLst>
                <a:ext uri="{FF2B5EF4-FFF2-40B4-BE49-F238E27FC236}">
                  <a16:creationId xmlns:a16="http://schemas.microsoft.com/office/drawing/2014/main" id="{B4C60647-357A-F848-C4FA-5C3749E4D068}"/>
                </a:ext>
              </a:extLst>
            </p:cNvPr>
            <p:cNvSpPr/>
            <p:nvPr/>
          </p:nvSpPr>
          <p:spPr>
            <a:xfrm>
              <a:off x="4551502" y="5667781"/>
              <a:ext cx="12790" cy="3404"/>
            </a:xfrm>
            <a:custGeom>
              <a:avLst/>
              <a:gdLst/>
              <a:ahLst/>
              <a:cxnLst/>
              <a:rect l="l" t="t" r="r" b="b"/>
              <a:pathLst>
                <a:path w="9525" h="2540">
                  <a:moveTo>
                    <a:pt x="7835" y="0"/>
                  </a:moveTo>
                  <a:lnTo>
                    <a:pt x="0" y="0"/>
                  </a:lnTo>
                  <a:lnTo>
                    <a:pt x="1257" y="2285"/>
                  </a:lnTo>
                  <a:lnTo>
                    <a:pt x="9093" y="2285"/>
                  </a:lnTo>
                  <a:lnTo>
                    <a:pt x="7835" y="0"/>
                  </a:lnTo>
                  <a:close/>
                </a:path>
              </a:pathLst>
            </a:custGeom>
            <a:solidFill>
              <a:srgbClr val="7F8084"/>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6" name="object 520">
              <a:extLst>
                <a:ext uri="{FF2B5EF4-FFF2-40B4-BE49-F238E27FC236}">
                  <a16:creationId xmlns:a16="http://schemas.microsoft.com/office/drawing/2014/main" id="{87C02C24-7342-0750-9171-4180CC912381}"/>
                </a:ext>
              </a:extLst>
            </p:cNvPr>
            <p:cNvSpPr/>
            <p:nvPr/>
          </p:nvSpPr>
          <p:spPr>
            <a:xfrm>
              <a:off x="4792616" y="5672500"/>
              <a:ext cx="12790" cy="3404"/>
            </a:xfrm>
            <a:custGeom>
              <a:avLst/>
              <a:gdLst/>
              <a:ahLst/>
              <a:cxnLst/>
              <a:rect l="l" t="t" r="r" b="b"/>
              <a:pathLst>
                <a:path w="9525" h="2540">
                  <a:moveTo>
                    <a:pt x="7835" y="0"/>
                  </a:moveTo>
                  <a:lnTo>
                    <a:pt x="0" y="0"/>
                  </a:lnTo>
                  <a:lnTo>
                    <a:pt x="1257" y="2285"/>
                  </a:lnTo>
                  <a:lnTo>
                    <a:pt x="9093" y="2285"/>
                  </a:lnTo>
                  <a:lnTo>
                    <a:pt x="7835" y="0"/>
                  </a:lnTo>
                  <a:close/>
                </a:path>
              </a:pathLst>
            </a:custGeom>
            <a:solidFill>
              <a:srgbClr val="7F8084"/>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7" name="object 521">
              <a:extLst>
                <a:ext uri="{FF2B5EF4-FFF2-40B4-BE49-F238E27FC236}">
                  <a16:creationId xmlns:a16="http://schemas.microsoft.com/office/drawing/2014/main" id="{B1E3328C-7B17-E052-7232-6421CADBE5B1}"/>
                </a:ext>
              </a:extLst>
            </p:cNvPr>
            <p:cNvSpPr/>
            <p:nvPr/>
          </p:nvSpPr>
          <p:spPr>
            <a:xfrm>
              <a:off x="4777711" y="5672500"/>
              <a:ext cx="12790" cy="3404"/>
            </a:xfrm>
            <a:custGeom>
              <a:avLst/>
              <a:gdLst/>
              <a:ahLst/>
              <a:cxnLst/>
              <a:rect l="l" t="t" r="r" b="b"/>
              <a:pathLst>
                <a:path w="9525" h="2540">
                  <a:moveTo>
                    <a:pt x="7835" y="0"/>
                  </a:moveTo>
                  <a:lnTo>
                    <a:pt x="0" y="0"/>
                  </a:lnTo>
                  <a:lnTo>
                    <a:pt x="1244" y="2285"/>
                  </a:lnTo>
                  <a:lnTo>
                    <a:pt x="9093" y="2285"/>
                  </a:lnTo>
                  <a:lnTo>
                    <a:pt x="7835" y="0"/>
                  </a:lnTo>
                  <a:close/>
                </a:path>
              </a:pathLst>
            </a:custGeom>
            <a:solidFill>
              <a:srgbClr val="7F8084"/>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8" name="object 522">
              <a:extLst>
                <a:ext uri="{FF2B5EF4-FFF2-40B4-BE49-F238E27FC236}">
                  <a16:creationId xmlns:a16="http://schemas.microsoft.com/office/drawing/2014/main" id="{29BB9C28-A7BF-5E12-2850-D26773B824F5}"/>
                </a:ext>
              </a:extLst>
            </p:cNvPr>
            <p:cNvSpPr/>
            <p:nvPr/>
          </p:nvSpPr>
          <p:spPr>
            <a:xfrm>
              <a:off x="4762798" y="5672500"/>
              <a:ext cx="12790" cy="3404"/>
            </a:xfrm>
            <a:custGeom>
              <a:avLst/>
              <a:gdLst/>
              <a:ahLst/>
              <a:cxnLst/>
              <a:rect l="l" t="t" r="r" b="b"/>
              <a:pathLst>
                <a:path w="9525" h="2540">
                  <a:moveTo>
                    <a:pt x="7835" y="0"/>
                  </a:moveTo>
                  <a:lnTo>
                    <a:pt x="0" y="0"/>
                  </a:lnTo>
                  <a:lnTo>
                    <a:pt x="1257" y="2285"/>
                  </a:lnTo>
                  <a:lnTo>
                    <a:pt x="9093" y="2285"/>
                  </a:lnTo>
                  <a:lnTo>
                    <a:pt x="7835" y="0"/>
                  </a:lnTo>
                  <a:close/>
                </a:path>
              </a:pathLst>
            </a:custGeom>
            <a:solidFill>
              <a:srgbClr val="7F8084"/>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9" name="object 523">
              <a:extLst>
                <a:ext uri="{FF2B5EF4-FFF2-40B4-BE49-F238E27FC236}">
                  <a16:creationId xmlns:a16="http://schemas.microsoft.com/office/drawing/2014/main" id="{FA76CCEF-18A6-B518-5603-890B218FF935}"/>
                </a:ext>
              </a:extLst>
            </p:cNvPr>
            <p:cNvSpPr/>
            <p:nvPr/>
          </p:nvSpPr>
          <p:spPr>
            <a:xfrm>
              <a:off x="4747894" y="5672500"/>
              <a:ext cx="12790" cy="3404"/>
            </a:xfrm>
            <a:custGeom>
              <a:avLst/>
              <a:gdLst/>
              <a:ahLst/>
              <a:cxnLst/>
              <a:rect l="l" t="t" r="r" b="b"/>
              <a:pathLst>
                <a:path w="9525" h="2540">
                  <a:moveTo>
                    <a:pt x="7835" y="0"/>
                  </a:moveTo>
                  <a:lnTo>
                    <a:pt x="0" y="0"/>
                  </a:lnTo>
                  <a:lnTo>
                    <a:pt x="1244" y="2285"/>
                  </a:lnTo>
                  <a:lnTo>
                    <a:pt x="9093" y="2285"/>
                  </a:lnTo>
                  <a:lnTo>
                    <a:pt x="7835" y="0"/>
                  </a:lnTo>
                  <a:close/>
                </a:path>
              </a:pathLst>
            </a:custGeom>
            <a:solidFill>
              <a:srgbClr val="7F8084"/>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0" name="object 524">
              <a:extLst>
                <a:ext uri="{FF2B5EF4-FFF2-40B4-BE49-F238E27FC236}">
                  <a16:creationId xmlns:a16="http://schemas.microsoft.com/office/drawing/2014/main" id="{38003F85-23E7-FE52-29BE-D4CA7873BD70}"/>
                </a:ext>
              </a:extLst>
            </p:cNvPr>
            <p:cNvSpPr/>
            <p:nvPr/>
          </p:nvSpPr>
          <p:spPr>
            <a:xfrm>
              <a:off x="4732981" y="5672500"/>
              <a:ext cx="12790" cy="3404"/>
            </a:xfrm>
            <a:custGeom>
              <a:avLst/>
              <a:gdLst/>
              <a:ahLst/>
              <a:cxnLst/>
              <a:rect l="l" t="t" r="r" b="b"/>
              <a:pathLst>
                <a:path w="9525" h="2540">
                  <a:moveTo>
                    <a:pt x="7835" y="0"/>
                  </a:moveTo>
                  <a:lnTo>
                    <a:pt x="0" y="0"/>
                  </a:lnTo>
                  <a:lnTo>
                    <a:pt x="1257" y="2285"/>
                  </a:lnTo>
                  <a:lnTo>
                    <a:pt x="9093" y="2285"/>
                  </a:lnTo>
                  <a:lnTo>
                    <a:pt x="7835" y="0"/>
                  </a:lnTo>
                  <a:close/>
                </a:path>
              </a:pathLst>
            </a:custGeom>
            <a:solidFill>
              <a:srgbClr val="7F8084"/>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1" name="object 525">
              <a:extLst>
                <a:ext uri="{FF2B5EF4-FFF2-40B4-BE49-F238E27FC236}">
                  <a16:creationId xmlns:a16="http://schemas.microsoft.com/office/drawing/2014/main" id="{FB34652A-231F-8F05-EF8C-F3A29176FF9A}"/>
                </a:ext>
              </a:extLst>
            </p:cNvPr>
            <p:cNvSpPr/>
            <p:nvPr/>
          </p:nvSpPr>
          <p:spPr>
            <a:xfrm>
              <a:off x="4718075" y="5672500"/>
              <a:ext cx="12790" cy="3404"/>
            </a:xfrm>
            <a:custGeom>
              <a:avLst/>
              <a:gdLst/>
              <a:ahLst/>
              <a:cxnLst/>
              <a:rect l="l" t="t" r="r" b="b"/>
              <a:pathLst>
                <a:path w="9525" h="2540">
                  <a:moveTo>
                    <a:pt x="7835" y="0"/>
                  </a:moveTo>
                  <a:lnTo>
                    <a:pt x="0" y="0"/>
                  </a:lnTo>
                  <a:lnTo>
                    <a:pt x="1257" y="2285"/>
                  </a:lnTo>
                  <a:lnTo>
                    <a:pt x="9093" y="2285"/>
                  </a:lnTo>
                  <a:lnTo>
                    <a:pt x="7835" y="0"/>
                  </a:lnTo>
                  <a:close/>
                </a:path>
              </a:pathLst>
            </a:custGeom>
            <a:solidFill>
              <a:srgbClr val="7F8084"/>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2" name="object 526">
              <a:extLst>
                <a:ext uri="{FF2B5EF4-FFF2-40B4-BE49-F238E27FC236}">
                  <a16:creationId xmlns:a16="http://schemas.microsoft.com/office/drawing/2014/main" id="{C7C66BDB-CBEA-4D26-8F14-80079A3E365B}"/>
                </a:ext>
              </a:extLst>
            </p:cNvPr>
            <p:cNvSpPr/>
            <p:nvPr/>
          </p:nvSpPr>
          <p:spPr>
            <a:xfrm>
              <a:off x="4703171" y="5672500"/>
              <a:ext cx="12790" cy="3404"/>
            </a:xfrm>
            <a:custGeom>
              <a:avLst/>
              <a:gdLst/>
              <a:ahLst/>
              <a:cxnLst/>
              <a:rect l="l" t="t" r="r" b="b"/>
              <a:pathLst>
                <a:path w="9525" h="2540">
                  <a:moveTo>
                    <a:pt x="7835" y="0"/>
                  </a:moveTo>
                  <a:lnTo>
                    <a:pt x="0" y="0"/>
                  </a:lnTo>
                  <a:lnTo>
                    <a:pt x="1244" y="2285"/>
                  </a:lnTo>
                  <a:lnTo>
                    <a:pt x="9093" y="2285"/>
                  </a:lnTo>
                  <a:lnTo>
                    <a:pt x="7835" y="0"/>
                  </a:lnTo>
                  <a:close/>
                </a:path>
              </a:pathLst>
            </a:custGeom>
            <a:solidFill>
              <a:srgbClr val="7F8084"/>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3" name="object 527">
              <a:extLst>
                <a:ext uri="{FF2B5EF4-FFF2-40B4-BE49-F238E27FC236}">
                  <a16:creationId xmlns:a16="http://schemas.microsoft.com/office/drawing/2014/main" id="{186DA2C1-98D5-F652-CF21-7EC9707F57A1}"/>
                </a:ext>
              </a:extLst>
            </p:cNvPr>
            <p:cNvSpPr/>
            <p:nvPr/>
          </p:nvSpPr>
          <p:spPr>
            <a:xfrm>
              <a:off x="4688259" y="5672500"/>
              <a:ext cx="12790" cy="3404"/>
            </a:xfrm>
            <a:custGeom>
              <a:avLst/>
              <a:gdLst/>
              <a:ahLst/>
              <a:cxnLst/>
              <a:rect l="l" t="t" r="r" b="b"/>
              <a:pathLst>
                <a:path w="9525" h="2540">
                  <a:moveTo>
                    <a:pt x="7835" y="0"/>
                  </a:moveTo>
                  <a:lnTo>
                    <a:pt x="0" y="0"/>
                  </a:lnTo>
                  <a:lnTo>
                    <a:pt x="1257" y="2285"/>
                  </a:lnTo>
                  <a:lnTo>
                    <a:pt x="9093" y="2285"/>
                  </a:lnTo>
                  <a:lnTo>
                    <a:pt x="7835" y="0"/>
                  </a:lnTo>
                  <a:close/>
                </a:path>
              </a:pathLst>
            </a:custGeom>
            <a:solidFill>
              <a:srgbClr val="7F8084"/>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4" name="object 528">
              <a:extLst>
                <a:ext uri="{FF2B5EF4-FFF2-40B4-BE49-F238E27FC236}">
                  <a16:creationId xmlns:a16="http://schemas.microsoft.com/office/drawing/2014/main" id="{EB0C0762-0B2D-01FA-7080-CD3D3B97689E}"/>
                </a:ext>
              </a:extLst>
            </p:cNvPr>
            <p:cNvSpPr/>
            <p:nvPr/>
          </p:nvSpPr>
          <p:spPr>
            <a:xfrm>
              <a:off x="4673354" y="5672500"/>
              <a:ext cx="12790" cy="3404"/>
            </a:xfrm>
            <a:custGeom>
              <a:avLst/>
              <a:gdLst/>
              <a:ahLst/>
              <a:cxnLst/>
              <a:rect l="l" t="t" r="r" b="b"/>
              <a:pathLst>
                <a:path w="9525" h="2540">
                  <a:moveTo>
                    <a:pt x="7835" y="0"/>
                  </a:moveTo>
                  <a:lnTo>
                    <a:pt x="0" y="0"/>
                  </a:lnTo>
                  <a:lnTo>
                    <a:pt x="1244" y="2285"/>
                  </a:lnTo>
                  <a:lnTo>
                    <a:pt x="9093" y="2285"/>
                  </a:lnTo>
                  <a:lnTo>
                    <a:pt x="7835" y="0"/>
                  </a:lnTo>
                  <a:close/>
                </a:path>
              </a:pathLst>
            </a:custGeom>
            <a:solidFill>
              <a:srgbClr val="7F8084"/>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5" name="object 529">
              <a:extLst>
                <a:ext uri="{FF2B5EF4-FFF2-40B4-BE49-F238E27FC236}">
                  <a16:creationId xmlns:a16="http://schemas.microsoft.com/office/drawing/2014/main" id="{D9A3B007-7FAB-537F-A00C-BF64AFAA3AB0}"/>
                </a:ext>
              </a:extLst>
            </p:cNvPr>
            <p:cNvSpPr/>
            <p:nvPr/>
          </p:nvSpPr>
          <p:spPr>
            <a:xfrm>
              <a:off x="4658442" y="5672500"/>
              <a:ext cx="12790" cy="3404"/>
            </a:xfrm>
            <a:custGeom>
              <a:avLst/>
              <a:gdLst/>
              <a:ahLst/>
              <a:cxnLst/>
              <a:rect l="l" t="t" r="r" b="b"/>
              <a:pathLst>
                <a:path w="9525" h="2540">
                  <a:moveTo>
                    <a:pt x="7835" y="0"/>
                  </a:moveTo>
                  <a:lnTo>
                    <a:pt x="0" y="0"/>
                  </a:lnTo>
                  <a:lnTo>
                    <a:pt x="1257" y="2285"/>
                  </a:lnTo>
                  <a:lnTo>
                    <a:pt x="9093" y="2285"/>
                  </a:lnTo>
                  <a:lnTo>
                    <a:pt x="7835" y="0"/>
                  </a:lnTo>
                  <a:close/>
                </a:path>
              </a:pathLst>
            </a:custGeom>
            <a:solidFill>
              <a:srgbClr val="7F8084"/>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6" name="object 530">
              <a:extLst>
                <a:ext uri="{FF2B5EF4-FFF2-40B4-BE49-F238E27FC236}">
                  <a16:creationId xmlns:a16="http://schemas.microsoft.com/office/drawing/2014/main" id="{78AA4EF0-0F8B-9D7E-62E4-7D930BE69E5F}"/>
                </a:ext>
              </a:extLst>
            </p:cNvPr>
            <p:cNvSpPr/>
            <p:nvPr/>
          </p:nvSpPr>
          <p:spPr>
            <a:xfrm>
              <a:off x="4643536" y="5672500"/>
              <a:ext cx="12790" cy="3404"/>
            </a:xfrm>
            <a:custGeom>
              <a:avLst/>
              <a:gdLst/>
              <a:ahLst/>
              <a:cxnLst/>
              <a:rect l="l" t="t" r="r" b="b"/>
              <a:pathLst>
                <a:path w="9525" h="2540">
                  <a:moveTo>
                    <a:pt x="7835" y="0"/>
                  </a:moveTo>
                  <a:lnTo>
                    <a:pt x="0" y="0"/>
                  </a:lnTo>
                  <a:lnTo>
                    <a:pt x="1257" y="2285"/>
                  </a:lnTo>
                  <a:lnTo>
                    <a:pt x="9093" y="2285"/>
                  </a:lnTo>
                  <a:lnTo>
                    <a:pt x="7835" y="0"/>
                  </a:lnTo>
                  <a:close/>
                </a:path>
              </a:pathLst>
            </a:custGeom>
            <a:solidFill>
              <a:srgbClr val="7F8084"/>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7" name="object 531">
              <a:extLst>
                <a:ext uri="{FF2B5EF4-FFF2-40B4-BE49-F238E27FC236}">
                  <a16:creationId xmlns:a16="http://schemas.microsoft.com/office/drawing/2014/main" id="{B7C3590D-24A6-377B-7ADB-E8123D27AE14}"/>
                </a:ext>
              </a:extLst>
            </p:cNvPr>
            <p:cNvSpPr/>
            <p:nvPr/>
          </p:nvSpPr>
          <p:spPr>
            <a:xfrm>
              <a:off x="4628631" y="5672500"/>
              <a:ext cx="12790" cy="3404"/>
            </a:xfrm>
            <a:custGeom>
              <a:avLst/>
              <a:gdLst/>
              <a:ahLst/>
              <a:cxnLst/>
              <a:rect l="l" t="t" r="r" b="b"/>
              <a:pathLst>
                <a:path w="9525" h="2540">
                  <a:moveTo>
                    <a:pt x="7835" y="0"/>
                  </a:moveTo>
                  <a:lnTo>
                    <a:pt x="0" y="0"/>
                  </a:lnTo>
                  <a:lnTo>
                    <a:pt x="1244" y="2285"/>
                  </a:lnTo>
                  <a:lnTo>
                    <a:pt x="9093" y="2285"/>
                  </a:lnTo>
                  <a:lnTo>
                    <a:pt x="7835" y="0"/>
                  </a:lnTo>
                  <a:close/>
                </a:path>
              </a:pathLst>
            </a:custGeom>
            <a:solidFill>
              <a:srgbClr val="7F8084"/>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8" name="object 532">
              <a:extLst>
                <a:ext uri="{FF2B5EF4-FFF2-40B4-BE49-F238E27FC236}">
                  <a16:creationId xmlns:a16="http://schemas.microsoft.com/office/drawing/2014/main" id="{C283556C-24B5-B1DA-0EDF-A3934D03BCBD}"/>
                </a:ext>
              </a:extLst>
            </p:cNvPr>
            <p:cNvSpPr/>
            <p:nvPr/>
          </p:nvSpPr>
          <p:spPr>
            <a:xfrm>
              <a:off x="4613718" y="5672500"/>
              <a:ext cx="12790" cy="3404"/>
            </a:xfrm>
            <a:custGeom>
              <a:avLst/>
              <a:gdLst/>
              <a:ahLst/>
              <a:cxnLst/>
              <a:rect l="l" t="t" r="r" b="b"/>
              <a:pathLst>
                <a:path w="9525" h="2540">
                  <a:moveTo>
                    <a:pt x="7835" y="0"/>
                  </a:moveTo>
                  <a:lnTo>
                    <a:pt x="0" y="0"/>
                  </a:lnTo>
                  <a:lnTo>
                    <a:pt x="1257" y="2285"/>
                  </a:lnTo>
                  <a:lnTo>
                    <a:pt x="9093" y="2285"/>
                  </a:lnTo>
                  <a:lnTo>
                    <a:pt x="7835" y="0"/>
                  </a:lnTo>
                  <a:close/>
                </a:path>
              </a:pathLst>
            </a:custGeom>
            <a:solidFill>
              <a:srgbClr val="7F8084"/>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9" name="object 533">
              <a:extLst>
                <a:ext uri="{FF2B5EF4-FFF2-40B4-BE49-F238E27FC236}">
                  <a16:creationId xmlns:a16="http://schemas.microsoft.com/office/drawing/2014/main" id="{4316EF77-A2EC-2B1A-1009-85138D4E01AC}"/>
                </a:ext>
              </a:extLst>
            </p:cNvPr>
            <p:cNvSpPr/>
            <p:nvPr/>
          </p:nvSpPr>
          <p:spPr>
            <a:xfrm>
              <a:off x="4598814" y="5672500"/>
              <a:ext cx="12790" cy="3404"/>
            </a:xfrm>
            <a:custGeom>
              <a:avLst/>
              <a:gdLst/>
              <a:ahLst/>
              <a:cxnLst/>
              <a:rect l="l" t="t" r="r" b="b"/>
              <a:pathLst>
                <a:path w="9525" h="2540">
                  <a:moveTo>
                    <a:pt x="7835" y="0"/>
                  </a:moveTo>
                  <a:lnTo>
                    <a:pt x="0" y="0"/>
                  </a:lnTo>
                  <a:lnTo>
                    <a:pt x="1244" y="2285"/>
                  </a:lnTo>
                  <a:lnTo>
                    <a:pt x="9093" y="2285"/>
                  </a:lnTo>
                  <a:lnTo>
                    <a:pt x="7835" y="0"/>
                  </a:lnTo>
                  <a:close/>
                </a:path>
              </a:pathLst>
            </a:custGeom>
            <a:solidFill>
              <a:srgbClr val="7F8084"/>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0" name="object 534">
              <a:extLst>
                <a:ext uri="{FF2B5EF4-FFF2-40B4-BE49-F238E27FC236}">
                  <a16:creationId xmlns:a16="http://schemas.microsoft.com/office/drawing/2014/main" id="{65F58934-65B9-8008-0E4F-4861D62782B2}"/>
                </a:ext>
              </a:extLst>
            </p:cNvPr>
            <p:cNvSpPr/>
            <p:nvPr/>
          </p:nvSpPr>
          <p:spPr>
            <a:xfrm>
              <a:off x="4583901" y="5672500"/>
              <a:ext cx="12790" cy="3404"/>
            </a:xfrm>
            <a:custGeom>
              <a:avLst/>
              <a:gdLst/>
              <a:ahLst/>
              <a:cxnLst/>
              <a:rect l="l" t="t" r="r" b="b"/>
              <a:pathLst>
                <a:path w="9525" h="2540">
                  <a:moveTo>
                    <a:pt x="7835" y="0"/>
                  </a:moveTo>
                  <a:lnTo>
                    <a:pt x="0" y="0"/>
                  </a:lnTo>
                  <a:lnTo>
                    <a:pt x="1257" y="2285"/>
                  </a:lnTo>
                  <a:lnTo>
                    <a:pt x="9093" y="2285"/>
                  </a:lnTo>
                  <a:lnTo>
                    <a:pt x="7835" y="0"/>
                  </a:lnTo>
                  <a:close/>
                </a:path>
              </a:pathLst>
            </a:custGeom>
            <a:solidFill>
              <a:srgbClr val="7F8084"/>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1" name="object 535">
              <a:extLst>
                <a:ext uri="{FF2B5EF4-FFF2-40B4-BE49-F238E27FC236}">
                  <a16:creationId xmlns:a16="http://schemas.microsoft.com/office/drawing/2014/main" id="{521DDEC0-147D-183E-2ED5-4CB7D99FB713}"/>
                </a:ext>
              </a:extLst>
            </p:cNvPr>
            <p:cNvSpPr/>
            <p:nvPr/>
          </p:nvSpPr>
          <p:spPr>
            <a:xfrm>
              <a:off x="4568997" y="5672500"/>
              <a:ext cx="12790" cy="3404"/>
            </a:xfrm>
            <a:custGeom>
              <a:avLst/>
              <a:gdLst/>
              <a:ahLst/>
              <a:cxnLst/>
              <a:rect l="l" t="t" r="r" b="b"/>
              <a:pathLst>
                <a:path w="9525" h="2540">
                  <a:moveTo>
                    <a:pt x="7835" y="0"/>
                  </a:moveTo>
                  <a:lnTo>
                    <a:pt x="0" y="0"/>
                  </a:lnTo>
                  <a:lnTo>
                    <a:pt x="1257" y="2285"/>
                  </a:lnTo>
                  <a:lnTo>
                    <a:pt x="9093" y="2285"/>
                  </a:lnTo>
                  <a:lnTo>
                    <a:pt x="7835" y="0"/>
                  </a:lnTo>
                  <a:close/>
                </a:path>
              </a:pathLst>
            </a:custGeom>
            <a:solidFill>
              <a:srgbClr val="7F8084"/>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2" name="object 536">
              <a:extLst>
                <a:ext uri="{FF2B5EF4-FFF2-40B4-BE49-F238E27FC236}">
                  <a16:creationId xmlns:a16="http://schemas.microsoft.com/office/drawing/2014/main" id="{A375E1ED-B6D3-E079-F686-76D2F38A5202}"/>
                </a:ext>
              </a:extLst>
            </p:cNvPr>
            <p:cNvSpPr/>
            <p:nvPr/>
          </p:nvSpPr>
          <p:spPr>
            <a:xfrm>
              <a:off x="4554091" y="5672500"/>
              <a:ext cx="12790" cy="3404"/>
            </a:xfrm>
            <a:custGeom>
              <a:avLst/>
              <a:gdLst/>
              <a:ahLst/>
              <a:cxnLst/>
              <a:rect l="l" t="t" r="r" b="b"/>
              <a:pathLst>
                <a:path w="9525" h="2540">
                  <a:moveTo>
                    <a:pt x="7835" y="0"/>
                  </a:moveTo>
                  <a:lnTo>
                    <a:pt x="0" y="0"/>
                  </a:lnTo>
                  <a:lnTo>
                    <a:pt x="1244" y="2285"/>
                  </a:lnTo>
                  <a:lnTo>
                    <a:pt x="9093" y="2285"/>
                  </a:lnTo>
                  <a:lnTo>
                    <a:pt x="7835" y="0"/>
                  </a:lnTo>
                  <a:close/>
                </a:path>
              </a:pathLst>
            </a:custGeom>
            <a:solidFill>
              <a:srgbClr val="7F8084"/>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3" name="object 537">
              <a:extLst>
                <a:ext uri="{FF2B5EF4-FFF2-40B4-BE49-F238E27FC236}">
                  <a16:creationId xmlns:a16="http://schemas.microsoft.com/office/drawing/2014/main" id="{D57CA3A5-549E-1382-8F2E-75E66639A2D6}"/>
                </a:ext>
              </a:extLst>
            </p:cNvPr>
            <p:cNvSpPr/>
            <p:nvPr/>
          </p:nvSpPr>
          <p:spPr>
            <a:xfrm>
              <a:off x="4472549" y="5301379"/>
              <a:ext cx="185024" cy="370230"/>
            </a:xfrm>
            <a:custGeom>
              <a:avLst/>
              <a:gdLst/>
              <a:ahLst/>
              <a:cxnLst/>
              <a:rect l="l" t="t" r="r" b="b"/>
              <a:pathLst>
                <a:path w="137795" h="276225">
                  <a:moveTo>
                    <a:pt x="30909" y="0"/>
                  </a:moveTo>
                  <a:lnTo>
                    <a:pt x="19315" y="25876"/>
                  </a:lnTo>
                  <a:lnTo>
                    <a:pt x="8991" y="81907"/>
                  </a:lnTo>
                  <a:lnTo>
                    <a:pt x="1899" y="148270"/>
                  </a:lnTo>
                  <a:lnTo>
                    <a:pt x="0" y="205143"/>
                  </a:lnTo>
                  <a:lnTo>
                    <a:pt x="5255" y="232702"/>
                  </a:lnTo>
                  <a:lnTo>
                    <a:pt x="33651" y="245494"/>
                  </a:lnTo>
                  <a:lnTo>
                    <a:pt x="74935" y="259583"/>
                  </a:lnTo>
                  <a:lnTo>
                    <a:pt x="112145" y="270969"/>
                  </a:lnTo>
                  <a:lnTo>
                    <a:pt x="128318" y="275653"/>
                  </a:lnTo>
                  <a:lnTo>
                    <a:pt x="137208" y="247040"/>
                  </a:lnTo>
                  <a:lnTo>
                    <a:pt x="42161" y="203365"/>
                  </a:lnTo>
                  <a:lnTo>
                    <a:pt x="58798" y="61252"/>
                  </a:lnTo>
                  <a:lnTo>
                    <a:pt x="58463" y="40737"/>
                  </a:lnTo>
                  <a:lnTo>
                    <a:pt x="56712" y="19700"/>
                  </a:lnTo>
                  <a:lnTo>
                    <a:pt x="49033" y="4127"/>
                  </a:lnTo>
                  <a:lnTo>
                    <a:pt x="30909" y="0"/>
                  </a:lnTo>
                  <a:close/>
                </a:path>
              </a:pathLst>
            </a:custGeom>
            <a:solidFill>
              <a:srgbClr val="6AC06F"/>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4" name="object 538">
              <a:extLst>
                <a:ext uri="{FF2B5EF4-FFF2-40B4-BE49-F238E27FC236}">
                  <a16:creationId xmlns:a16="http://schemas.microsoft.com/office/drawing/2014/main" id="{1B99E966-EC99-C4F2-328B-5B7CB3CAA62B}"/>
                </a:ext>
              </a:extLst>
            </p:cNvPr>
            <p:cNvSpPr/>
            <p:nvPr/>
          </p:nvSpPr>
          <p:spPr>
            <a:xfrm>
              <a:off x="4526612" y="5402981"/>
              <a:ext cx="132739" cy="270412"/>
            </a:xfrm>
            <a:prstGeom prst="rect">
              <a:avLst/>
            </a:prstGeom>
            <a:blipFill>
              <a:blip r:embed="rId8" cstate="email">
                <a:extLst>
                  <a:ext uri="{28A0092B-C50C-407E-A947-70E740481C1C}">
                    <a14:useLocalDpi xmlns:a14="http://schemas.microsoft.com/office/drawing/2010/main"/>
                  </a:ext>
                </a:extLst>
              </a:blip>
              <a:stretch>
                <a:fillRect/>
              </a:stretch>
            </a:blip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5" name="object 539">
              <a:extLst>
                <a:ext uri="{FF2B5EF4-FFF2-40B4-BE49-F238E27FC236}">
                  <a16:creationId xmlns:a16="http://schemas.microsoft.com/office/drawing/2014/main" id="{D325303F-BB09-B829-946A-46D3863BA5DD}"/>
                </a:ext>
              </a:extLst>
            </p:cNvPr>
            <p:cNvSpPr/>
            <p:nvPr/>
          </p:nvSpPr>
          <p:spPr>
            <a:xfrm>
              <a:off x="4569788" y="5464519"/>
              <a:ext cx="367490" cy="255331"/>
            </a:xfrm>
            <a:custGeom>
              <a:avLst/>
              <a:gdLst/>
              <a:ahLst/>
              <a:cxnLst/>
              <a:rect l="l" t="t" r="r" b="b"/>
              <a:pathLst>
                <a:path w="273685" h="190500">
                  <a:moveTo>
                    <a:pt x="271462" y="0"/>
                  </a:moveTo>
                  <a:lnTo>
                    <a:pt x="2082" y="0"/>
                  </a:lnTo>
                  <a:lnTo>
                    <a:pt x="0" y="2082"/>
                  </a:lnTo>
                  <a:lnTo>
                    <a:pt x="0" y="188391"/>
                  </a:lnTo>
                  <a:lnTo>
                    <a:pt x="2082" y="190474"/>
                  </a:lnTo>
                  <a:lnTo>
                    <a:pt x="271462" y="190474"/>
                  </a:lnTo>
                  <a:lnTo>
                    <a:pt x="273558" y="188391"/>
                  </a:lnTo>
                  <a:lnTo>
                    <a:pt x="273558" y="2082"/>
                  </a:lnTo>
                  <a:lnTo>
                    <a:pt x="271462" y="0"/>
                  </a:lnTo>
                  <a:close/>
                </a:path>
              </a:pathLst>
            </a:custGeom>
            <a:solidFill>
              <a:srgbClr val="7F8084"/>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6" name="object 540">
              <a:extLst>
                <a:ext uri="{FF2B5EF4-FFF2-40B4-BE49-F238E27FC236}">
                  <a16:creationId xmlns:a16="http://schemas.microsoft.com/office/drawing/2014/main" id="{391ADEBB-7CC8-B497-FD67-D83EE3D43D95}"/>
                </a:ext>
              </a:extLst>
            </p:cNvPr>
            <p:cNvSpPr/>
            <p:nvPr/>
          </p:nvSpPr>
          <p:spPr>
            <a:xfrm>
              <a:off x="4577183" y="5464519"/>
              <a:ext cx="367490" cy="255331"/>
            </a:xfrm>
            <a:custGeom>
              <a:avLst/>
              <a:gdLst/>
              <a:ahLst/>
              <a:cxnLst/>
              <a:rect l="l" t="t" r="r" b="b"/>
              <a:pathLst>
                <a:path w="273685" h="190500">
                  <a:moveTo>
                    <a:pt x="271462" y="0"/>
                  </a:moveTo>
                  <a:lnTo>
                    <a:pt x="2082" y="0"/>
                  </a:lnTo>
                  <a:lnTo>
                    <a:pt x="0" y="2082"/>
                  </a:lnTo>
                  <a:lnTo>
                    <a:pt x="0" y="188391"/>
                  </a:lnTo>
                  <a:lnTo>
                    <a:pt x="2082" y="190474"/>
                  </a:lnTo>
                  <a:lnTo>
                    <a:pt x="271462" y="190474"/>
                  </a:lnTo>
                  <a:lnTo>
                    <a:pt x="273558" y="188391"/>
                  </a:lnTo>
                  <a:lnTo>
                    <a:pt x="273558" y="2082"/>
                  </a:lnTo>
                  <a:lnTo>
                    <a:pt x="271462" y="0"/>
                  </a:lnTo>
                  <a:close/>
                </a:path>
              </a:pathLst>
            </a:custGeom>
            <a:solidFill>
              <a:srgbClr val="D3D3D4"/>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7" name="object 541">
              <a:extLst>
                <a:ext uri="{FF2B5EF4-FFF2-40B4-BE49-F238E27FC236}">
                  <a16:creationId xmlns:a16="http://schemas.microsoft.com/office/drawing/2014/main" id="{EEEF3B2F-09F2-1F6B-DC59-6C1D37C05473}"/>
                </a:ext>
              </a:extLst>
            </p:cNvPr>
            <p:cNvSpPr/>
            <p:nvPr/>
          </p:nvSpPr>
          <p:spPr>
            <a:xfrm>
              <a:off x="4577538" y="5464519"/>
              <a:ext cx="255213" cy="297827"/>
            </a:xfrm>
            <a:prstGeom prst="rect">
              <a:avLst/>
            </a:prstGeom>
            <a:blipFill>
              <a:blip r:embed="rId9" cstate="email">
                <a:extLst>
                  <a:ext uri="{28A0092B-C50C-407E-A947-70E740481C1C}">
                    <a14:useLocalDpi xmlns:a14="http://schemas.microsoft.com/office/drawing/2010/main"/>
                  </a:ext>
                </a:extLst>
              </a:blip>
              <a:stretch>
                <a:fillRect/>
              </a:stretch>
            </a:blip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
        <p:nvSpPr>
          <p:cNvPr id="140" name="object 408">
            <a:extLst>
              <a:ext uri="{FF2B5EF4-FFF2-40B4-BE49-F238E27FC236}">
                <a16:creationId xmlns:a16="http://schemas.microsoft.com/office/drawing/2014/main" id="{6E74037E-A87C-5068-DC57-5E49FC5CC9A2}"/>
              </a:ext>
            </a:extLst>
          </p:cNvPr>
          <p:cNvSpPr txBox="1"/>
          <p:nvPr/>
        </p:nvSpPr>
        <p:spPr>
          <a:xfrm>
            <a:off x="995907" y="4966939"/>
            <a:ext cx="623260" cy="579646"/>
          </a:xfrm>
          <a:prstGeom prst="rect">
            <a:avLst/>
          </a:prstGeom>
        </p:spPr>
        <p:txBody>
          <a:bodyPr vert="horz" wrap="square" lIns="0" tIns="63500" rIns="0" bIns="0"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ja-JP" sz="1050" b="1" i="0" u="none" strike="noStrike" kern="1200" cap="none" spc="5" normalizeH="0" baseline="0" noProof="0" dirty="0">
                <a:ln>
                  <a:noFill/>
                </a:ln>
                <a:solidFill>
                  <a:srgbClr val="231F20"/>
                </a:solidFill>
                <a:effectLst/>
                <a:uLnTx/>
                <a:uFillTx/>
                <a:latin typeface="游ゴシック" panose="020B0400000000000000" pitchFamily="50" charset="-128"/>
                <a:ea typeface="游ゴシック" panose="020B0400000000000000" pitchFamily="50" charset="-128"/>
                <a:cs typeface="SimSun"/>
              </a:rPr>
              <a:t>証券会社</a:t>
            </a:r>
            <a:endParaRPr kumimoji="0" lang="en-US" altLang="ja-JP" sz="1050" b="1" i="0" u="none" strike="noStrike" kern="1200" cap="none" spc="5" normalizeH="0" baseline="0" noProof="0" dirty="0">
              <a:ln>
                <a:noFill/>
              </a:ln>
              <a:solidFill>
                <a:srgbClr val="231F20"/>
              </a:solidFill>
              <a:effectLst/>
              <a:uLnTx/>
              <a:uFillTx/>
              <a:latin typeface="游ゴシック" panose="020B0400000000000000" pitchFamily="50" charset="-128"/>
              <a:ea typeface="游ゴシック" panose="020B0400000000000000" pitchFamily="50" charset="-128"/>
              <a:cs typeface="SimSun"/>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ja-JP" sz="500" b="1" i="0" u="none" strike="noStrike" kern="1200" cap="none" spc="5" normalizeH="0" baseline="0" noProof="0" dirty="0">
              <a:ln>
                <a:noFill/>
              </a:ln>
              <a:solidFill>
                <a:srgbClr val="231F20"/>
              </a:solidFill>
              <a:effectLst/>
              <a:uLnTx/>
              <a:uFillTx/>
              <a:latin typeface="游ゴシック" panose="020B0400000000000000" pitchFamily="50" charset="-128"/>
              <a:ea typeface="游ゴシック" panose="020B0400000000000000" pitchFamily="50" charset="-128"/>
              <a:cs typeface="SimSun"/>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ja-JP" sz="900" b="1" i="0" u="none" strike="noStrike" kern="1200" cap="none" spc="5" normalizeH="0" baseline="0" noProof="0" dirty="0">
                <a:ln>
                  <a:noFill/>
                </a:ln>
                <a:solidFill>
                  <a:srgbClr val="231F20"/>
                </a:solidFill>
                <a:effectLst/>
                <a:uLnTx/>
                <a:uFillTx/>
                <a:latin typeface="游ゴシック" panose="020B0400000000000000" pitchFamily="50" charset="-128"/>
                <a:ea typeface="游ゴシック" panose="020B0400000000000000" pitchFamily="50" charset="-128"/>
                <a:cs typeface="SimSun"/>
              </a:rPr>
              <a:t>年間取引 </a:t>
            </a:r>
            <a:endParaRPr kumimoji="0" lang="en-US" altLang="ja-JP" sz="900" b="1" i="0" u="none" strike="noStrike" kern="1200" cap="none" spc="5" normalizeH="0" baseline="0" noProof="0" dirty="0">
              <a:ln>
                <a:noFill/>
              </a:ln>
              <a:solidFill>
                <a:srgbClr val="231F20"/>
              </a:solidFill>
              <a:effectLst/>
              <a:uLnTx/>
              <a:uFillTx/>
              <a:latin typeface="游ゴシック" panose="020B0400000000000000" pitchFamily="50" charset="-128"/>
              <a:ea typeface="游ゴシック" panose="020B0400000000000000" pitchFamily="50" charset="-128"/>
              <a:cs typeface="SimSun"/>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ja-JP" sz="900" b="1" i="0" u="none" strike="noStrike" kern="1200" cap="none" spc="5" normalizeH="0" baseline="0" noProof="0" dirty="0">
                <a:ln>
                  <a:noFill/>
                </a:ln>
                <a:solidFill>
                  <a:srgbClr val="231F20"/>
                </a:solidFill>
                <a:effectLst/>
                <a:uLnTx/>
                <a:uFillTx/>
                <a:latin typeface="游ゴシック" panose="020B0400000000000000" pitchFamily="50" charset="-128"/>
                <a:ea typeface="游ゴシック" panose="020B0400000000000000" pitchFamily="50" charset="-128"/>
                <a:cs typeface="SimSun"/>
              </a:rPr>
              <a:t>報告書</a:t>
            </a:r>
          </a:p>
        </p:txBody>
      </p:sp>
      <p:sp>
        <p:nvSpPr>
          <p:cNvPr id="141" name="object 418">
            <a:extLst>
              <a:ext uri="{FF2B5EF4-FFF2-40B4-BE49-F238E27FC236}">
                <a16:creationId xmlns:a16="http://schemas.microsoft.com/office/drawing/2014/main" id="{E425D0C5-7FF9-B1FC-2539-3BCDF4A77ECD}"/>
              </a:ext>
            </a:extLst>
          </p:cNvPr>
          <p:cNvSpPr/>
          <p:nvPr/>
        </p:nvSpPr>
        <p:spPr>
          <a:xfrm>
            <a:off x="1891812" y="5251385"/>
            <a:ext cx="324005" cy="0"/>
          </a:xfrm>
          <a:custGeom>
            <a:avLst/>
            <a:gdLst/>
            <a:ahLst/>
            <a:cxnLst/>
            <a:rect l="l" t="t" r="r" b="b"/>
            <a:pathLst>
              <a:path w="241300">
                <a:moveTo>
                  <a:pt x="0" y="0"/>
                </a:moveTo>
                <a:lnTo>
                  <a:pt x="241198" y="0"/>
                </a:lnTo>
              </a:path>
            </a:pathLst>
          </a:custGeom>
          <a:ln w="12598">
            <a:solidFill>
              <a:srgbClr val="231F20"/>
            </a:solidFill>
          </a:ln>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42" name="object 408">
            <a:extLst>
              <a:ext uri="{FF2B5EF4-FFF2-40B4-BE49-F238E27FC236}">
                <a16:creationId xmlns:a16="http://schemas.microsoft.com/office/drawing/2014/main" id="{44C388F2-DFA6-6E14-016E-DFC8FCB68D5B}"/>
              </a:ext>
            </a:extLst>
          </p:cNvPr>
          <p:cNvSpPr txBox="1"/>
          <p:nvPr/>
        </p:nvSpPr>
        <p:spPr>
          <a:xfrm>
            <a:off x="1794868" y="4476228"/>
            <a:ext cx="530441" cy="539016"/>
          </a:xfrm>
          <a:prstGeom prst="rect">
            <a:avLst/>
          </a:prstGeom>
        </p:spPr>
        <p:txBody>
          <a:bodyPr vert="horz" wrap="square" lIns="0" tIns="63500" rIns="0" bIns="0"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050" b="1" i="0" u="none" strike="noStrike" kern="1200" cap="none" spc="5" normalizeH="0" baseline="0" noProof="0" dirty="0">
                <a:ln>
                  <a:noFill/>
                </a:ln>
                <a:solidFill>
                  <a:srgbClr val="231F20"/>
                </a:solidFill>
                <a:effectLst/>
                <a:uLnTx/>
                <a:uFillTx/>
                <a:latin typeface="游ゴシック" panose="020B0400000000000000" pitchFamily="50" charset="-128"/>
                <a:ea typeface="游ゴシック" panose="020B0400000000000000" pitchFamily="50" charset="-128"/>
                <a:cs typeface="SimSun"/>
              </a:rPr>
              <a:t>銀行等</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ja-JP" sz="500" b="1" i="0" u="none" strike="noStrike" kern="1200" cap="none" spc="5" normalizeH="0" baseline="0" noProof="0" dirty="0">
              <a:ln>
                <a:noFill/>
              </a:ln>
              <a:solidFill>
                <a:srgbClr val="231F20"/>
              </a:solidFill>
              <a:effectLst/>
              <a:uLnTx/>
              <a:uFillTx/>
              <a:latin typeface="游ゴシック" panose="020B0400000000000000" pitchFamily="50" charset="-128"/>
              <a:ea typeface="游ゴシック" panose="020B0400000000000000" pitchFamily="50" charset="-128"/>
              <a:cs typeface="SimSun"/>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900" b="1" i="0" u="none" strike="noStrike" kern="1200" cap="none" spc="5" normalizeH="0" baseline="0" noProof="0" dirty="0">
                <a:ln>
                  <a:noFill/>
                </a:ln>
                <a:solidFill>
                  <a:srgbClr val="231F20"/>
                </a:solidFill>
                <a:effectLst/>
                <a:uLnTx/>
                <a:uFillTx/>
                <a:latin typeface="游ゴシック" panose="020B0400000000000000" pitchFamily="50" charset="-128"/>
                <a:ea typeface="游ゴシック" panose="020B0400000000000000" pitchFamily="50" charset="-128"/>
                <a:cs typeface="SimSun"/>
              </a:rPr>
              <a:t>年末残高</a:t>
            </a:r>
            <a:r>
              <a:rPr kumimoji="0" lang="ja-JP" altLang="ja-JP" sz="900" b="1" i="0" u="none" strike="noStrike" kern="1200" cap="none" spc="5" normalizeH="0" baseline="0" noProof="0" dirty="0">
                <a:ln>
                  <a:noFill/>
                </a:ln>
                <a:solidFill>
                  <a:srgbClr val="231F20"/>
                </a:solidFill>
                <a:effectLst/>
                <a:uLnTx/>
                <a:uFillTx/>
                <a:latin typeface="游ゴシック" panose="020B0400000000000000" pitchFamily="50" charset="-128"/>
                <a:ea typeface="游ゴシック" panose="020B0400000000000000" pitchFamily="50" charset="-128"/>
                <a:cs typeface="SimSun"/>
              </a:rPr>
              <a:t> </a:t>
            </a:r>
            <a:r>
              <a:rPr kumimoji="0" lang="ja-JP" altLang="en-US" sz="900" b="1" i="0" u="none" strike="noStrike" kern="1200" cap="none" spc="5" normalizeH="0" baseline="0" noProof="0" dirty="0">
                <a:ln>
                  <a:noFill/>
                </a:ln>
                <a:solidFill>
                  <a:srgbClr val="231F20"/>
                </a:solidFill>
                <a:effectLst/>
                <a:uLnTx/>
                <a:uFillTx/>
                <a:latin typeface="游ゴシック" panose="020B0400000000000000" pitchFamily="50" charset="-128"/>
                <a:ea typeface="游ゴシック" panose="020B0400000000000000" pitchFamily="50" charset="-128"/>
                <a:cs typeface="SimSun"/>
              </a:rPr>
              <a:t>　証明書</a:t>
            </a:r>
            <a:endParaRPr kumimoji="0" lang="en-US" altLang="ja-JP" sz="900" b="1" i="0" u="none" strike="noStrike" kern="1200" cap="none" spc="5" normalizeH="0" baseline="0" noProof="0" dirty="0">
              <a:ln>
                <a:noFill/>
              </a:ln>
              <a:solidFill>
                <a:srgbClr val="231F20"/>
              </a:solidFill>
              <a:effectLst/>
              <a:uLnTx/>
              <a:uFillTx/>
              <a:latin typeface="游ゴシック" panose="020B0400000000000000" pitchFamily="50" charset="-128"/>
              <a:ea typeface="游ゴシック" panose="020B0400000000000000" pitchFamily="50" charset="-128"/>
              <a:cs typeface="SimSun"/>
            </a:endParaRPr>
          </a:p>
        </p:txBody>
      </p:sp>
      <p:sp>
        <p:nvSpPr>
          <p:cNvPr id="143" name="object 401" descr="保険料控除証明書の書類のイラスト">
            <a:extLst>
              <a:ext uri="{FF2B5EF4-FFF2-40B4-BE49-F238E27FC236}">
                <a16:creationId xmlns:a16="http://schemas.microsoft.com/office/drawing/2014/main" id="{C75B135E-0AEB-F645-5B9D-079CE426B420}"/>
              </a:ext>
            </a:extLst>
          </p:cNvPr>
          <p:cNvSpPr/>
          <p:nvPr/>
        </p:nvSpPr>
        <p:spPr>
          <a:xfrm>
            <a:off x="990170" y="4159942"/>
            <a:ext cx="613905" cy="768546"/>
          </a:xfrm>
          <a:custGeom>
            <a:avLst/>
            <a:gdLst/>
            <a:ahLst/>
            <a:cxnLst/>
            <a:rect l="l" t="t" r="r" b="b"/>
            <a:pathLst>
              <a:path w="457200" h="573404">
                <a:moveTo>
                  <a:pt x="457200" y="0"/>
                </a:moveTo>
                <a:lnTo>
                  <a:pt x="0" y="0"/>
                </a:lnTo>
                <a:lnTo>
                  <a:pt x="0" y="573303"/>
                </a:lnTo>
                <a:lnTo>
                  <a:pt x="349199" y="573303"/>
                </a:lnTo>
                <a:lnTo>
                  <a:pt x="457200" y="465302"/>
                </a:lnTo>
                <a:lnTo>
                  <a:pt x="457200" y="0"/>
                </a:lnTo>
                <a:close/>
              </a:path>
            </a:pathLst>
          </a:custGeom>
          <a:solidFill>
            <a:srgbClr val="FFFFFF"/>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44" name="object 402">
            <a:extLst>
              <a:ext uri="{FF2B5EF4-FFF2-40B4-BE49-F238E27FC236}">
                <a16:creationId xmlns:a16="http://schemas.microsoft.com/office/drawing/2014/main" id="{55747BFF-72CB-B036-7A52-1FED488FE572}"/>
              </a:ext>
            </a:extLst>
          </p:cNvPr>
          <p:cNvSpPr/>
          <p:nvPr/>
        </p:nvSpPr>
        <p:spPr>
          <a:xfrm>
            <a:off x="997354" y="4152412"/>
            <a:ext cx="613905" cy="768546"/>
          </a:xfrm>
          <a:custGeom>
            <a:avLst/>
            <a:gdLst/>
            <a:ahLst/>
            <a:cxnLst/>
            <a:rect l="l" t="t" r="r" b="b"/>
            <a:pathLst>
              <a:path w="457200" h="573404">
                <a:moveTo>
                  <a:pt x="457200" y="465302"/>
                </a:moveTo>
                <a:lnTo>
                  <a:pt x="349199" y="573303"/>
                </a:lnTo>
                <a:lnTo>
                  <a:pt x="0" y="573303"/>
                </a:lnTo>
                <a:lnTo>
                  <a:pt x="0" y="0"/>
                </a:lnTo>
                <a:lnTo>
                  <a:pt x="457200" y="0"/>
                </a:lnTo>
                <a:lnTo>
                  <a:pt x="457200" y="465302"/>
                </a:lnTo>
                <a:close/>
              </a:path>
            </a:pathLst>
          </a:custGeom>
          <a:ln w="12598">
            <a:solidFill>
              <a:srgbClr val="231F20"/>
            </a:solidFill>
          </a:ln>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45" name="object 403">
            <a:extLst>
              <a:ext uri="{FF2B5EF4-FFF2-40B4-BE49-F238E27FC236}">
                <a16:creationId xmlns:a16="http://schemas.microsoft.com/office/drawing/2014/main" id="{BBE2C907-6BE1-5BE2-4163-6B1EFD6D55A1}"/>
              </a:ext>
            </a:extLst>
          </p:cNvPr>
          <p:cNvSpPr/>
          <p:nvPr/>
        </p:nvSpPr>
        <p:spPr>
          <a:xfrm>
            <a:off x="1466241" y="4776064"/>
            <a:ext cx="145802" cy="145539"/>
          </a:xfrm>
          <a:custGeom>
            <a:avLst/>
            <a:gdLst/>
            <a:ahLst/>
            <a:cxnLst/>
            <a:rect l="l" t="t" r="r" b="b"/>
            <a:pathLst>
              <a:path w="108585" h="108584">
                <a:moveTo>
                  <a:pt x="108000" y="0"/>
                </a:moveTo>
                <a:lnTo>
                  <a:pt x="0" y="0"/>
                </a:lnTo>
                <a:lnTo>
                  <a:pt x="0" y="108000"/>
                </a:lnTo>
                <a:lnTo>
                  <a:pt x="108000" y="0"/>
                </a:lnTo>
                <a:close/>
              </a:path>
            </a:pathLst>
          </a:custGeom>
          <a:solidFill>
            <a:srgbClr val="231F20"/>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46" name="object 404">
            <a:extLst>
              <a:ext uri="{FF2B5EF4-FFF2-40B4-BE49-F238E27FC236}">
                <a16:creationId xmlns:a16="http://schemas.microsoft.com/office/drawing/2014/main" id="{B5F462CB-13A2-38B9-BD14-BA21ADEAA7B1}"/>
              </a:ext>
            </a:extLst>
          </p:cNvPr>
          <p:cNvSpPr/>
          <p:nvPr/>
        </p:nvSpPr>
        <p:spPr>
          <a:xfrm>
            <a:off x="1142370" y="4507069"/>
            <a:ext cx="324005" cy="0"/>
          </a:xfrm>
          <a:custGeom>
            <a:avLst/>
            <a:gdLst/>
            <a:ahLst/>
            <a:cxnLst/>
            <a:rect l="l" t="t" r="r" b="b"/>
            <a:pathLst>
              <a:path w="241300">
                <a:moveTo>
                  <a:pt x="0" y="0"/>
                </a:moveTo>
                <a:lnTo>
                  <a:pt x="241198" y="0"/>
                </a:lnTo>
              </a:path>
            </a:pathLst>
          </a:custGeom>
          <a:ln w="3175">
            <a:solidFill>
              <a:srgbClr val="FFFFFF"/>
            </a:solidFill>
          </a:ln>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47" name="object 405">
            <a:extLst>
              <a:ext uri="{FF2B5EF4-FFF2-40B4-BE49-F238E27FC236}">
                <a16:creationId xmlns:a16="http://schemas.microsoft.com/office/drawing/2014/main" id="{6887C3BC-1F79-0905-84AC-6BA90B5AAACA}"/>
              </a:ext>
            </a:extLst>
          </p:cNvPr>
          <p:cNvSpPr/>
          <p:nvPr/>
        </p:nvSpPr>
        <p:spPr>
          <a:xfrm>
            <a:off x="1142370" y="4584865"/>
            <a:ext cx="324005" cy="0"/>
          </a:xfrm>
          <a:custGeom>
            <a:avLst/>
            <a:gdLst/>
            <a:ahLst/>
            <a:cxnLst/>
            <a:rect l="l" t="t" r="r" b="b"/>
            <a:pathLst>
              <a:path w="241300">
                <a:moveTo>
                  <a:pt x="0" y="0"/>
                </a:moveTo>
                <a:lnTo>
                  <a:pt x="241198" y="0"/>
                </a:lnTo>
              </a:path>
            </a:pathLst>
          </a:custGeom>
          <a:ln w="3175">
            <a:solidFill>
              <a:srgbClr val="FFFFFF"/>
            </a:solidFill>
          </a:ln>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48" name="object 406">
            <a:extLst>
              <a:ext uri="{FF2B5EF4-FFF2-40B4-BE49-F238E27FC236}">
                <a16:creationId xmlns:a16="http://schemas.microsoft.com/office/drawing/2014/main" id="{9886B8AD-DE7D-5F1F-CFB4-6E7425748501}"/>
              </a:ext>
            </a:extLst>
          </p:cNvPr>
          <p:cNvSpPr/>
          <p:nvPr/>
        </p:nvSpPr>
        <p:spPr>
          <a:xfrm>
            <a:off x="1149550" y="4675227"/>
            <a:ext cx="324005" cy="0"/>
          </a:xfrm>
          <a:custGeom>
            <a:avLst/>
            <a:gdLst/>
            <a:ahLst/>
            <a:cxnLst/>
            <a:rect l="l" t="t" r="r" b="b"/>
            <a:pathLst>
              <a:path w="241300">
                <a:moveTo>
                  <a:pt x="0" y="0"/>
                </a:moveTo>
                <a:lnTo>
                  <a:pt x="241198" y="0"/>
                </a:lnTo>
              </a:path>
            </a:pathLst>
          </a:custGeom>
          <a:ln w="12598">
            <a:solidFill>
              <a:srgbClr val="231F20"/>
            </a:solidFill>
          </a:ln>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49" name="object 407">
            <a:extLst>
              <a:ext uri="{FF2B5EF4-FFF2-40B4-BE49-F238E27FC236}">
                <a16:creationId xmlns:a16="http://schemas.microsoft.com/office/drawing/2014/main" id="{442AED76-B2B1-3EB5-25C1-3271FE1BAD87}"/>
              </a:ext>
            </a:extLst>
          </p:cNvPr>
          <p:cNvSpPr/>
          <p:nvPr/>
        </p:nvSpPr>
        <p:spPr>
          <a:xfrm>
            <a:off x="1149552" y="4474424"/>
            <a:ext cx="324005" cy="0"/>
          </a:xfrm>
          <a:custGeom>
            <a:avLst/>
            <a:gdLst/>
            <a:ahLst/>
            <a:cxnLst/>
            <a:rect l="l" t="t" r="r" b="b"/>
            <a:pathLst>
              <a:path w="241300">
                <a:moveTo>
                  <a:pt x="0" y="0"/>
                </a:moveTo>
                <a:lnTo>
                  <a:pt x="241198" y="0"/>
                </a:lnTo>
              </a:path>
            </a:pathLst>
          </a:custGeom>
          <a:ln w="3175">
            <a:solidFill>
              <a:srgbClr val="FFFFFF"/>
            </a:solidFill>
          </a:ln>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50" name="object 406">
            <a:extLst>
              <a:ext uri="{FF2B5EF4-FFF2-40B4-BE49-F238E27FC236}">
                <a16:creationId xmlns:a16="http://schemas.microsoft.com/office/drawing/2014/main" id="{B3787F06-4727-24C7-6CD6-7123E5D53044}"/>
              </a:ext>
            </a:extLst>
          </p:cNvPr>
          <p:cNvSpPr/>
          <p:nvPr/>
        </p:nvSpPr>
        <p:spPr>
          <a:xfrm>
            <a:off x="1151946" y="4579852"/>
            <a:ext cx="324005" cy="0"/>
          </a:xfrm>
          <a:custGeom>
            <a:avLst/>
            <a:gdLst/>
            <a:ahLst/>
            <a:cxnLst/>
            <a:rect l="l" t="t" r="r" b="b"/>
            <a:pathLst>
              <a:path w="241300">
                <a:moveTo>
                  <a:pt x="0" y="0"/>
                </a:moveTo>
                <a:lnTo>
                  <a:pt x="241198" y="0"/>
                </a:lnTo>
              </a:path>
            </a:pathLst>
          </a:custGeom>
          <a:ln w="12598">
            <a:solidFill>
              <a:srgbClr val="231F20"/>
            </a:solidFill>
          </a:ln>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51" name="object 406">
            <a:extLst>
              <a:ext uri="{FF2B5EF4-FFF2-40B4-BE49-F238E27FC236}">
                <a16:creationId xmlns:a16="http://schemas.microsoft.com/office/drawing/2014/main" id="{8F91C183-0F20-4A72-D492-E6C39CDC9028}"/>
              </a:ext>
            </a:extLst>
          </p:cNvPr>
          <p:cNvSpPr/>
          <p:nvPr/>
        </p:nvSpPr>
        <p:spPr>
          <a:xfrm>
            <a:off x="1151946" y="4489490"/>
            <a:ext cx="324005" cy="0"/>
          </a:xfrm>
          <a:custGeom>
            <a:avLst/>
            <a:gdLst/>
            <a:ahLst/>
            <a:cxnLst/>
            <a:rect l="l" t="t" r="r" b="b"/>
            <a:pathLst>
              <a:path w="241300">
                <a:moveTo>
                  <a:pt x="0" y="0"/>
                </a:moveTo>
                <a:lnTo>
                  <a:pt x="241198" y="0"/>
                </a:lnTo>
              </a:path>
            </a:pathLst>
          </a:custGeom>
          <a:ln w="12598">
            <a:solidFill>
              <a:srgbClr val="231F20"/>
            </a:solidFill>
          </a:ln>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52" name="テキスト ボックス 151">
            <a:extLst>
              <a:ext uri="{FF2B5EF4-FFF2-40B4-BE49-F238E27FC236}">
                <a16:creationId xmlns:a16="http://schemas.microsoft.com/office/drawing/2014/main" id="{88289DB4-B693-D18E-BF12-162D5DC397EA}"/>
              </a:ext>
            </a:extLst>
          </p:cNvPr>
          <p:cNvSpPr txBox="1"/>
          <p:nvPr/>
        </p:nvSpPr>
        <p:spPr>
          <a:xfrm>
            <a:off x="917065" y="3922935"/>
            <a:ext cx="753851" cy="595035"/>
          </a:xfrm>
          <a:prstGeom prst="rect">
            <a:avLst/>
          </a:prstGeom>
          <a:noFill/>
        </p:spPr>
        <p:txBody>
          <a:bodyPr wrap="square" rtlCol="0">
            <a:spAutoFit/>
          </a:bodyPr>
          <a:lstStyle/>
          <a:p>
            <a:pPr marL="22225" marR="0" lvl="0" indent="0" algn="ctr" defTabSz="457200" rtl="0" eaLnBrk="1" fontAlgn="auto" latinLnBrk="0" hangingPunct="1">
              <a:lnSpc>
                <a:spcPct val="100000"/>
              </a:lnSpc>
              <a:spcBef>
                <a:spcPts val="500"/>
              </a:spcBef>
              <a:spcAft>
                <a:spcPts val="0"/>
              </a:spcAft>
              <a:buClrTx/>
              <a:buSzTx/>
              <a:buFontTx/>
              <a:buNone/>
              <a:tabLst/>
              <a:defRPr/>
            </a:pPr>
            <a:r>
              <a:rPr kumimoji="0" lang="ja-JP" altLang="en-US" sz="1050" b="1" i="0" u="none" strike="noStrike" kern="1200" cap="none" spc="5" normalizeH="0" baseline="0" noProof="0" dirty="0">
                <a:ln>
                  <a:noFill/>
                </a:ln>
                <a:solidFill>
                  <a:srgbClr val="231F20"/>
                </a:solidFill>
                <a:effectLst/>
                <a:uLnTx/>
                <a:uFillTx/>
                <a:latin typeface="游ゴシック" panose="020B0400000000000000" pitchFamily="50" charset="-128"/>
                <a:ea typeface="游ゴシック" panose="020B0400000000000000" pitchFamily="50" charset="-128"/>
                <a:cs typeface="SimSun"/>
              </a:rPr>
              <a:t>保険会社</a:t>
            </a:r>
            <a:endParaRPr kumimoji="1" lang="en-US" altLang="ja-JP" sz="105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22225" marR="0" lvl="0" indent="0" algn="ctr" defTabSz="457200" rtl="0" eaLnBrk="1" fontAlgn="auto" latinLnBrk="0" hangingPunct="1">
              <a:lnSpc>
                <a:spcPct val="100000"/>
              </a:lnSpc>
              <a:spcBef>
                <a:spcPts val="500"/>
              </a:spcBef>
              <a:spcAft>
                <a:spcPts val="0"/>
              </a:spcAft>
              <a:buClrTx/>
              <a:buSzTx/>
              <a:buFontTx/>
              <a:buNone/>
              <a:tabLst/>
              <a:defRPr/>
            </a:pPr>
            <a:r>
              <a:rPr kumimoji="1" lang="ja-JP" altLang="en-US" sz="900" b="1" i="0" u="none" strike="noStrike" kern="1200" cap="none" spc="5" normalizeH="0" baseline="0" noProof="0" dirty="0">
                <a:ln>
                  <a:noFill/>
                </a:ln>
                <a:solidFill>
                  <a:srgbClr val="231F20"/>
                </a:solidFill>
                <a:effectLst/>
                <a:uLnTx/>
                <a:uFillTx/>
                <a:latin typeface="游ゴシック" panose="020B0400000000000000" pitchFamily="50" charset="-128"/>
                <a:ea typeface="游ゴシック" panose="020B0400000000000000" pitchFamily="50" charset="-128"/>
                <a:cs typeface="SimSun"/>
              </a:rPr>
              <a:t>保険料控除証明書</a:t>
            </a:r>
            <a:endParaRPr kumimoji="0" lang="ja-JP" altLang="en-US" sz="900" b="1" i="0" u="none" strike="noStrike" kern="1200" cap="none" spc="5" normalizeH="0" baseline="0" noProof="0" dirty="0">
              <a:ln>
                <a:noFill/>
              </a:ln>
              <a:solidFill>
                <a:srgbClr val="231F20"/>
              </a:solidFill>
              <a:effectLst/>
              <a:uLnTx/>
              <a:uFillTx/>
              <a:latin typeface="游ゴシック" panose="020B0400000000000000" pitchFamily="50" charset="-128"/>
              <a:ea typeface="游ゴシック" panose="020B0400000000000000" pitchFamily="50" charset="-128"/>
              <a:cs typeface="SimSun"/>
            </a:endParaRPr>
          </a:p>
        </p:txBody>
      </p:sp>
      <p:sp>
        <p:nvSpPr>
          <p:cNvPr id="153" name="object 398">
            <a:extLst>
              <a:ext uri="{FF2B5EF4-FFF2-40B4-BE49-F238E27FC236}">
                <a16:creationId xmlns:a16="http://schemas.microsoft.com/office/drawing/2014/main" id="{33F66CE4-396F-4EC0-30ED-8B627CCDBE9E}"/>
              </a:ext>
            </a:extLst>
          </p:cNvPr>
          <p:cNvSpPr txBox="1"/>
          <p:nvPr/>
        </p:nvSpPr>
        <p:spPr>
          <a:xfrm>
            <a:off x="1260405" y="2216955"/>
            <a:ext cx="2948116" cy="1356012"/>
          </a:xfrm>
          <a:prstGeom prst="rect">
            <a:avLst/>
          </a:prstGeom>
        </p:spPr>
        <p:txBody>
          <a:bodyPr vert="horz" wrap="square" lIns="0" tIns="12700" rIns="0" bIns="0" rtlCol="0">
            <a:spAutoFit/>
          </a:bodyPr>
          <a:lstStyle/>
          <a:p>
            <a:pPr marL="269875" marR="5080" lvl="0" indent="-261938" algn="l" defTabSz="457200" rtl="0" eaLnBrk="1" fontAlgn="auto" latinLnBrk="0" hangingPunct="1">
              <a:lnSpc>
                <a:spcPct val="90000"/>
              </a:lnSpc>
              <a:spcBef>
                <a:spcPts val="100"/>
              </a:spcBef>
              <a:spcAft>
                <a:spcPts val="0"/>
              </a:spcAft>
              <a:buClr>
                <a:srgbClr val="27AAE1"/>
              </a:buClr>
              <a:buSzPct val="105882"/>
              <a:defRPr/>
            </a:pPr>
            <a:r>
              <a:rPr kumimoji="0" lang="ja-JP" altLang="en-US" dirty="0">
                <a:solidFill>
                  <a:prstClr val="black"/>
                </a:solidFill>
                <a:latin typeface="BIZ UDPゴシック" panose="020B0400000000000000" pitchFamily="50" charset="-128"/>
                <a:ea typeface="BIZ UDPゴシック" panose="020B0400000000000000" pitchFamily="50" charset="-128"/>
                <a:cs typeface="Meiryo" charset="-128"/>
              </a:rPr>
              <a:t>●</a:t>
            </a:r>
            <a:r>
              <a:rPr kumimoji="0" lang="en-US" altLang="ja-JP" dirty="0">
                <a:solidFill>
                  <a:prstClr val="black"/>
                </a:solidFill>
                <a:latin typeface="BIZ UDPゴシック" panose="020B0400000000000000" pitchFamily="50" charset="-128"/>
                <a:ea typeface="BIZ UDPゴシック" panose="020B0400000000000000" pitchFamily="50" charset="-128"/>
                <a:cs typeface="Meiryo" charset="-128"/>
              </a:rPr>
              <a:t>	</a:t>
            </a:r>
            <a:r>
              <a:rPr kumimoji="0" lang="ja-JP" altLang="ja-JP"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charset="-128"/>
              </a:rPr>
              <a:t>控除証明書等の書面の</a:t>
            </a:r>
            <a:endParaRPr kumimoji="0" lang="en-US" altLang="ja-JP"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charset="-128"/>
            </a:endParaRPr>
          </a:p>
          <a:p>
            <a:pPr marL="269875" marR="5080" lvl="0" indent="-261938" algn="l" defTabSz="457200" rtl="0" eaLnBrk="1" fontAlgn="auto" latinLnBrk="0" hangingPunct="1">
              <a:lnSpc>
                <a:spcPct val="90000"/>
              </a:lnSpc>
              <a:spcBef>
                <a:spcPts val="100"/>
              </a:spcBef>
              <a:spcAft>
                <a:spcPts val="0"/>
              </a:spcAft>
              <a:buClr>
                <a:srgbClr val="27AAE1"/>
              </a:buClr>
              <a:buSzPct val="105882"/>
              <a:defRPr/>
            </a:pPr>
            <a:r>
              <a:rPr kumimoji="0" lang="en-US" altLang="ja-JP"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charset="-128"/>
              </a:rPr>
              <a:t>	</a:t>
            </a:r>
            <a:r>
              <a:rPr kumimoji="0" lang="ja-JP" altLang="ja-JP"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charset="-128"/>
              </a:rPr>
              <a:t>収集・管理・提出</a:t>
            </a:r>
            <a:r>
              <a:rPr kumimoji="0" lang="ja-JP" altLang="en-US"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charset="-128"/>
              </a:rPr>
              <a:t>が必要</a:t>
            </a:r>
            <a:endParaRPr kumimoj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charset="-128"/>
            </a:endParaRPr>
          </a:p>
          <a:p>
            <a:pPr marL="269875" lvl="0" indent="-261938" defTabSz="457200">
              <a:lnSpc>
                <a:spcPct val="90000"/>
              </a:lnSpc>
              <a:spcBef>
                <a:spcPts val="165"/>
              </a:spcBef>
              <a:buClr>
                <a:srgbClr val="27AAE1"/>
              </a:buClr>
              <a:buSzPct val="105882"/>
              <a:defRPr/>
            </a:pPr>
            <a:r>
              <a:rPr kumimoji="0" lang="ja-JP" altLang="en-US" dirty="0">
                <a:solidFill>
                  <a:prstClr val="black"/>
                </a:solidFill>
                <a:latin typeface="BIZ UDPゴシック" panose="020B0400000000000000" pitchFamily="50" charset="-128"/>
                <a:ea typeface="BIZ UDPゴシック" panose="020B0400000000000000" pitchFamily="50" charset="-128"/>
                <a:cs typeface="Meiryo" charset="-128"/>
              </a:rPr>
              <a:t>●</a:t>
            </a:r>
            <a:r>
              <a:rPr kumimoji="0" lang="en-US" altLang="ja-JP" dirty="0">
                <a:solidFill>
                  <a:prstClr val="black"/>
                </a:solidFill>
                <a:latin typeface="BIZ UDPゴシック" panose="020B0400000000000000" pitchFamily="50" charset="-128"/>
                <a:ea typeface="BIZ UDPゴシック" panose="020B0400000000000000" pitchFamily="50" charset="-128"/>
                <a:cs typeface="Meiryo" charset="-128"/>
              </a:rPr>
              <a:t>	</a:t>
            </a:r>
            <a:r>
              <a:rPr kumimoji="0" lang="ja-JP" altLang="ja-JP"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charset="-128"/>
              </a:rPr>
              <a:t>書面の控除証明書等を</a:t>
            </a:r>
            <a:endParaRPr kumimoji="0" lang="en-US" altLang="ja-JP"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charset="-128"/>
            </a:endParaRPr>
          </a:p>
          <a:p>
            <a:pPr marL="269875" marR="0" lvl="0" indent="-261938" algn="l" defTabSz="457200" rtl="0" eaLnBrk="1" fontAlgn="auto" latinLnBrk="0" hangingPunct="1">
              <a:lnSpc>
                <a:spcPct val="90000"/>
              </a:lnSpc>
              <a:spcBef>
                <a:spcPts val="165"/>
              </a:spcBef>
              <a:spcAft>
                <a:spcPts val="0"/>
              </a:spcAft>
              <a:buClr>
                <a:srgbClr val="27AAE1"/>
              </a:buClr>
              <a:buSzPct val="105882"/>
              <a:defRPr/>
            </a:pPr>
            <a:r>
              <a:rPr kumimoji="0" lang="en-US" altLang="ja-JP"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charset="-128"/>
              </a:rPr>
              <a:t>	</a:t>
            </a:r>
            <a:r>
              <a:rPr kumimoji="0" lang="ja-JP" altLang="en-US"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charset="-128"/>
              </a:rPr>
              <a:t>１件１</a:t>
            </a:r>
            <a:r>
              <a:rPr kumimoji="0" lang="ja-JP" altLang="ja-JP"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charset="-128"/>
              </a:rPr>
              <a:t>件確認</a:t>
            </a:r>
            <a:r>
              <a:rPr kumimoji="0" lang="ja-JP" altLang="en-US"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charset="-128"/>
              </a:rPr>
              <a:t>しながら</a:t>
            </a:r>
            <a:endParaRPr kumimoji="0" lang="en-US" altLang="ja-JP"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charset="-128"/>
            </a:endParaRPr>
          </a:p>
          <a:p>
            <a:pPr marL="269875" marR="0" lvl="0" indent="-261938" algn="l" defTabSz="457200" rtl="0" eaLnBrk="1" fontAlgn="auto" latinLnBrk="0" hangingPunct="1">
              <a:lnSpc>
                <a:spcPct val="90000"/>
              </a:lnSpc>
              <a:spcBef>
                <a:spcPts val="165"/>
              </a:spcBef>
              <a:spcAft>
                <a:spcPts val="0"/>
              </a:spcAft>
              <a:buClr>
                <a:srgbClr val="27AAE1"/>
              </a:buClr>
              <a:buSzPct val="105882"/>
              <a:defRPr/>
            </a:pPr>
            <a:r>
              <a:rPr kumimoji="0" lang="en-US" altLang="ja-JP"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charset="-128"/>
              </a:rPr>
              <a:t>	</a:t>
            </a:r>
            <a:r>
              <a:rPr kumimoji="0" lang="ja-JP" altLang="en-US"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charset="-128"/>
              </a:rPr>
              <a:t>記入・入力</a:t>
            </a:r>
            <a:endParaRPr kumimoji="0" lang="ja-JP" altLang="ja-JP"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charset="-128"/>
            </a:endParaRPr>
          </a:p>
        </p:txBody>
      </p:sp>
      <p:sp>
        <p:nvSpPr>
          <p:cNvPr id="154" name="object 382">
            <a:extLst>
              <a:ext uri="{FF2B5EF4-FFF2-40B4-BE49-F238E27FC236}">
                <a16:creationId xmlns:a16="http://schemas.microsoft.com/office/drawing/2014/main" id="{315A6E46-55F8-73B8-39A8-3D365955AFA5}"/>
              </a:ext>
            </a:extLst>
          </p:cNvPr>
          <p:cNvSpPr/>
          <p:nvPr/>
        </p:nvSpPr>
        <p:spPr>
          <a:xfrm>
            <a:off x="944960" y="2046085"/>
            <a:ext cx="3240000" cy="1800000"/>
          </a:xfrm>
          <a:custGeom>
            <a:avLst/>
            <a:gdLst/>
            <a:ahLst/>
            <a:cxnLst/>
            <a:rect l="l" t="t" r="r" b="b"/>
            <a:pathLst>
              <a:path w="2448560" h="1062354">
                <a:moveTo>
                  <a:pt x="2448001" y="1061986"/>
                </a:moveTo>
                <a:lnTo>
                  <a:pt x="0" y="1061986"/>
                </a:lnTo>
                <a:lnTo>
                  <a:pt x="0" y="0"/>
                </a:lnTo>
                <a:lnTo>
                  <a:pt x="2448001" y="0"/>
                </a:lnTo>
                <a:lnTo>
                  <a:pt x="2448001" y="1061986"/>
                </a:lnTo>
                <a:close/>
              </a:path>
            </a:pathLst>
          </a:custGeom>
          <a:ln w="38100">
            <a:solidFill>
              <a:schemeClr val="bg1">
                <a:lumMod val="65000"/>
              </a:schemeClr>
            </a:solidFill>
          </a:ln>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55" name="object 394">
            <a:extLst>
              <a:ext uri="{FF2B5EF4-FFF2-40B4-BE49-F238E27FC236}">
                <a16:creationId xmlns:a16="http://schemas.microsoft.com/office/drawing/2014/main" id="{6C2694EA-08EC-A853-0A1C-2E4DAD91E7DF}"/>
              </a:ext>
            </a:extLst>
          </p:cNvPr>
          <p:cNvSpPr>
            <a:spLocks noChangeAspect="1"/>
          </p:cNvSpPr>
          <p:nvPr/>
        </p:nvSpPr>
        <p:spPr>
          <a:xfrm>
            <a:off x="586120" y="1673884"/>
            <a:ext cx="721305" cy="720000"/>
          </a:xfrm>
          <a:custGeom>
            <a:avLst/>
            <a:gdLst/>
            <a:ahLst/>
            <a:cxnLst/>
            <a:rect l="l" t="t" r="r" b="b"/>
            <a:pathLst>
              <a:path w="648335" h="648334">
                <a:moveTo>
                  <a:pt x="324002" y="0"/>
                </a:moveTo>
                <a:lnTo>
                  <a:pt x="276123" y="3512"/>
                </a:lnTo>
                <a:lnTo>
                  <a:pt x="230425" y="13717"/>
                </a:lnTo>
                <a:lnTo>
                  <a:pt x="187410" y="30113"/>
                </a:lnTo>
                <a:lnTo>
                  <a:pt x="147579" y="52198"/>
                </a:lnTo>
                <a:lnTo>
                  <a:pt x="111432" y="79471"/>
                </a:lnTo>
                <a:lnTo>
                  <a:pt x="79471" y="111432"/>
                </a:lnTo>
                <a:lnTo>
                  <a:pt x="52198" y="147579"/>
                </a:lnTo>
                <a:lnTo>
                  <a:pt x="30113" y="187410"/>
                </a:lnTo>
                <a:lnTo>
                  <a:pt x="13717" y="230425"/>
                </a:lnTo>
                <a:lnTo>
                  <a:pt x="3512" y="276123"/>
                </a:lnTo>
                <a:lnTo>
                  <a:pt x="0" y="324002"/>
                </a:lnTo>
                <a:lnTo>
                  <a:pt x="3512" y="371881"/>
                </a:lnTo>
                <a:lnTo>
                  <a:pt x="13717" y="417579"/>
                </a:lnTo>
                <a:lnTo>
                  <a:pt x="30113" y="460594"/>
                </a:lnTo>
                <a:lnTo>
                  <a:pt x="52198" y="500425"/>
                </a:lnTo>
                <a:lnTo>
                  <a:pt x="79471" y="536572"/>
                </a:lnTo>
                <a:lnTo>
                  <a:pt x="111432" y="568532"/>
                </a:lnTo>
                <a:lnTo>
                  <a:pt x="147579" y="595806"/>
                </a:lnTo>
                <a:lnTo>
                  <a:pt x="187410" y="617891"/>
                </a:lnTo>
                <a:lnTo>
                  <a:pt x="230425" y="634286"/>
                </a:lnTo>
                <a:lnTo>
                  <a:pt x="276123" y="644491"/>
                </a:lnTo>
                <a:lnTo>
                  <a:pt x="324002" y="648004"/>
                </a:lnTo>
                <a:lnTo>
                  <a:pt x="371881" y="644491"/>
                </a:lnTo>
                <a:lnTo>
                  <a:pt x="417579" y="634286"/>
                </a:lnTo>
                <a:lnTo>
                  <a:pt x="460594" y="617891"/>
                </a:lnTo>
                <a:lnTo>
                  <a:pt x="500425" y="595806"/>
                </a:lnTo>
                <a:lnTo>
                  <a:pt x="536572" y="568532"/>
                </a:lnTo>
                <a:lnTo>
                  <a:pt x="568532" y="536572"/>
                </a:lnTo>
                <a:lnTo>
                  <a:pt x="595806" y="500425"/>
                </a:lnTo>
                <a:lnTo>
                  <a:pt x="617891" y="460594"/>
                </a:lnTo>
                <a:lnTo>
                  <a:pt x="634286" y="417579"/>
                </a:lnTo>
                <a:lnTo>
                  <a:pt x="644491" y="371881"/>
                </a:lnTo>
                <a:lnTo>
                  <a:pt x="648004" y="324002"/>
                </a:lnTo>
                <a:lnTo>
                  <a:pt x="644491" y="276123"/>
                </a:lnTo>
                <a:lnTo>
                  <a:pt x="634286" y="230425"/>
                </a:lnTo>
                <a:lnTo>
                  <a:pt x="617891" y="187410"/>
                </a:lnTo>
                <a:lnTo>
                  <a:pt x="595806" y="147579"/>
                </a:lnTo>
                <a:lnTo>
                  <a:pt x="568532" y="111432"/>
                </a:lnTo>
                <a:lnTo>
                  <a:pt x="536572" y="79471"/>
                </a:lnTo>
                <a:lnTo>
                  <a:pt x="500425" y="52198"/>
                </a:lnTo>
                <a:lnTo>
                  <a:pt x="460594" y="30113"/>
                </a:lnTo>
                <a:lnTo>
                  <a:pt x="417579" y="13717"/>
                </a:lnTo>
                <a:lnTo>
                  <a:pt x="371881" y="3512"/>
                </a:lnTo>
                <a:lnTo>
                  <a:pt x="324002" y="0"/>
                </a:lnTo>
                <a:close/>
              </a:path>
            </a:pathLst>
          </a:custGeom>
          <a:solidFill>
            <a:schemeClr val="bg1">
              <a:lumMod val="65000"/>
            </a:schemeClr>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56" name="図 155" descr="困っているマイナちゃんのイラスト">
            <a:extLst>
              <a:ext uri="{FF2B5EF4-FFF2-40B4-BE49-F238E27FC236}">
                <a16:creationId xmlns:a16="http://schemas.microsoft.com/office/drawing/2014/main" id="{F7C17472-07F0-B072-92F9-088D274E85A0}"/>
              </a:ext>
            </a:extLst>
          </p:cNvPr>
          <p:cNvPicPr>
            <a:picLocks noChangeAspect="1"/>
          </p:cNvPicPr>
          <p:nvPr/>
        </p:nvPicPr>
        <p:blipFill>
          <a:blip r:embed="rId10" cstate="email">
            <a:clrChange>
              <a:clrFrom>
                <a:srgbClr val="ED1C24"/>
              </a:clrFrom>
              <a:clrTo>
                <a:srgbClr val="ED1C24">
                  <a:alpha val="0"/>
                </a:srgbClr>
              </a:clrTo>
            </a:clrChange>
            <a:extLst>
              <a:ext uri="{28A0092B-C50C-407E-A947-70E740481C1C}">
                <a14:useLocalDpi xmlns:a14="http://schemas.microsoft.com/office/drawing/2010/main"/>
              </a:ext>
            </a:extLst>
          </a:blip>
          <a:stretch>
            <a:fillRect/>
          </a:stretch>
        </p:blipFill>
        <p:spPr>
          <a:xfrm>
            <a:off x="274810" y="2534332"/>
            <a:ext cx="1115539" cy="1260000"/>
          </a:xfrm>
          <a:prstGeom prst="rect">
            <a:avLst/>
          </a:prstGeom>
        </p:spPr>
      </p:pic>
      <p:sp>
        <p:nvSpPr>
          <p:cNvPr id="157" name="テキスト ボックス 156">
            <a:extLst>
              <a:ext uri="{FF2B5EF4-FFF2-40B4-BE49-F238E27FC236}">
                <a16:creationId xmlns:a16="http://schemas.microsoft.com/office/drawing/2014/main" id="{C5D99712-A595-9EAD-2058-D11E0CE7EB58}"/>
              </a:ext>
            </a:extLst>
          </p:cNvPr>
          <p:cNvSpPr txBox="1"/>
          <p:nvPr/>
        </p:nvSpPr>
        <p:spPr>
          <a:xfrm>
            <a:off x="493305" y="1880816"/>
            <a:ext cx="900000" cy="30777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1400" b="1"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eiryo" charset="-128"/>
              </a:rPr>
              <a:t>Before</a:t>
            </a:r>
            <a:endParaRPr kumimoji="1" lang="ja-JP" altLang="en-US" sz="1400" b="1"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eiryo" charset="-128"/>
            </a:endParaRPr>
          </a:p>
        </p:txBody>
      </p:sp>
      <p:sp>
        <p:nvSpPr>
          <p:cNvPr id="158" name="object 384">
            <a:extLst>
              <a:ext uri="{FF2B5EF4-FFF2-40B4-BE49-F238E27FC236}">
                <a16:creationId xmlns:a16="http://schemas.microsoft.com/office/drawing/2014/main" id="{049557C8-0456-A557-8161-6B7E4DF7DA10}"/>
              </a:ext>
            </a:extLst>
          </p:cNvPr>
          <p:cNvSpPr/>
          <p:nvPr/>
        </p:nvSpPr>
        <p:spPr>
          <a:xfrm>
            <a:off x="5072076" y="2039360"/>
            <a:ext cx="3600000" cy="1800000"/>
          </a:xfrm>
          <a:custGeom>
            <a:avLst/>
            <a:gdLst/>
            <a:ahLst/>
            <a:cxnLst/>
            <a:rect l="l" t="t" r="r" b="b"/>
            <a:pathLst>
              <a:path w="2448559" h="1062354">
                <a:moveTo>
                  <a:pt x="2448001" y="1061986"/>
                </a:moveTo>
                <a:lnTo>
                  <a:pt x="0" y="1061986"/>
                </a:lnTo>
                <a:lnTo>
                  <a:pt x="0" y="0"/>
                </a:lnTo>
                <a:lnTo>
                  <a:pt x="2448001" y="0"/>
                </a:lnTo>
                <a:lnTo>
                  <a:pt x="2448001" y="1061986"/>
                </a:lnTo>
                <a:close/>
              </a:path>
            </a:pathLst>
          </a:custGeom>
          <a:ln w="38100">
            <a:solidFill>
              <a:schemeClr val="accent1"/>
            </a:solidFill>
          </a:ln>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59" name="object 396">
            <a:extLst>
              <a:ext uri="{FF2B5EF4-FFF2-40B4-BE49-F238E27FC236}">
                <a16:creationId xmlns:a16="http://schemas.microsoft.com/office/drawing/2014/main" id="{386372EF-871F-883B-7B2C-52B9A76C502D}"/>
              </a:ext>
            </a:extLst>
          </p:cNvPr>
          <p:cNvSpPr>
            <a:spLocks noChangeAspect="1"/>
          </p:cNvSpPr>
          <p:nvPr/>
        </p:nvSpPr>
        <p:spPr>
          <a:xfrm>
            <a:off x="4717944" y="1683509"/>
            <a:ext cx="720000" cy="720000"/>
          </a:xfrm>
          <a:custGeom>
            <a:avLst/>
            <a:gdLst/>
            <a:ahLst/>
            <a:cxnLst/>
            <a:rect l="l" t="t" r="r" b="b"/>
            <a:pathLst>
              <a:path w="648335" h="648334">
                <a:moveTo>
                  <a:pt x="323989" y="0"/>
                </a:moveTo>
                <a:lnTo>
                  <a:pt x="276110" y="3512"/>
                </a:lnTo>
                <a:lnTo>
                  <a:pt x="230414" y="13717"/>
                </a:lnTo>
                <a:lnTo>
                  <a:pt x="187400" y="30113"/>
                </a:lnTo>
                <a:lnTo>
                  <a:pt x="147570" y="52198"/>
                </a:lnTo>
                <a:lnTo>
                  <a:pt x="111425" y="79471"/>
                </a:lnTo>
                <a:lnTo>
                  <a:pt x="79466" y="111432"/>
                </a:lnTo>
                <a:lnTo>
                  <a:pt x="52194" y="147579"/>
                </a:lnTo>
                <a:lnTo>
                  <a:pt x="30111" y="187410"/>
                </a:lnTo>
                <a:lnTo>
                  <a:pt x="13716" y="230425"/>
                </a:lnTo>
                <a:lnTo>
                  <a:pt x="3512" y="276123"/>
                </a:lnTo>
                <a:lnTo>
                  <a:pt x="0" y="324002"/>
                </a:lnTo>
                <a:lnTo>
                  <a:pt x="3512" y="371881"/>
                </a:lnTo>
                <a:lnTo>
                  <a:pt x="13716" y="417579"/>
                </a:lnTo>
                <a:lnTo>
                  <a:pt x="30111" y="460594"/>
                </a:lnTo>
                <a:lnTo>
                  <a:pt x="52194" y="500425"/>
                </a:lnTo>
                <a:lnTo>
                  <a:pt x="79466" y="536572"/>
                </a:lnTo>
                <a:lnTo>
                  <a:pt x="111425" y="568532"/>
                </a:lnTo>
                <a:lnTo>
                  <a:pt x="147570" y="595806"/>
                </a:lnTo>
                <a:lnTo>
                  <a:pt x="187400" y="617891"/>
                </a:lnTo>
                <a:lnTo>
                  <a:pt x="230414" y="634286"/>
                </a:lnTo>
                <a:lnTo>
                  <a:pt x="276110" y="644491"/>
                </a:lnTo>
                <a:lnTo>
                  <a:pt x="323989" y="648004"/>
                </a:lnTo>
                <a:lnTo>
                  <a:pt x="371868" y="644491"/>
                </a:lnTo>
                <a:lnTo>
                  <a:pt x="417566" y="634286"/>
                </a:lnTo>
                <a:lnTo>
                  <a:pt x="460581" y="617891"/>
                </a:lnTo>
                <a:lnTo>
                  <a:pt x="500413" y="595806"/>
                </a:lnTo>
                <a:lnTo>
                  <a:pt x="536559" y="568532"/>
                </a:lnTo>
                <a:lnTo>
                  <a:pt x="568520" y="536572"/>
                </a:lnTo>
                <a:lnTo>
                  <a:pt x="595793" y="500425"/>
                </a:lnTo>
                <a:lnTo>
                  <a:pt x="617878" y="460594"/>
                </a:lnTo>
                <a:lnTo>
                  <a:pt x="634274" y="417579"/>
                </a:lnTo>
                <a:lnTo>
                  <a:pt x="644479" y="371881"/>
                </a:lnTo>
                <a:lnTo>
                  <a:pt x="647992" y="324002"/>
                </a:lnTo>
                <a:lnTo>
                  <a:pt x="644479" y="276123"/>
                </a:lnTo>
                <a:lnTo>
                  <a:pt x="634274" y="230425"/>
                </a:lnTo>
                <a:lnTo>
                  <a:pt x="617878" y="187410"/>
                </a:lnTo>
                <a:lnTo>
                  <a:pt x="595793" y="147579"/>
                </a:lnTo>
                <a:lnTo>
                  <a:pt x="568520" y="111432"/>
                </a:lnTo>
                <a:lnTo>
                  <a:pt x="536559" y="79471"/>
                </a:lnTo>
                <a:lnTo>
                  <a:pt x="500413" y="52198"/>
                </a:lnTo>
                <a:lnTo>
                  <a:pt x="460581" y="30113"/>
                </a:lnTo>
                <a:lnTo>
                  <a:pt x="417566" y="13717"/>
                </a:lnTo>
                <a:lnTo>
                  <a:pt x="371868" y="3512"/>
                </a:lnTo>
                <a:lnTo>
                  <a:pt x="323989" y="0"/>
                </a:lnTo>
                <a:close/>
              </a:path>
            </a:pathLst>
          </a:custGeom>
          <a:solidFill>
            <a:schemeClr val="accent1"/>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60" name="図 159" descr="いいねをするマイナちゃんのイラスト">
            <a:extLst>
              <a:ext uri="{FF2B5EF4-FFF2-40B4-BE49-F238E27FC236}">
                <a16:creationId xmlns:a16="http://schemas.microsoft.com/office/drawing/2014/main" id="{FB1342C0-50A2-6DCE-38A0-87326FC6C909}"/>
              </a:ext>
            </a:extLst>
          </p:cNvPr>
          <p:cNvPicPr>
            <a:picLocks noChangeAspect="1"/>
          </p:cNvPicPr>
          <p:nvPr/>
        </p:nvPicPr>
        <p:blipFill>
          <a:blip r:embed="rId11" cstate="email">
            <a:clrChange>
              <a:clrFrom>
                <a:srgbClr val="ED1C24"/>
              </a:clrFrom>
              <a:clrTo>
                <a:srgbClr val="ED1C24">
                  <a:alpha val="0"/>
                </a:srgbClr>
              </a:clrTo>
            </a:clrChange>
            <a:extLst>
              <a:ext uri="{28A0092B-C50C-407E-A947-70E740481C1C}">
                <a14:useLocalDpi xmlns:a14="http://schemas.microsoft.com/office/drawing/2010/main"/>
              </a:ext>
            </a:extLst>
          </a:blip>
          <a:stretch>
            <a:fillRect/>
          </a:stretch>
        </p:blipFill>
        <p:spPr>
          <a:xfrm>
            <a:off x="4506733" y="2469922"/>
            <a:ext cx="972155" cy="1440000"/>
          </a:xfrm>
          <a:prstGeom prst="rect">
            <a:avLst/>
          </a:prstGeom>
        </p:spPr>
      </p:pic>
      <p:sp>
        <p:nvSpPr>
          <p:cNvPr id="161" name="テキスト ボックス 160">
            <a:extLst>
              <a:ext uri="{FF2B5EF4-FFF2-40B4-BE49-F238E27FC236}">
                <a16:creationId xmlns:a16="http://schemas.microsoft.com/office/drawing/2014/main" id="{FC8F657A-4BDC-D593-968F-89F4923DB52A}"/>
              </a:ext>
            </a:extLst>
          </p:cNvPr>
          <p:cNvSpPr txBox="1"/>
          <p:nvPr/>
        </p:nvSpPr>
        <p:spPr>
          <a:xfrm>
            <a:off x="4687311" y="1880816"/>
            <a:ext cx="780468" cy="30777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1400" b="1"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eiryo" charset="-128"/>
              </a:rPr>
              <a:t>After</a:t>
            </a:r>
            <a:endParaRPr kumimoji="1" lang="ja-JP" altLang="en-US" sz="1400" b="1"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eiryo" charset="-128"/>
            </a:endParaRPr>
          </a:p>
        </p:txBody>
      </p:sp>
      <p:grpSp>
        <p:nvGrpSpPr>
          <p:cNvPr id="162" name="グループ化 161" descr="税務署のビルのイラスト">
            <a:extLst>
              <a:ext uri="{FF2B5EF4-FFF2-40B4-BE49-F238E27FC236}">
                <a16:creationId xmlns:a16="http://schemas.microsoft.com/office/drawing/2014/main" id="{C29DFA6B-B52D-6DB7-9611-22FAB1E14A62}"/>
              </a:ext>
            </a:extLst>
          </p:cNvPr>
          <p:cNvGrpSpPr/>
          <p:nvPr/>
        </p:nvGrpSpPr>
        <p:grpSpPr>
          <a:xfrm>
            <a:off x="7542766" y="4650337"/>
            <a:ext cx="840845" cy="1094959"/>
            <a:chOff x="7290951" y="4828068"/>
            <a:chExt cx="741062" cy="965021"/>
          </a:xfrm>
        </p:grpSpPr>
        <p:sp>
          <p:nvSpPr>
            <p:cNvPr id="163" name="object 580">
              <a:extLst>
                <a:ext uri="{FF2B5EF4-FFF2-40B4-BE49-F238E27FC236}">
                  <a16:creationId xmlns:a16="http://schemas.microsoft.com/office/drawing/2014/main" id="{06BDC5AB-E5FC-23CC-846E-5AD07DAD1B78}"/>
                </a:ext>
              </a:extLst>
            </p:cNvPr>
            <p:cNvSpPr/>
            <p:nvPr/>
          </p:nvSpPr>
          <p:spPr>
            <a:xfrm>
              <a:off x="7290951" y="4828068"/>
              <a:ext cx="712533" cy="965021"/>
            </a:xfrm>
            <a:prstGeom prst="rect">
              <a:avLst/>
            </a:prstGeom>
            <a:blipFill>
              <a:blip r:embed="rId12" cstate="email">
                <a:extLst>
                  <a:ext uri="{28A0092B-C50C-407E-A947-70E740481C1C}">
                    <a14:useLocalDpi xmlns:a14="http://schemas.microsoft.com/office/drawing/2010/main"/>
                  </a:ext>
                </a:extLst>
              </a:blip>
              <a:stretch>
                <a:fillRect/>
              </a:stretch>
            </a:blip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4" name="object 581">
              <a:extLst>
                <a:ext uri="{FF2B5EF4-FFF2-40B4-BE49-F238E27FC236}">
                  <a16:creationId xmlns:a16="http://schemas.microsoft.com/office/drawing/2014/main" id="{353E76B5-539D-05FF-13A0-23F32D9585E0}"/>
                </a:ext>
              </a:extLst>
            </p:cNvPr>
            <p:cNvSpPr txBox="1"/>
            <p:nvPr/>
          </p:nvSpPr>
          <p:spPr>
            <a:xfrm>
              <a:off x="7433152" y="4844773"/>
              <a:ext cx="598861" cy="168635"/>
            </a:xfrm>
            <a:prstGeom prst="rect">
              <a:avLst/>
            </a:prstGeom>
          </p:spPr>
          <p:txBody>
            <a:bodyPr vert="horz" wrap="square" lIns="0" tIns="14604" rIns="0" bIns="0" rtlCol="0">
              <a:spAutoFit/>
            </a:bodyPr>
            <a:lstStyle/>
            <a:p>
              <a:pPr marL="0" marR="0" lvl="0" indent="0" algn="l" defTabSz="457200" rtl="0" eaLnBrk="1" fontAlgn="auto" latinLnBrk="0" hangingPunct="1">
                <a:lnSpc>
                  <a:spcPct val="100000"/>
                </a:lnSpc>
                <a:spcBef>
                  <a:spcPts val="114"/>
                </a:spcBef>
                <a:spcAft>
                  <a:spcPts val="0"/>
                </a:spcAft>
                <a:buClrTx/>
                <a:buSzTx/>
                <a:buFontTx/>
                <a:buNone/>
                <a:tabLst/>
                <a:defRPr/>
              </a:pPr>
              <a:r>
                <a:rPr kumimoji="0" sz="1000" b="1" i="0" u="none" strike="noStrike" kern="1200" cap="none" spc="125" normalizeH="0" baseline="0" noProof="0" dirty="0">
                  <a:ln>
                    <a:noFill/>
                  </a:ln>
                  <a:solidFill>
                    <a:srgbClr val="45707A"/>
                  </a:solidFill>
                  <a:effectLst/>
                  <a:uLnTx/>
                  <a:uFillTx/>
                  <a:latin typeface="Yu Gothic UI"/>
                  <a:ea typeface="+mn-ea"/>
                  <a:cs typeface="Yu Gothic UI"/>
                </a:rPr>
                <a:t>税務</a:t>
              </a:r>
              <a:r>
                <a:rPr kumimoji="0" sz="1000" b="1" i="0" u="none" strike="noStrike" kern="1200" cap="none" spc="15" normalizeH="0" baseline="0" noProof="0" dirty="0">
                  <a:ln>
                    <a:noFill/>
                  </a:ln>
                  <a:solidFill>
                    <a:srgbClr val="45707A"/>
                  </a:solidFill>
                  <a:effectLst/>
                  <a:uLnTx/>
                  <a:uFillTx/>
                  <a:latin typeface="Yu Gothic UI"/>
                  <a:ea typeface="+mn-ea"/>
                  <a:cs typeface="Yu Gothic UI"/>
                </a:rPr>
                <a:t>署</a:t>
              </a:r>
              <a:r>
                <a:rPr kumimoji="0" sz="550" b="1" i="0" u="none" strike="noStrike" kern="1200" cap="none" spc="-40" normalizeH="0" baseline="0" noProof="0" dirty="0">
                  <a:ln>
                    <a:noFill/>
                  </a:ln>
                  <a:solidFill>
                    <a:srgbClr val="45707A"/>
                  </a:solidFill>
                  <a:effectLst/>
                  <a:uLnTx/>
                  <a:uFillTx/>
                  <a:latin typeface="Yu Gothic UI"/>
                  <a:ea typeface="+mn-ea"/>
                  <a:cs typeface="Yu Gothic UI"/>
                </a:rPr>
                <a:t> </a:t>
              </a:r>
              <a:endParaRPr kumimoji="0" sz="550" b="0" i="0" u="none" strike="noStrike" kern="1200" cap="none" spc="0" normalizeH="0" baseline="0" noProof="0" dirty="0">
                <a:ln>
                  <a:noFill/>
                </a:ln>
                <a:solidFill>
                  <a:prstClr val="black"/>
                </a:solidFill>
                <a:effectLst/>
                <a:uLnTx/>
                <a:uFillTx/>
                <a:latin typeface="Yu Gothic UI"/>
                <a:ea typeface="+mn-ea"/>
                <a:cs typeface="Yu Gothic UI"/>
              </a:endParaRPr>
            </a:p>
          </p:txBody>
        </p:sp>
      </p:grpSp>
      <p:sp>
        <p:nvSpPr>
          <p:cNvPr id="165" name="object 430">
            <a:extLst>
              <a:ext uri="{FF2B5EF4-FFF2-40B4-BE49-F238E27FC236}">
                <a16:creationId xmlns:a16="http://schemas.microsoft.com/office/drawing/2014/main" id="{472EDE07-1839-7576-9353-3CE75186D028}"/>
              </a:ext>
            </a:extLst>
          </p:cNvPr>
          <p:cNvSpPr/>
          <p:nvPr/>
        </p:nvSpPr>
        <p:spPr>
          <a:xfrm>
            <a:off x="5620244" y="5168131"/>
            <a:ext cx="1980000" cy="434914"/>
          </a:xfrm>
          <a:custGeom>
            <a:avLst/>
            <a:gdLst/>
            <a:ahLst/>
            <a:cxnLst/>
            <a:rect l="l" t="t" r="r" b="b"/>
            <a:pathLst>
              <a:path w="1073150" h="324484">
                <a:moveTo>
                  <a:pt x="865898" y="0"/>
                </a:moveTo>
                <a:lnTo>
                  <a:pt x="865898" y="109893"/>
                </a:lnTo>
                <a:lnTo>
                  <a:pt x="0" y="109893"/>
                </a:lnTo>
                <a:lnTo>
                  <a:pt x="0" y="215531"/>
                </a:lnTo>
                <a:lnTo>
                  <a:pt x="865898" y="215531"/>
                </a:lnTo>
                <a:lnTo>
                  <a:pt x="865898" y="324002"/>
                </a:lnTo>
                <a:lnTo>
                  <a:pt x="1073048" y="161988"/>
                </a:lnTo>
                <a:lnTo>
                  <a:pt x="865898" y="0"/>
                </a:lnTo>
                <a:close/>
              </a:path>
            </a:pathLst>
          </a:custGeom>
          <a:solidFill>
            <a:schemeClr val="accent1"/>
          </a:solidFill>
          <a:ln>
            <a:noFill/>
          </a:ln>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166" name="直線矢印コネクタ 165">
            <a:extLst>
              <a:ext uri="{FF2B5EF4-FFF2-40B4-BE49-F238E27FC236}">
                <a16:creationId xmlns:a16="http://schemas.microsoft.com/office/drawing/2014/main" id="{4BBCDFF3-5CBE-CBEF-8D81-27C5E3BFEEDC}"/>
              </a:ext>
            </a:extLst>
          </p:cNvPr>
          <p:cNvCxnSpPr>
            <a:cxnSpLocks/>
          </p:cNvCxnSpPr>
          <p:nvPr/>
        </p:nvCxnSpPr>
        <p:spPr>
          <a:xfrm>
            <a:off x="4350856" y="2943690"/>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7494798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図 17">
            <a:extLst>
              <a:ext uri="{FF2B5EF4-FFF2-40B4-BE49-F238E27FC236}">
                <a16:creationId xmlns:a16="http://schemas.microsoft.com/office/drawing/2014/main" id="{017C34ED-9233-CE33-41D6-0FB41CA13E6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357607" y="2412718"/>
            <a:ext cx="2432515" cy="4310246"/>
          </a:xfrm>
          <a:prstGeom prst="rect">
            <a:avLst/>
          </a:prstGeom>
          <a:ln>
            <a:solidFill>
              <a:schemeClr val="tx1"/>
            </a:solidFill>
          </a:ln>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5" imgW="554" imgH="551" progId="TCLayout.ActiveDocument.1">
                  <p:embed/>
                </p:oleObj>
              </mc:Choice>
              <mc:Fallback>
                <p:oleObj name="think-cell スライド" r:id="rId5"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1800" dirty="0">
                <a:solidFill>
                  <a:schemeClr val="accent1"/>
                </a:solidFill>
                <a:latin typeface="BIZ UDPゴシック" panose="020B0400000000000000" pitchFamily="50" charset="-128"/>
                <a:ea typeface="BIZ UDPゴシック" panose="020B0400000000000000" pitchFamily="50" charset="-128"/>
              </a:rPr>
              <a:t>２</a:t>
            </a:r>
            <a:r>
              <a:rPr lang="en-US" altLang="ja-JP" sz="1800" dirty="0">
                <a:solidFill>
                  <a:schemeClr val="accent1"/>
                </a:solidFill>
                <a:latin typeface="BIZ UDPゴシック" panose="020B0400000000000000" pitchFamily="50" charset="-128"/>
                <a:ea typeface="BIZ UDPゴシック" panose="020B0400000000000000" pitchFamily="50" charset="-128"/>
              </a:rPr>
              <a:t>9</a:t>
            </a:r>
          </a:p>
        </p:txBody>
      </p:sp>
      <p:sp>
        <p:nvSpPr>
          <p:cNvPr id="8" name="タイトル 1">
            <a:extLst>
              <a:ext uri="{FF2B5EF4-FFF2-40B4-BE49-F238E27FC236}">
                <a16:creationId xmlns:a16="http://schemas.microsoft.com/office/drawing/2014/main" id="{FAAF9015-DB48-3569-ECFF-CE77707838BE}"/>
              </a:ext>
            </a:extLst>
          </p:cNvPr>
          <p:cNvSpPr>
            <a:spLocks noGrp="1"/>
          </p:cNvSpPr>
          <p:nvPr>
            <p:ph type="ctrTitle"/>
          </p:nvPr>
        </p:nvSpPr>
        <p:spPr>
          <a:xfrm>
            <a:off x="1392691" y="220736"/>
            <a:ext cx="7576708" cy="486326"/>
          </a:xfrm>
        </p:spPr>
        <p:txBody>
          <a:bodyPr vert="horz">
            <a:noAutofit/>
          </a:bodyPr>
          <a:lstStyle/>
          <a:p>
            <a:r>
              <a:rPr lang="ja-JP" altLang="en-US" dirty="0"/>
              <a:t>確定申告の申告準備</a:t>
            </a:r>
          </a:p>
        </p:txBody>
      </p:sp>
      <p:sp>
        <p:nvSpPr>
          <p:cNvPr id="9" name="タイトル 1">
            <a:extLst>
              <a:ext uri="{FF2B5EF4-FFF2-40B4-BE49-F238E27FC236}">
                <a16:creationId xmlns:a16="http://schemas.microsoft.com/office/drawing/2014/main" id="{6320B7D3-1FA8-C579-AC09-F41821441E3B}"/>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3-D</a:t>
            </a:r>
          </a:p>
        </p:txBody>
      </p:sp>
      <p:sp>
        <p:nvSpPr>
          <p:cNvPr id="12" name="サブタイトル 2">
            <a:extLst>
              <a:ext uri="{FF2B5EF4-FFF2-40B4-BE49-F238E27FC236}">
                <a16:creationId xmlns:a16="http://schemas.microsoft.com/office/drawing/2014/main" id="{91DF49E9-0C79-CFD4-8BF9-7C3A0D01B837}"/>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dirty="0">
                <a:latin typeface="BIZ UDPゴシック" panose="020B0400000000000000" pitchFamily="50" charset="-128"/>
                <a:ea typeface="BIZ UDPゴシック" panose="020B0400000000000000" pitchFamily="50" charset="-128"/>
              </a:rPr>
              <a:t>登録情報を確認します</a:t>
            </a:r>
          </a:p>
        </p:txBody>
      </p:sp>
      <p:sp>
        <p:nvSpPr>
          <p:cNvPr id="4" name="テキスト ボックス 3">
            <a:extLst>
              <a:ext uri="{FF2B5EF4-FFF2-40B4-BE49-F238E27FC236}">
                <a16:creationId xmlns:a16="http://schemas.microsoft.com/office/drawing/2014/main" id="{4C8D12A9-BFF6-01E7-F3C6-C4737160CDEF}"/>
              </a:ext>
            </a:extLst>
          </p:cNvPr>
          <p:cNvSpPr txBox="1"/>
          <p:nvPr/>
        </p:nvSpPr>
        <p:spPr>
          <a:xfrm>
            <a:off x="2962837"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❶</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5" name="テキスト ボックス 4">
            <a:extLst>
              <a:ext uri="{FF2B5EF4-FFF2-40B4-BE49-F238E27FC236}">
                <a16:creationId xmlns:a16="http://schemas.microsoft.com/office/drawing/2014/main" id="{A23CB59A-88FE-048F-AB59-6C4E6A16C778}"/>
              </a:ext>
            </a:extLst>
          </p:cNvPr>
          <p:cNvSpPr txBox="1"/>
          <p:nvPr/>
        </p:nvSpPr>
        <p:spPr>
          <a:xfrm>
            <a:off x="3485787" y="1512998"/>
            <a:ext cx="3960042" cy="755720"/>
          </a:xfrm>
          <a:prstGeom prst="rect">
            <a:avLst/>
          </a:prstGeom>
          <a:noFill/>
        </p:spPr>
        <p:txBody>
          <a:bodyPr wrap="square" lIns="91440" tIns="45720" rIns="91440" bIns="45720" rtlCol="0" anchor="t">
            <a:spAutoFit/>
          </a:bodyPr>
          <a:lstStyle/>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登録情報画面で登録内容を</a:t>
            </a:r>
            <a:endParaRPr lang="en-US" altLang="ja-JP"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確認して</a:t>
            </a:r>
            <a:r>
              <a:rPr lang="en-US" altLang="ja-JP"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次へ</a:t>
            </a:r>
            <a:r>
              <a:rPr lang="en-US" altLang="ja-JP"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をダブルタップします</a:t>
            </a:r>
          </a:p>
        </p:txBody>
      </p:sp>
      <p:sp>
        <p:nvSpPr>
          <p:cNvPr id="10" name="四角形: 角を丸くする 9">
            <a:extLst>
              <a:ext uri="{FF2B5EF4-FFF2-40B4-BE49-F238E27FC236}">
                <a16:creationId xmlns:a16="http://schemas.microsoft.com/office/drawing/2014/main" id="{E8D7AA5B-D931-31B9-6909-CBB929259DB8}"/>
              </a:ext>
            </a:extLst>
          </p:cNvPr>
          <p:cNvSpPr/>
          <p:nvPr/>
        </p:nvSpPr>
        <p:spPr>
          <a:xfrm>
            <a:off x="3257830" y="6189440"/>
            <a:ext cx="2628340" cy="514140"/>
          </a:xfrm>
          <a:prstGeom prst="roundRect">
            <a:avLst/>
          </a:prstGeom>
          <a:noFill/>
          <a:ln w="38100">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sp>
        <p:nvSpPr>
          <p:cNvPr id="16" name="テキスト ボックス 15">
            <a:extLst>
              <a:ext uri="{FF2B5EF4-FFF2-40B4-BE49-F238E27FC236}">
                <a16:creationId xmlns:a16="http://schemas.microsoft.com/office/drawing/2014/main" id="{FA6DADE7-B88F-24D8-09BA-68DBA50D74B0}"/>
              </a:ext>
            </a:extLst>
          </p:cNvPr>
          <p:cNvSpPr txBox="1"/>
          <p:nvPr/>
        </p:nvSpPr>
        <p:spPr>
          <a:xfrm>
            <a:off x="5857234" y="4187069"/>
            <a:ext cx="2179419" cy="1002134"/>
          </a:xfrm>
          <a:prstGeom prst="rect">
            <a:avLst/>
          </a:prstGeom>
          <a:noFill/>
        </p:spPr>
        <p:txBody>
          <a:bodyPr wrap="square" lIns="36000" rIns="36000" rtlCol="0">
            <a:spAutoFit/>
          </a:bodyPr>
          <a:lstStyle/>
          <a:p>
            <a:pPr>
              <a:lnSpc>
                <a:spcPct val="130000"/>
              </a:lnSpc>
              <a:buClr>
                <a:srgbClr val="4472C4"/>
              </a:buClr>
            </a:pPr>
            <a:r>
              <a:rPr kumimoji="1" lang="en-US" altLang="ja-JP" sz="1600" dirty="0">
                <a:solidFill>
                  <a:schemeClr val="accent1"/>
                </a:solidFill>
                <a:latin typeface="BIZ UDPゴシック" panose="020B0400000000000000" pitchFamily="50" charset="-128"/>
                <a:ea typeface="BIZ UDPゴシック" panose="020B0400000000000000" pitchFamily="50" charset="-128"/>
              </a:rPr>
              <a:t>※</a:t>
            </a:r>
            <a:r>
              <a:rPr kumimoji="1" lang="ja-JP" altLang="en-US" sz="1600" dirty="0">
                <a:solidFill>
                  <a:schemeClr val="accent1"/>
                </a:solidFill>
                <a:latin typeface="BIZ UDPゴシック" panose="020B0400000000000000" pitchFamily="50" charset="-128"/>
                <a:ea typeface="BIZ UDPゴシック" panose="020B0400000000000000" pitchFamily="50" charset="-128"/>
              </a:rPr>
              <a:t>本資料では本人情報の項目は一部しか表示しておりません</a:t>
            </a:r>
            <a:endParaRPr lang="en-US" altLang="ja-JP" sz="1600" dirty="0">
              <a:solidFill>
                <a:schemeClr val="accent1"/>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72852582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1DE459F0-FFE0-61CB-380F-FE457813150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341154" y="2401288"/>
            <a:ext cx="2432515" cy="4322439"/>
          </a:xfrm>
          <a:prstGeom prst="rect">
            <a:avLst/>
          </a:prstGeom>
          <a:ln>
            <a:solidFill>
              <a:schemeClr val="tx1"/>
            </a:solidFill>
          </a:ln>
        </p:spPr>
      </p:pic>
      <p:pic>
        <p:nvPicPr>
          <p:cNvPr id="2" name="図 1">
            <a:extLst>
              <a:ext uri="{FF2B5EF4-FFF2-40B4-BE49-F238E27FC236}">
                <a16:creationId xmlns:a16="http://schemas.microsoft.com/office/drawing/2014/main" id="{D4DFE9D1-CB26-9B9F-7117-417D75F0C244}"/>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242253" y="2412718"/>
            <a:ext cx="2432515" cy="4310246"/>
          </a:xfrm>
          <a:prstGeom prst="rect">
            <a:avLst/>
          </a:prstGeom>
          <a:ln>
            <a:solidFill>
              <a:schemeClr val="tx1"/>
            </a:solidFill>
          </a:ln>
        </p:spPr>
      </p:pic>
      <p:pic>
        <p:nvPicPr>
          <p:cNvPr id="22" name="図 21">
            <a:extLst>
              <a:ext uri="{FF2B5EF4-FFF2-40B4-BE49-F238E27FC236}">
                <a16:creationId xmlns:a16="http://schemas.microsoft.com/office/drawing/2014/main" id="{C5D869F7-D654-5364-2141-1E91CEE1E29F}"/>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5343680" y="6080345"/>
            <a:ext cx="2400558" cy="584774"/>
          </a:xfrm>
          <a:prstGeom prst="rect">
            <a:avLst/>
          </a:prstGeom>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7" imgW="554" imgH="551" progId="TCLayout.ActiveDocument.1">
                  <p:embed/>
                </p:oleObj>
              </mc:Choice>
              <mc:Fallback>
                <p:oleObj name="think-cell スライド" r:id="rId7"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cxnSp>
        <p:nvCxnSpPr>
          <p:cNvPr id="13" name="直線矢印コネクタ 12">
            <a:extLst>
              <a:ext uri="{FF2B5EF4-FFF2-40B4-BE49-F238E27FC236}">
                <a16:creationId xmlns:a16="http://schemas.microsoft.com/office/drawing/2014/main" id="{11DC774E-F204-D9F1-76AB-A4DD70DA345A}"/>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DFA45860-F023-30AF-2AE8-5C140AB3B3B3}"/>
              </a:ext>
            </a:extLst>
          </p:cNvPr>
          <p:cNvSpPr txBox="1"/>
          <p:nvPr/>
        </p:nvSpPr>
        <p:spPr>
          <a:xfrm>
            <a:off x="889484"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❶</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1" name="テキスト ボックス 20">
            <a:extLst>
              <a:ext uri="{FF2B5EF4-FFF2-40B4-BE49-F238E27FC236}">
                <a16:creationId xmlns:a16="http://schemas.microsoft.com/office/drawing/2014/main" id="{ABAC9FB8-BB58-939D-63EB-581C277E449C}"/>
              </a:ext>
            </a:extLst>
          </p:cNvPr>
          <p:cNvSpPr txBox="1"/>
          <p:nvPr/>
        </p:nvSpPr>
        <p:spPr>
          <a:xfrm>
            <a:off x="1412435" y="1512998"/>
            <a:ext cx="3256742" cy="755720"/>
          </a:xfrm>
          <a:prstGeom prst="rect">
            <a:avLst/>
          </a:prstGeom>
          <a:noFill/>
        </p:spPr>
        <p:txBody>
          <a:bodyPr wrap="square" lIns="91440" tIns="45720" rIns="91440" bIns="45720" rtlCol="0" anchor="t">
            <a:spAutoFit/>
          </a:bodyPr>
          <a:lstStyle/>
          <a:p>
            <a:pPr>
              <a:lnSpc>
                <a:spcPct val="130000"/>
              </a:lnSpc>
            </a:pPr>
            <a:r>
              <a:rPr lang="ja-JP" altLang="en-US" sz="1800" dirty="0">
                <a:solidFill>
                  <a:prstClr val="black"/>
                </a:solidFill>
                <a:latin typeface="BIZ UDPゴシック" panose="020B0400000000000000" pitchFamily="50" charset="-128"/>
                <a:ea typeface="BIZ UDPゴシック" panose="020B0400000000000000" pitchFamily="50" charset="-128"/>
              </a:rPr>
              <a:t>修正がある場合は</a:t>
            </a:r>
            <a:endParaRPr lang="en-US" altLang="ja-JP" sz="1800" dirty="0">
              <a:solidFill>
                <a:prstClr val="black"/>
              </a:solidFill>
              <a:latin typeface="BIZ UDPゴシック" panose="020B0400000000000000" pitchFamily="50" charset="-128"/>
              <a:ea typeface="BIZ UDPゴシック" panose="020B0400000000000000" pitchFamily="50" charset="-128"/>
            </a:endParaRPr>
          </a:p>
          <a:p>
            <a:pPr>
              <a:lnSpc>
                <a:spcPct val="130000"/>
              </a:lnSpc>
            </a:pPr>
            <a:r>
              <a:rPr lang="en-US" altLang="ja-JP" sz="1800" dirty="0">
                <a:solidFill>
                  <a:prstClr val="black"/>
                </a:solidFill>
                <a:latin typeface="BIZ UDPゴシック" panose="020B0400000000000000" pitchFamily="50" charset="-128"/>
                <a:ea typeface="BIZ UDPゴシック" panose="020B0400000000000000" pitchFamily="50" charset="-128"/>
              </a:rPr>
              <a:t>｢</a:t>
            </a:r>
            <a:r>
              <a:rPr lang="ja-JP" altLang="en-US" sz="1800" dirty="0">
                <a:solidFill>
                  <a:prstClr val="black"/>
                </a:solidFill>
                <a:latin typeface="BIZ UDPゴシック" panose="020B0400000000000000" pitchFamily="50" charset="-128"/>
                <a:ea typeface="BIZ UDPゴシック" panose="020B0400000000000000" pitchFamily="50" charset="-128"/>
              </a:rPr>
              <a:t>訂正</a:t>
            </a:r>
            <a:r>
              <a:rPr lang="en-US" altLang="ja-JP" sz="1800" dirty="0">
                <a:solidFill>
                  <a:prstClr val="black"/>
                </a:solidFill>
                <a:latin typeface="BIZ UDPゴシック" panose="020B0400000000000000" pitchFamily="50" charset="-128"/>
                <a:ea typeface="BIZ UDPゴシック" panose="020B0400000000000000" pitchFamily="50" charset="-128"/>
              </a:rPr>
              <a:t>｣</a:t>
            </a:r>
            <a:r>
              <a:rPr lang="ja-JP" altLang="en-US" sz="1800" dirty="0">
                <a:solidFill>
                  <a:prstClr val="black"/>
                </a:solidFill>
                <a:latin typeface="BIZ UDPゴシック" panose="020B0400000000000000" pitchFamily="50" charset="-128"/>
                <a:ea typeface="BIZ UDPゴシック" panose="020B0400000000000000" pitchFamily="50" charset="-128"/>
              </a:rPr>
              <a:t>をダブルタップします</a:t>
            </a:r>
          </a:p>
        </p:txBody>
      </p:sp>
      <p:sp>
        <p:nvSpPr>
          <p:cNvPr id="26" name="テキスト ボックス 25">
            <a:extLst>
              <a:ext uri="{FF2B5EF4-FFF2-40B4-BE49-F238E27FC236}">
                <a16:creationId xmlns:a16="http://schemas.microsoft.com/office/drawing/2014/main" id="{38C1B4B9-C96A-6517-82E0-09DCD084FA95}"/>
              </a:ext>
            </a:extLst>
          </p:cNvPr>
          <p:cNvSpPr txBox="1"/>
          <p:nvPr/>
        </p:nvSpPr>
        <p:spPr>
          <a:xfrm>
            <a:off x="5093178" y="1512998"/>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❷</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31" name="テキスト ボックス 30">
            <a:extLst>
              <a:ext uri="{FF2B5EF4-FFF2-40B4-BE49-F238E27FC236}">
                <a16:creationId xmlns:a16="http://schemas.microsoft.com/office/drawing/2014/main" id="{9294E6C3-633E-05EF-F81B-0CB50EFC6506}"/>
              </a:ext>
            </a:extLst>
          </p:cNvPr>
          <p:cNvSpPr txBox="1"/>
          <p:nvPr/>
        </p:nvSpPr>
        <p:spPr>
          <a:xfrm>
            <a:off x="5607129" y="1512998"/>
            <a:ext cx="3362270" cy="755720"/>
          </a:xfrm>
          <a:prstGeom prst="rect">
            <a:avLst/>
          </a:prstGeom>
          <a:noFill/>
        </p:spPr>
        <p:txBody>
          <a:bodyPr wrap="square" rtlCol="0" anchor="t" anchorCtr="0">
            <a:spAutoFit/>
          </a:bodyPr>
          <a:lstStyle/>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修正内容を入力して、</a:t>
            </a:r>
            <a:r>
              <a:rPr lang="en-US" altLang="ja-JP"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内容を変更する</a:t>
            </a:r>
            <a:r>
              <a:rPr lang="en-US" altLang="ja-JP"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をダブルタップします</a:t>
            </a:r>
          </a:p>
        </p:txBody>
      </p:sp>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30</a:t>
            </a:r>
          </a:p>
        </p:txBody>
      </p:sp>
      <p:sp>
        <p:nvSpPr>
          <p:cNvPr id="8" name="タイトル 1">
            <a:extLst>
              <a:ext uri="{FF2B5EF4-FFF2-40B4-BE49-F238E27FC236}">
                <a16:creationId xmlns:a16="http://schemas.microsoft.com/office/drawing/2014/main" id="{FAAF9015-DB48-3569-ECFF-CE77707838BE}"/>
              </a:ext>
            </a:extLst>
          </p:cNvPr>
          <p:cNvSpPr>
            <a:spLocks noGrp="1"/>
          </p:cNvSpPr>
          <p:nvPr>
            <p:ph type="ctrTitle"/>
          </p:nvPr>
        </p:nvSpPr>
        <p:spPr>
          <a:xfrm>
            <a:off x="1392691" y="220736"/>
            <a:ext cx="7576708" cy="486326"/>
          </a:xfrm>
        </p:spPr>
        <p:txBody>
          <a:bodyPr vert="horz">
            <a:noAutofit/>
          </a:bodyPr>
          <a:lstStyle/>
          <a:p>
            <a:r>
              <a:rPr lang="ja-JP" altLang="en-US" dirty="0"/>
              <a:t>確定申告の申告準備</a:t>
            </a:r>
          </a:p>
        </p:txBody>
      </p:sp>
      <p:sp>
        <p:nvSpPr>
          <p:cNvPr id="9" name="タイトル 1">
            <a:extLst>
              <a:ext uri="{FF2B5EF4-FFF2-40B4-BE49-F238E27FC236}">
                <a16:creationId xmlns:a16="http://schemas.microsoft.com/office/drawing/2014/main" id="{6320B7D3-1FA8-C579-AC09-F41821441E3B}"/>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3-D</a:t>
            </a:r>
          </a:p>
        </p:txBody>
      </p:sp>
      <p:sp>
        <p:nvSpPr>
          <p:cNvPr id="12" name="サブタイトル 2">
            <a:extLst>
              <a:ext uri="{FF2B5EF4-FFF2-40B4-BE49-F238E27FC236}">
                <a16:creationId xmlns:a16="http://schemas.microsoft.com/office/drawing/2014/main" id="{91DF49E9-0C79-CFD4-8BF9-7C3A0D01B837}"/>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dirty="0">
                <a:latin typeface="BIZ UDPゴシック" panose="020B0400000000000000" pitchFamily="50" charset="-128"/>
                <a:ea typeface="BIZ UDPゴシック" panose="020B0400000000000000" pitchFamily="50" charset="-128"/>
              </a:rPr>
              <a:t>［参考］住所等の情報の訂正がある場合のみ</a:t>
            </a:r>
          </a:p>
        </p:txBody>
      </p:sp>
      <p:sp>
        <p:nvSpPr>
          <p:cNvPr id="19" name="四角形: 角を丸くする 18">
            <a:extLst>
              <a:ext uri="{FF2B5EF4-FFF2-40B4-BE49-F238E27FC236}">
                <a16:creationId xmlns:a16="http://schemas.microsoft.com/office/drawing/2014/main" id="{65831177-EEF1-06EA-4399-BF1A59F86DF5}"/>
              </a:ext>
            </a:extLst>
          </p:cNvPr>
          <p:cNvSpPr/>
          <p:nvPr/>
        </p:nvSpPr>
        <p:spPr>
          <a:xfrm>
            <a:off x="1295819" y="5647174"/>
            <a:ext cx="950501" cy="422743"/>
          </a:xfrm>
          <a:prstGeom prst="roundRect">
            <a:avLst/>
          </a:prstGeom>
          <a:noFill/>
          <a:ln w="38100">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sp>
        <p:nvSpPr>
          <p:cNvPr id="23" name="四角形: 角を丸くする 22">
            <a:extLst>
              <a:ext uri="{FF2B5EF4-FFF2-40B4-BE49-F238E27FC236}">
                <a16:creationId xmlns:a16="http://schemas.microsoft.com/office/drawing/2014/main" id="{CD3D684D-D4D7-6B2E-466E-CE445A7F85CF}"/>
              </a:ext>
            </a:extLst>
          </p:cNvPr>
          <p:cNvSpPr/>
          <p:nvPr/>
        </p:nvSpPr>
        <p:spPr>
          <a:xfrm>
            <a:off x="5246220" y="6174329"/>
            <a:ext cx="2616478" cy="422743"/>
          </a:xfrm>
          <a:prstGeom prst="roundRect">
            <a:avLst/>
          </a:prstGeom>
          <a:noFill/>
          <a:ln w="38100">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sp>
        <p:nvSpPr>
          <p:cNvPr id="24" name="テキスト ボックス 23">
            <a:extLst>
              <a:ext uri="{FF2B5EF4-FFF2-40B4-BE49-F238E27FC236}">
                <a16:creationId xmlns:a16="http://schemas.microsoft.com/office/drawing/2014/main" id="{B6BA75EA-D7A5-FE22-3548-B6BD16481172}"/>
              </a:ext>
            </a:extLst>
          </p:cNvPr>
          <p:cNvSpPr txBox="1"/>
          <p:nvPr/>
        </p:nvSpPr>
        <p:spPr>
          <a:xfrm>
            <a:off x="7817638" y="2382893"/>
            <a:ext cx="1276030" cy="1642309"/>
          </a:xfrm>
          <a:prstGeom prst="rect">
            <a:avLst/>
          </a:prstGeom>
          <a:noFill/>
        </p:spPr>
        <p:txBody>
          <a:bodyPr wrap="square" lIns="36000" rIns="0" rtlCol="0">
            <a:spAutoFit/>
          </a:bodyPr>
          <a:lstStyle/>
          <a:p>
            <a:pPr>
              <a:lnSpc>
                <a:spcPct val="130000"/>
              </a:lnSpc>
              <a:buClr>
                <a:srgbClr val="4472C4"/>
              </a:buClr>
            </a:pPr>
            <a:r>
              <a:rPr kumimoji="1" lang="en-US" altLang="ja-JP" sz="1600" dirty="0">
                <a:solidFill>
                  <a:schemeClr val="accent1"/>
                </a:solidFill>
                <a:latin typeface="BIZ UDPゴシック" panose="020B0400000000000000" pitchFamily="50" charset="-128"/>
                <a:ea typeface="BIZ UDPゴシック" panose="020B0400000000000000" pitchFamily="50" charset="-128"/>
              </a:rPr>
              <a:t>※</a:t>
            </a:r>
            <a:r>
              <a:rPr kumimoji="1" lang="ja-JP" altLang="en-US" sz="1600" dirty="0">
                <a:solidFill>
                  <a:schemeClr val="accent1"/>
                </a:solidFill>
                <a:latin typeface="BIZ UDPゴシック" panose="020B0400000000000000" pitchFamily="50" charset="-128"/>
                <a:ea typeface="BIZ UDPゴシック" panose="020B0400000000000000" pitchFamily="50" charset="-128"/>
              </a:rPr>
              <a:t>本資料では修正内容の項目は一部しか表示しておりません</a:t>
            </a:r>
            <a:endParaRPr lang="en-US" altLang="ja-JP" sz="1600" dirty="0">
              <a:solidFill>
                <a:schemeClr val="accent1"/>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53956150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図 17">
            <a:extLst>
              <a:ext uri="{FF2B5EF4-FFF2-40B4-BE49-F238E27FC236}">
                <a16:creationId xmlns:a16="http://schemas.microsoft.com/office/drawing/2014/main" id="{3B1CA04C-8FAA-C848-6A75-ADFF3C1DE04D}"/>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5427732" y="2406591"/>
            <a:ext cx="2430000" cy="4320001"/>
          </a:xfrm>
          <a:prstGeom prst="rect">
            <a:avLst/>
          </a:prstGeom>
          <a:ln>
            <a:solidFill>
              <a:schemeClr val="tx1"/>
            </a:solidFill>
          </a:ln>
        </p:spPr>
      </p:pic>
      <p:pic>
        <p:nvPicPr>
          <p:cNvPr id="2048" name="図 2047">
            <a:extLst>
              <a:ext uri="{FF2B5EF4-FFF2-40B4-BE49-F238E27FC236}">
                <a16:creationId xmlns:a16="http://schemas.microsoft.com/office/drawing/2014/main" id="{1DDC1938-8213-879B-BE73-9E5073CC28D8}"/>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238193" y="2381291"/>
            <a:ext cx="2432515" cy="4322439"/>
          </a:xfrm>
          <a:prstGeom prst="rect">
            <a:avLst/>
          </a:prstGeom>
          <a:ln>
            <a:solidFill>
              <a:schemeClr val="tx1"/>
            </a:solidFill>
          </a:ln>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cxnSp>
        <p:nvCxnSpPr>
          <p:cNvPr id="13" name="直線矢印コネクタ 12">
            <a:extLst>
              <a:ext uri="{FF2B5EF4-FFF2-40B4-BE49-F238E27FC236}">
                <a16:creationId xmlns:a16="http://schemas.microsoft.com/office/drawing/2014/main" id="{11DC774E-F204-D9F1-76AB-A4DD70DA345A}"/>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DFA45860-F023-30AF-2AE8-5C140AB3B3B3}"/>
              </a:ext>
            </a:extLst>
          </p:cNvPr>
          <p:cNvSpPr txBox="1"/>
          <p:nvPr/>
        </p:nvSpPr>
        <p:spPr>
          <a:xfrm>
            <a:off x="889484"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❶</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1" name="テキスト ボックス 20">
            <a:extLst>
              <a:ext uri="{FF2B5EF4-FFF2-40B4-BE49-F238E27FC236}">
                <a16:creationId xmlns:a16="http://schemas.microsoft.com/office/drawing/2014/main" id="{ABAC9FB8-BB58-939D-63EB-581C277E449C}"/>
              </a:ext>
            </a:extLst>
          </p:cNvPr>
          <p:cNvSpPr txBox="1"/>
          <p:nvPr/>
        </p:nvSpPr>
        <p:spPr>
          <a:xfrm>
            <a:off x="1412435" y="1512998"/>
            <a:ext cx="3042607" cy="755720"/>
          </a:xfrm>
          <a:prstGeom prst="rect">
            <a:avLst/>
          </a:prstGeom>
          <a:noFill/>
        </p:spPr>
        <p:txBody>
          <a:bodyPr wrap="square" lIns="91440" tIns="45720" rIns="91440" bIns="45720" rtlCol="0" anchor="t">
            <a:spAutoFit/>
          </a:bodyPr>
          <a:lstStyle/>
          <a:p>
            <a:pPr>
              <a:lnSpc>
                <a:spcPct val="130000"/>
              </a:lnSpc>
            </a:pPr>
            <a:r>
              <a:rPr lang="ja-JP" altLang="en-US"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取得情報の選択</a:t>
            </a: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は</a:t>
            </a:r>
            <a:r>
              <a:rPr lang="en-US" altLang="ja-JP"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取得する</a:t>
            </a:r>
            <a:r>
              <a:rPr lang="en-US" altLang="ja-JP"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をダブルタップします</a:t>
            </a:r>
          </a:p>
        </p:txBody>
      </p:sp>
      <p:sp>
        <p:nvSpPr>
          <p:cNvPr id="26" name="テキスト ボックス 25">
            <a:extLst>
              <a:ext uri="{FF2B5EF4-FFF2-40B4-BE49-F238E27FC236}">
                <a16:creationId xmlns:a16="http://schemas.microsoft.com/office/drawing/2014/main" id="{38C1B4B9-C96A-6517-82E0-09DCD084FA95}"/>
              </a:ext>
            </a:extLst>
          </p:cNvPr>
          <p:cNvSpPr txBox="1"/>
          <p:nvPr/>
        </p:nvSpPr>
        <p:spPr>
          <a:xfrm>
            <a:off x="5093178" y="1512998"/>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❷</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31" name="テキスト ボックス 30">
            <a:extLst>
              <a:ext uri="{FF2B5EF4-FFF2-40B4-BE49-F238E27FC236}">
                <a16:creationId xmlns:a16="http://schemas.microsoft.com/office/drawing/2014/main" id="{9294E6C3-633E-05EF-F81B-0CB50EFC6506}"/>
              </a:ext>
            </a:extLst>
          </p:cNvPr>
          <p:cNvSpPr txBox="1"/>
          <p:nvPr/>
        </p:nvSpPr>
        <p:spPr>
          <a:xfrm>
            <a:off x="5607129" y="1512998"/>
            <a:ext cx="3192520" cy="395621"/>
          </a:xfrm>
          <a:prstGeom prst="rect">
            <a:avLst/>
          </a:prstGeom>
          <a:noFill/>
        </p:spPr>
        <p:txBody>
          <a:bodyPr wrap="square" rtlCol="0" anchor="t" anchorCtr="0">
            <a:spAutoFit/>
          </a:bodyPr>
          <a:lstStyle/>
          <a:p>
            <a:pPr>
              <a:lnSpc>
                <a:spcPct val="130000"/>
              </a:lnSpc>
            </a:pPr>
            <a:r>
              <a:rPr lang="en-US" altLang="ja-JP" sz="1800" dirty="0">
                <a:solidFill>
                  <a:prstClr val="black"/>
                </a:solidFill>
                <a:latin typeface="BIZ UDPゴシック" panose="020B0400000000000000" pitchFamily="50" charset="-128"/>
                <a:ea typeface="BIZ UDPゴシック" panose="020B0400000000000000" pitchFamily="50" charset="-128"/>
              </a:rPr>
              <a:t>｢</a:t>
            </a:r>
            <a:r>
              <a:rPr lang="ja-JP" altLang="en-US" sz="1800" dirty="0">
                <a:solidFill>
                  <a:prstClr val="black"/>
                </a:solidFill>
                <a:latin typeface="BIZ UDPゴシック" panose="020B0400000000000000" pitchFamily="50" charset="-128"/>
                <a:ea typeface="BIZ UDPゴシック" panose="020B0400000000000000" pitchFamily="50" charset="-128"/>
              </a:rPr>
              <a:t>次へ</a:t>
            </a:r>
            <a:r>
              <a:rPr lang="en-US" altLang="ja-JP" sz="1800" dirty="0">
                <a:solidFill>
                  <a:prstClr val="black"/>
                </a:solidFill>
                <a:latin typeface="BIZ UDPゴシック" panose="020B0400000000000000" pitchFamily="50" charset="-128"/>
                <a:ea typeface="BIZ UDPゴシック" panose="020B0400000000000000" pitchFamily="50" charset="-128"/>
              </a:rPr>
              <a:t>｣</a:t>
            </a:r>
            <a:r>
              <a:rPr lang="ja-JP" altLang="en-US" sz="1800" dirty="0">
                <a:solidFill>
                  <a:prstClr val="black"/>
                </a:solidFill>
                <a:latin typeface="BIZ UDPゴシック" panose="020B0400000000000000" pitchFamily="50" charset="-128"/>
                <a:ea typeface="BIZ UDPゴシック" panose="020B0400000000000000" pitchFamily="50" charset="-128"/>
              </a:rPr>
              <a:t>をダブルタップします</a:t>
            </a:r>
          </a:p>
        </p:txBody>
      </p:sp>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31</a:t>
            </a:r>
          </a:p>
        </p:txBody>
      </p:sp>
      <p:sp>
        <p:nvSpPr>
          <p:cNvPr id="8" name="タイトル 1">
            <a:extLst>
              <a:ext uri="{FF2B5EF4-FFF2-40B4-BE49-F238E27FC236}">
                <a16:creationId xmlns:a16="http://schemas.microsoft.com/office/drawing/2014/main" id="{FAAF9015-DB48-3569-ECFF-CE77707838BE}"/>
              </a:ext>
            </a:extLst>
          </p:cNvPr>
          <p:cNvSpPr>
            <a:spLocks noGrp="1"/>
          </p:cNvSpPr>
          <p:nvPr>
            <p:ph type="ctrTitle"/>
          </p:nvPr>
        </p:nvSpPr>
        <p:spPr>
          <a:xfrm>
            <a:off x="1392691" y="220736"/>
            <a:ext cx="7576708" cy="486326"/>
          </a:xfrm>
        </p:spPr>
        <p:txBody>
          <a:bodyPr vert="horz">
            <a:noAutofit/>
          </a:bodyPr>
          <a:lstStyle/>
          <a:p>
            <a:r>
              <a:rPr lang="ja-JP" altLang="en-US" dirty="0"/>
              <a:t>確定申告の申告準備</a:t>
            </a:r>
          </a:p>
        </p:txBody>
      </p:sp>
      <p:sp>
        <p:nvSpPr>
          <p:cNvPr id="9" name="タイトル 1">
            <a:extLst>
              <a:ext uri="{FF2B5EF4-FFF2-40B4-BE49-F238E27FC236}">
                <a16:creationId xmlns:a16="http://schemas.microsoft.com/office/drawing/2014/main" id="{6320B7D3-1FA8-C579-AC09-F41821441E3B}"/>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3-D</a:t>
            </a:r>
          </a:p>
        </p:txBody>
      </p:sp>
      <p:sp>
        <p:nvSpPr>
          <p:cNvPr id="12" name="サブタイトル 2">
            <a:extLst>
              <a:ext uri="{FF2B5EF4-FFF2-40B4-BE49-F238E27FC236}">
                <a16:creationId xmlns:a16="http://schemas.microsoft.com/office/drawing/2014/main" id="{91DF49E9-0C79-CFD4-8BF9-7C3A0D01B837}"/>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dirty="0">
                <a:latin typeface="BIZ UDPゴシック" panose="020B0400000000000000" pitchFamily="50" charset="-128"/>
                <a:ea typeface="BIZ UDPゴシック" panose="020B0400000000000000" pitchFamily="50" charset="-128"/>
              </a:rPr>
              <a:t>マイナポータル連携をします</a:t>
            </a:r>
          </a:p>
        </p:txBody>
      </p:sp>
      <p:sp>
        <p:nvSpPr>
          <p:cNvPr id="5" name="四角形: 角を丸くする 4">
            <a:extLst>
              <a:ext uri="{FF2B5EF4-FFF2-40B4-BE49-F238E27FC236}">
                <a16:creationId xmlns:a16="http://schemas.microsoft.com/office/drawing/2014/main" id="{BDBAF71A-9D9A-CAF6-BAEC-F382D7F75F68}"/>
              </a:ext>
            </a:extLst>
          </p:cNvPr>
          <p:cNvSpPr/>
          <p:nvPr/>
        </p:nvSpPr>
        <p:spPr>
          <a:xfrm>
            <a:off x="5321721" y="6281217"/>
            <a:ext cx="2616478" cy="422743"/>
          </a:xfrm>
          <a:prstGeom prst="roundRect">
            <a:avLst/>
          </a:prstGeom>
          <a:noFill/>
          <a:ln w="38100">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sp>
        <p:nvSpPr>
          <p:cNvPr id="6" name="四角形: 角を丸くする 5">
            <a:extLst>
              <a:ext uri="{FF2B5EF4-FFF2-40B4-BE49-F238E27FC236}">
                <a16:creationId xmlns:a16="http://schemas.microsoft.com/office/drawing/2014/main" id="{7BC96ADE-CD08-BF40-F7E2-C1B802272876}"/>
              </a:ext>
            </a:extLst>
          </p:cNvPr>
          <p:cNvSpPr/>
          <p:nvPr/>
        </p:nvSpPr>
        <p:spPr>
          <a:xfrm>
            <a:off x="1288841" y="5062286"/>
            <a:ext cx="994898" cy="422743"/>
          </a:xfrm>
          <a:prstGeom prst="roundRect">
            <a:avLst/>
          </a:prstGeom>
          <a:noFill/>
          <a:ln w="38100">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sp>
        <p:nvSpPr>
          <p:cNvPr id="3" name="正方形/長方形 2">
            <a:extLst>
              <a:ext uri="{FF2B5EF4-FFF2-40B4-BE49-F238E27FC236}">
                <a16:creationId xmlns:a16="http://schemas.microsoft.com/office/drawing/2014/main" id="{441BB5B0-69DB-2028-4427-99C5FED27FE2}"/>
              </a:ext>
            </a:extLst>
          </p:cNvPr>
          <p:cNvSpPr/>
          <p:nvPr/>
        </p:nvSpPr>
        <p:spPr>
          <a:xfrm>
            <a:off x="7103672" y="887189"/>
            <a:ext cx="2029083" cy="584775"/>
          </a:xfrm>
          <a:prstGeom prst="rect">
            <a:avLst/>
          </a:prstGeom>
          <a:solidFill>
            <a:schemeClr val="accent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tx1"/>
                </a:solidFill>
                <a:latin typeface="BIZ UDPゴシック" panose="020B0400000000000000" pitchFamily="50" charset="-128"/>
                <a:ea typeface="BIZ UDPゴシック" panose="020B0400000000000000" pitchFamily="50" charset="-128"/>
              </a:rPr>
              <a:t>マイナポータルと</a:t>
            </a:r>
            <a:endParaRPr lang="en-US" altLang="ja-JP" dirty="0">
              <a:solidFill>
                <a:schemeClr val="tx1"/>
              </a:solidFill>
              <a:latin typeface="BIZ UDPゴシック" panose="020B0400000000000000" pitchFamily="50" charset="-128"/>
              <a:ea typeface="BIZ UDPゴシック" panose="020B0400000000000000" pitchFamily="50" charset="-128"/>
            </a:endParaRPr>
          </a:p>
          <a:p>
            <a:pPr algn="ctr"/>
            <a:r>
              <a:rPr lang="ja-JP" altLang="en-US" dirty="0">
                <a:solidFill>
                  <a:schemeClr val="tx1"/>
                </a:solidFill>
                <a:latin typeface="BIZ UDPゴシック" panose="020B0400000000000000" pitchFamily="50" charset="-128"/>
                <a:ea typeface="BIZ UDPゴシック" panose="020B0400000000000000" pitchFamily="50" charset="-128"/>
              </a:rPr>
              <a:t>連携する場合のみ</a:t>
            </a:r>
            <a:endParaRPr kumimoji="1" lang="ja-JP" altLang="en-US" dirty="0">
              <a:solidFill>
                <a:schemeClr val="tx1"/>
              </a:solidFill>
              <a:latin typeface="BIZ UDPゴシック" panose="020B0400000000000000" pitchFamily="50" charset="-128"/>
              <a:ea typeface="BIZ UDPゴシック" panose="020B0400000000000000" pitchFamily="50" charset="-128"/>
            </a:endParaRPr>
          </a:p>
        </p:txBody>
      </p:sp>
      <p:sp>
        <p:nvSpPr>
          <p:cNvPr id="2049" name="テキスト ボックス 2048">
            <a:extLst>
              <a:ext uri="{FF2B5EF4-FFF2-40B4-BE49-F238E27FC236}">
                <a16:creationId xmlns:a16="http://schemas.microsoft.com/office/drawing/2014/main" id="{CF827165-30C6-6BB2-92EB-1EA42C3E9A47}"/>
              </a:ext>
            </a:extLst>
          </p:cNvPr>
          <p:cNvSpPr txBox="1"/>
          <p:nvPr/>
        </p:nvSpPr>
        <p:spPr>
          <a:xfrm>
            <a:off x="3676186" y="4956999"/>
            <a:ext cx="1612469" cy="1322221"/>
          </a:xfrm>
          <a:prstGeom prst="rect">
            <a:avLst/>
          </a:prstGeom>
          <a:noFill/>
        </p:spPr>
        <p:txBody>
          <a:bodyPr wrap="square" rtlCol="0">
            <a:spAutoFit/>
          </a:bodyPr>
          <a:lstStyle/>
          <a:p>
            <a:pPr>
              <a:lnSpc>
                <a:spcPct val="130000"/>
              </a:lnSpc>
            </a:pPr>
            <a:r>
              <a:rPr kumimoji="1" lang="en-US" altLang="ja-JP" sz="1600" dirty="0">
                <a:solidFill>
                  <a:schemeClr val="accent1"/>
                </a:solidFill>
                <a:latin typeface="BIZ UDPゴシック" panose="020B0400000000000000" pitchFamily="50" charset="-128"/>
                <a:ea typeface="BIZ UDPゴシック" panose="020B0400000000000000" pitchFamily="50" charset="-128"/>
                <a:cs typeface="Calibri" panose="020F0502020204030204" pitchFamily="34" charset="0"/>
              </a:rPr>
              <a:t>※</a:t>
            </a:r>
            <a:r>
              <a:rPr kumimoji="1" lang="ja-JP" altLang="en-US" sz="1600" dirty="0">
                <a:solidFill>
                  <a:schemeClr val="accent1"/>
                </a:solidFill>
                <a:latin typeface="BIZ UDPゴシック" panose="020B0400000000000000" pitchFamily="50" charset="-128"/>
                <a:ea typeface="BIZ UDPゴシック" panose="020B0400000000000000" pitchFamily="50" charset="-128"/>
                <a:cs typeface="Calibri" panose="020F0502020204030204" pitchFamily="34" charset="0"/>
              </a:rPr>
              <a:t>本資料では</a:t>
            </a:r>
            <a:endParaRPr kumimoji="1" lang="en-US" altLang="ja-JP" sz="1600" dirty="0">
              <a:solidFill>
                <a:schemeClr val="accent1"/>
              </a:solidFill>
              <a:latin typeface="BIZ UDPゴシック" panose="020B0400000000000000" pitchFamily="50" charset="-128"/>
              <a:ea typeface="BIZ UDPゴシック" panose="020B0400000000000000" pitchFamily="50" charset="-128"/>
              <a:cs typeface="Calibri" panose="020F0502020204030204" pitchFamily="34" charset="0"/>
            </a:endParaRPr>
          </a:p>
          <a:p>
            <a:pPr>
              <a:lnSpc>
                <a:spcPct val="130000"/>
              </a:lnSpc>
            </a:pPr>
            <a:r>
              <a:rPr kumimoji="1" lang="ja-JP" altLang="en-US" sz="1600" dirty="0">
                <a:solidFill>
                  <a:schemeClr val="accent1"/>
                </a:solidFill>
                <a:latin typeface="BIZ UDPゴシック" panose="020B0400000000000000" pitchFamily="50" charset="-128"/>
                <a:ea typeface="BIZ UDPゴシック" panose="020B0400000000000000" pitchFamily="50" charset="-128"/>
                <a:cs typeface="Calibri" panose="020F0502020204030204" pitchFamily="34" charset="0"/>
              </a:rPr>
              <a:t>ご家族の情報も同時に取得する</a:t>
            </a:r>
            <a:endParaRPr kumimoji="1" lang="en-US" altLang="ja-JP" sz="1600" dirty="0">
              <a:solidFill>
                <a:schemeClr val="accent1"/>
              </a:solidFill>
              <a:latin typeface="BIZ UDPゴシック" panose="020B0400000000000000" pitchFamily="50" charset="-128"/>
              <a:ea typeface="BIZ UDPゴシック" panose="020B0400000000000000" pitchFamily="50" charset="-128"/>
              <a:cs typeface="Calibri" panose="020F0502020204030204" pitchFamily="34" charset="0"/>
            </a:endParaRPr>
          </a:p>
          <a:p>
            <a:pPr>
              <a:lnSpc>
                <a:spcPct val="130000"/>
              </a:lnSpc>
            </a:pPr>
            <a:r>
              <a:rPr lang="ja-JP" altLang="en-US" sz="1600" dirty="0">
                <a:solidFill>
                  <a:schemeClr val="accent1"/>
                </a:solidFill>
                <a:latin typeface="BIZ UDPゴシック" panose="020B0400000000000000" pitchFamily="50" charset="-128"/>
                <a:ea typeface="BIZ UDPゴシック" panose="020B0400000000000000" pitchFamily="50" charset="-128"/>
                <a:cs typeface="Calibri" panose="020F0502020204030204" pitchFamily="34" charset="0"/>
              </a:rPr>
              <a:t>形で説明します</a:t>
            </a:r>
            <a:endParaRPr kumimoji="1" lang="en-US" altLang="ja-JP" sz="1600" dirty="0">
              <a:solidFill>
                <a:schemeClr val="accent1"/>
              </a:solidFill>
              <a:latin typeface="BIZ UDPゴシック" panose="020B0400000000000000" pitchFamily="50" charset="-128"/>
              <a:ea typeface="BIZ UDPゴシック" panose="020B0400000000000000" pitchFamily="50" charset="-128"/>
              <a:cs typeface="Calibri" panose="020F0502020204030204" pitchFamily="34" charset="0"/>
            </a:endParaRPr>
          </a:p>
        </p:txBody>
      </p:sp>
      <p:sp>
        <p:nvSpPr>
          <p:cNvPr id="2051" name="四角形: 角を丸くする 2050">
            <a:extLst>
              <a:ext uri="{FF2B5EF4-FFF2-40B4-BE49-F238E27FC236}">
                <a16:creationId xmlns:a16="http://schemas.microsoft.com/office/drawing/2014/main" id="{BB7ADE08-7346-4D6E-C263-7D90D14DD208}"/>
              </a:ext>
            </a:extLst>
          </p:cNvPr>
          <p:cNvSpPr/>
          <p:nvPr/>
        </p:nvSpPr>
        <p:spPr>
          <a:xfrm>
            <a:off x="1286077" y="6011334"/>
            <a:ext cx="994898" cy="422743"/>
          </a:xfrm>
          <a:prstGeom prst="roundRect">
            <a:avLst/>
          </a:prstGeom>
          <a:noFill/>
          <a:ln w="38100">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14844149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画像のプレビュー">
            <a:extLst>
              <a:ext uri="{FF2B5EF4-FFF2-40B4-BE49-F238E27FC236}">
                <a16:creationId xmlns:a16="http://schemas.microsoft.com/office/drawing/2014/main" id="{5F33F6CF-90F3-62EA-1E1E-EBE80B9BEE5C}"/>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430310" y="2407138"/>
            <a:ext cx="2429000" cy="43200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3074" name="Picture 2" descr="画像のプレビュー">
            <a:extLst>
              <a:ext uri="{FF2B5EF4-FFF2-40B4-BE49-F238E27FC236}">
                <a16:creationId xmlns:a16="http://schemas.microsoft.com/office/drawing/2014/main" id="{0EF7DF2F-390E-CB4F-217F-F56BA1404897}"/>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235145" y="2407138"/>
            <a:ext cx="2429000" cy="43200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cxnSp>
        <p:nvCxnSpPr>
          <p:cNvPr id="13" name="直線矢印コネクタ 12">
            <a:extLst>
              <a:ext uri="{FF2B5EF4-FFF2-40B4-BE49-F238E27FC236}">
                <a16:creationId xmlns:a16="http://schemas.microsoft.com/office/drawing/2014/main" id="{11DC774E-F204-D9F1-76AB-A4DD70DA345A}"/>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DFA45860-F023-30AF-2AE8-5C140AB3B3B3}"/>
              </a:ext>
            </a:extLst>
          </p:cNvPr>
          <p:cNvSpPr txBox="1"/>
          <p:nvPr/>
        </p:nvSpPr>
        <p:spPr>
          <a:xfrm>
            <a:off x="889484"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❸</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1" name="テキスト ボックス 20">
            <a:extLst>
              <a:ext uri="{FF2B5EF4-FFF2-40B4-BE49-F238E27FC236}">
                <a16:creationId xmlns:a16="http://schemas.microsoft.com/office/drawing/2014/main" id="{ABAC9FB8-BB58-939D-63EB-581C277E449C}"/>
              </a:ext>
            </a:extLst>
          </p:cNvPr>
          <p:cNvSpPr txBox="1"/>
          <p:nvPr/>
        </p:nvSpPr>
        <p:spPr>
          <a:xfrm>
            <a:off x="1412435" y="1512998"/>
            <a:ext cx="3042607" cy="755720"/>
          </a:xfrm>
          <a:prstGeom prst="rect">
            <a:avLst/>
          </a:prstGeom>
          <a:noFill/>
        </p:spPr>
        <p:txBody>
          <a:bodyPr wrap="square" lIns="91440" tIns="45720" rIns="91440" bIns="45720" rtlCol="0" anchor="t">
            <a:spAutoFit/>
          </a:bodyPr>
          <a:lstStyle/>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画面を下から上にスクロールします</a:t>
            </a:r>
          </a:p>
        </p:txBody>
      </p:sp>
      <p:sp>
        <p:nvSpPr>
          <p:cNvPr id="26" name="テキスト ボックス 25">
            <a:extLst>
              <a:ext uri="{FF2B5EF4-FFF2-40B4-BE49-F238E27FC236}">
                <a16:creationId xmlns:a16="http://schemas.microsoft.com/office/drawing/2014/main" id="{38C1B4B9-C96A-6517-82E0-09DCD084FA95}"/>
              </a:ext>
            </a:extLst>
          </p:cNvPr>
          <p:cNvSpPr txBox="1"/>
          <p:nvPr/>
        </p:nvSpPr>
        <p:spPr>
          <a:xfrm>
            <a:off x="5093178" y="1512998"/>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❹</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31" name="テキスト ボックス 30">
            <a:extLst>
              <a:ext uri="{FF2B5EF4-FFF2-40B4-BE49-F238E27FC236}">
                <a16:creationId xmlns:a16="http://schemas.microsoft.com/office/drawing/2014/main" id="{9294E6C3-633E-05EF-F81B-0CB50EFC6506}"/>
              </a:ext>
            </a:extLst>
          </p:cNvPr>
          <p:cNvSpPr txBox="1"/>
          <p:nvPr/>
        </p:nvSpPr>
        <p:spPr>
          <a:xfrm>
            <a:off x="5607128" y="1512998"/>
            <a:ext cx="3536871" cy="755720"/>
          </a:xfrm>
          <a:prstGeom prst="rect">
            <a:avLst/>
          </a:prstGeom>
          <a:noFill/>
        </p:spPr>
        <p:txBody>
          <a:bodyPr wrap="square" rtlCol="0" anchor="t" anchorCtr="0">
            <a:spAutoFit/>
          </a:bodyPr>
          <a:lstStyle/>
          <a:p>
            <a:pPr>
              <a:lnSpc>
                <a:spcPct val="130000"/>
              </a:lnSpc>
            </a:pPr>
            <a:r>
              <a:rPr lang="ja-JP" altLang="en-US" dirty="0">
                <a:solidFill>
                  <a:prstClr val="black"/>
                </a:solidFill>
                <a:latin typeface="BIZ UDPゴシック" panose="020B0400000000000000" pitchFamily="50" charset="-128"/>
                <a:ea typeface="BIZ UDPゴシック" panose="020B0400000000000000" pitchFamily="50" charset="-128"/>
              </a:rPr>
              <a:t>利用規約を確認してチェックを入れ、</a:t>
            </a:r>
            <a:r>
              <a:rPr lang="en-US" altLang="ja-JP" sz="1800" dirty="0">
                <a:solidFill>
                  <a:prstClr val="black"/>
                </a:solidFill>
                <a:latin typeface="BIZ UDPゴシック" panose="020B0400000000000000" pitchFamily="50" charset="-128"/>
                <a:ea typeface="BIZ UDPゴシック" panose="020B0400000000000000" pitchFamily="50" charset="-128"/>
              </a:rPr>
              <a:t>｢</a:t>
            </a:r>
            <a:r>
              <a:rPr lang="ja-JP" altLang="en-US" sz="1800" dirty="0">
                <a:solidFill>
                  <a:prstClr val="black"/>
                </a:solidFill>
                <a:latin typeface="BIZ UDPゴシック" panose="020B0400000000000000" pitchFamily="50" charset="-128"/>
                <a:ea typeface="BIZ UDPゴシック" panose="020B0400000000000000" pitchFamily="50" charset="-128"/>
              </a:rPr>
              <a:t>次へ</a:t>
            </a:r>
            <a:r>
              <a:rPr lang="en-US" altLang="ja-JP" sz="1800" dirty="0">
                <a:solidFill>
                  <a:prstClr val="black"/>
                </a:solidFill>
                <a:latin typeface="BIZ UDPゴシック" panose="020B0400000000000000" pitchFamily="50" charset="-128"/>
                <a:ea typeface="BIZ UDPゴシック" panose="020B0400000000000000" pitchFamily="50" charset="-128"/>
              </a:rPr>
              <a:t>｣</a:t>
            </a:r>
            <a:r>
              <a:rPr lang="ja-JP" altLang="en-US" sz="1800" dirty="0">
                <a:solidFill>
                  <a:prstClr val="black"/>
                </a:solidFill>
                <a:latin typeface="BIZ UDPゴシック" panose="020B0400000000000000" pitchFamily="50" charset="-128"/>
                <a:ea typeface="BIZ UDPゴシック" panose="020B0400000000000000" pitchFamily="50" charset="-128"/>
              </a:rPr>
              <a:t>をダブルタップします</a:t>
            </a:r>
          </a:p>
        </p:txBody>
      </p:sp>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32</a:t>
            </a:r>
          </a:p>
        </p:txBody>
      </p:sp>
      <p:sp>
        <p:nvSpPr>
          <p:cNvPr id="8" name="タイトル 1">
            <a:extLst>
              <a:ext uri="{FF2B5EF4-FFF2-40B4-BE49-F238E27FC236}">
                <a16:creationId xmlns:a16="http://schemas.microsoft.com/office/drawing/2014/main" id="{FAAF9015-DB48-3569-ECFF-CE77707838BE}"/>
              </a:ext>
            </a:extLst>
          </p:cNvPr>
          <p:cNvSpPr>
            <a:spLocks noGrp="1"/>
          </p:cNvSpPr>
          <p:nvPr>
            <p:ph type="ctrTitle"/>
          </p:nvPr>
        </p:nvSpPr>
        <p:spPr>
          <a:xfrm>
            <a:off x="1392691" y="220736"/>
            <a:ext cx="7576708" cy="486326"/>
          </a:xfrm>
        </p:spPr>
        <p:txBody>
          <a:bodyPr vert="horz">
            <a:noAutofit/>
          </a:bodyPr>
          <a:lstStyle/>
          <a:p>
            <a:r>
              <a:rPr lang="ja-JP" altLang="en-US" dirty="0"/>
              <a:t>確定申告の申告準備</a:t>
            </a:r>
          </a:p>
        </p:txBody>
      </p:sp>
      <p:sp>
        <p:nvSpPr>
          <p:cNvPr id="9" name="タイトル 1">
            <a:extLst>
              <a:ext uri="{FF2B5EF4-FFF2-40B4-BE49-F238E27FC236}">
                <a16:creationId xmlns:a16="http://schemas.microsoft.com/office/drawing/2014/main" id="{6320B7D3-1FA8-C579-AC09-F41821441E3B}"/>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3-D</a:t>
            </a:r>
          </a:p>
        </p:txBody>
      </p:sp>
      <p:sp>
        <p:nvSpPr>
          <p:cNvPr id="12" name="サブタイトル 2">
            <a:extLst>
              <a:ext uri="{FF2B5EF4-FFF2-40B4-BE49-F238E27FC236}">
                <a16:creationId xmlns:a16="http://schemas.microsoft.com/office/drawing/2014/main" id="{91DF49E9-0C79-CFD4-8BF9-7C3A0D01B837}"/>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dirty="0">
                <a:latin typeface="BIZ UDPゴシック" panose="020B0400000000000000" pitchFamily="50" charset="-128"/>
                <a:ea typeface="BIZ UDPゴシック" panose="020B0400000000000000" pitchFamily="50" charset="-128"/>
              </a:rPr>
              <a:t>マイナポータル連携をします</a:t>
            </a:r>
          </a:p>
        </p:txBody>
      </p:sp>
      <p:sp>
        <p:nvSpPr>
          <p:cNvPr id="5" name="四角形: 角を丸くする 4">
            <a:extLst>
              <a:ext uri="{FF2B5EF4-FFF2-40B4-BE49-F238E27FC236}">
                <a16:creationId xmlns:a16="http://schemas.microsoft.com/office/drawing/2014/main" id="{BDBAF71A-9D9A-CAF6-BAEC-F382D7F75F68}"/>
              </a:ext>
            </a:extLst>
          </p:cNvPr>
          <p:cNvSpPr/>
          <p:nvPr/>
        </p:nvSpPr>
        <p:spPr>
          <a:xfrm>
            <a:off x="5321721" y="5252517"/>
            <a:ext cx="2616478" cy="422743"/>
          </a:xfrm>
          <a:prstGeom prst="roundRect">
            <a:avLst/>
          </a:prstGeom>
          <a:noFill/>
          <a:ln w="38100">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sp>
        <p:nvSpPr>
          <p:cNvPr id="3" name="正方形/長方形 2">
            <a:extLst>
              <a:ext uri="{FF2B5EF4-FFF2-40B4-BE49-F238E27FC236}">
                <a16:creationId xmlns:a16="http://schemas.microsoft.com/office/drawing/2014/main" id="{441BB5B0-69DB-2028-4427-99C5FED27FE2}"/>
              </a:ext>
            </a:extLst>
          </p:cNvPr>
          <p:cNvSpPr/>
          <p:nvPr/>
        </p:nvSpPr>
        <p:spPr>
          <a:xfrm>
            <a:off x="7103672" y="887189"/>
            <a:ext cx="2029083" cy="584775"/>
          </a:xfrm>
          <a:prstGeom prst="rect">
            <a:avLst/>
          </a:prstGeom>
          <a:solidFill>
            <a:schemeClr val="accent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tx1"/>
                </a:solidFill>
                <a:latin typeface="BIZ UDPゴシック" panose="020B0400000000000000" pitchFamily="50" charset="-128"/>
                <a:ea typeface="BIZ UDPゴシック" panose="020B0400000000000000" pitchFamily="50" charset="-128"/>
              </a:rPr>
              <a:t>マイナポータルと</a:t>
            </a:r>
            <a:endParaRPr lang="en-US" altLang="ja-JP" dirty="0">
              <a:solidFill>
                <a:schemeClr val="tx1"/>
              </a:solidFill>
              <a:latin typeface="BIZ UDPゴシック" panose="020B0400000000000000" pitchFamily="50" charset="-128"/>
              <a:ea typeface="BIZ UDPゴシック" panose="020B0400000000000000" pitchFamily="50" charset="-128"/>
            </a:endParaRPr>
          </a:p>
          <a:p>
            <a:pPr algn="ctr"/>
            <a:r>
              <a:rPr lang="ja-JP" altLang="en-US" dirty="0">
                <a:solidFill>
                  <a:schemeClr val="tx1"/>
                </a:solidFill>
                <a:latin typeface="BIZ UDPゴシック" panose="020B0400000000000000" pitchFamily="50" charset="-128"/>
                <a:ea typeface="BIZ UDPゴシック" panose="020B0400000000000000" pitchFamily="50" charset="-128"/>
              </a:rPr>
              <a:t>連携する場合のみ</a:t>
            </a:r>
            <a:endParaRPr kumimoji="1" lang="ja-JP" altLang="en-US" dirty="0">
              <a:solidFill>
                <a:schemeClr val="tx1"/>
              </a:solidFill>
              <a:latin typeface="BIZ UDPゴシック" panose="020B0400000000000000" pitchFamily="50" charset="-128"/>
              <a:ea typeface="BIZ UDPゴシック" panose="020B0400000000000000" pitchFamily="50" charset="-128"/>
            </a:endParaRPr>
          </a:p>
        </p:txBody>
      </p:sp>
      <p:sp>
        <p:nvSpPr>
          <p:cNvPr id="2" name="矢印: 下 1">
            <a:extLst>
              <a:ext uri="{FF2B5EF4-FFF2-40B4-BE49-F238E27FC236}">
                <a16:creationId xmlns:a16="http://schemas.microsoft.com/office/drawing/2014/main" id="{916FF857-82CD-FAF3-62F0-16716FEA0C8C}"/>
              </a:ext>
            </a:extLst>
          </p:cNvPr>
          <p:cNvSpPr/>
          <p:nvPr/>
        </p:nvSpPr>
        <p:spPr>
          <a:xfrm rot="10800000">
            <a:off x="2129226" y="3429000"/>
            <a:ext cx="641744" cy="1931860"/>
          </a:xfrm>
          <a:prstGeom prst="downArrow">
            <a:avLst/>
          </a:prstGeom>
          <a:solidFill>
            <a:srgbClr val="FFFFFF">
              <a:alpha val="69804"/>
            </a:srgbClr>
          </a:solidFill>
          <a:ln w="38100">
            <a:solidFill>
              <a:srgbClr val="FF330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 name="四角形: 角を丸くする 3">
            <a:extLst>
              <a:ext uri="{FF2B5EF4-FFF2-40B4-BE49-F238E27FC236}">
                <a16:creationId xmlns:a16="http://schemas.microsoft.com/office/drawing/2014/main" id="{B1D58185-7EEE-4CE7-4B22-FD9854C40C8A}"/>
              </a:ext>
            </a:extLst>
          </p:cNvPr>
          <p:cNvSpPr/>
          <p:nvPr/>
        </p:nvSpPr>
        <p:spPr>
          <a:xfrm>
            <a:off x="5321721" y="4743210"/>
            <a:ext cx="2616478" cy="422743"/>
          </a:xfrm>
          <a:prstGeom prst="roundRect">
            <a:avLst/>
          </a:prstGeom>
          <a:noFill/>
          <a:ln w="38100">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66089356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画像のプレビュー">
            <a:extLst>
              <a:ext uri="{FF2B5EF4-FFF2-40B4-BE49-F238E27FC236}">
                <a16:creationId xmlns:a16="http://schemas.microsoft.com/office/drawing/2014/main" id="{29D7FA31-BD05-8D37-A7BF-BC1D8F7A27BD}"/>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357500" y="2411992"/>
            <a:ext cx="2429000" cy="43200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5" imgW="554" imgH="551" progId="TCLayout.ActiveDocument.1">
                  <p:embed/>
                </p:oleObj>
              </mc:Choice>
              <mc:Fallback>
                <p:oleObj name="think-cell スライド" r:id="rId5"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33</a:t>
            </a:r>
          </a:p>
        </p:txBody>
      </p:sp>
      <p:sp>
        <p:nvSpPr>
          <p:cNvPr id="8" name="タイトル 1">
            <a:extLst>
              <a:ext uri="{FF2B5EF4-FFF2-40B4-BE49-F238E27FC236}">
                <a16:creationId xmlns:a16="http://schemas.microsoft.com/office/drawing/2014/main" id="{FAAF9015-DB48-3569-ECFF-CE77707838BE}"/>
              </a:ext>
            </a:extLst>
          </p:cNvPr>
          <p:cNvSpPr>
            <a:spLocks noGrp="1"/>
          </p:cNvSpPr>
          <p:nvPr>
            <p:ph type="ctrTitle"/>
          </p:nvPr>
        </p:nvSpPr>
        <p:spPr>
          <a:xfrm>
            <a:off x="1392691" y="220736"/>
            <a:ext cx="7576708" cy="486326"/>
          </a:xfrm>
        </p:spPr>
        <p:txBody>
          <a:bodyPr vert="horz">
            <a:noAutofit/>
          </a:bodyPr>
          <a:lstStyle/>
          <a:p>
            <a:r>
              <a:rPr lang="ja-JP" altLang="en-US" dirty="0"/>
              <a:t>確定申告の申告準備</a:t>
            </a:r>
          </a:p>
        </p:txBody>
      </p:sp>
      <p:sp>
        <p:nvSpPr>
          <p:cNvPr id="9" name="タイトル 1">
            <a:extLst>
              <a:ext uri="{FF2B5EF4-FFF2-40B4-BE49-F238E27FC236}">
                <a16:creationId xmlns:a16="http://schemas.microsoft.com/office/drawing/2014/main" id="{6320B7D3-1FA8-C579-AC09-F41821441E3B}"/>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3-D</a:t>
            </a:r>
          </a:p>
        </p:txBody>
      </p:sp>
      <p:sp>
        <p:nvSpPr>
          <p:cNvPr id="12" name="サブタイトル 2">
            <a:extLst>
              <a:ext uri="{FF2B5EF4-FFF2-40B4-BE49-F238E27FC236}">
                <a16:creationId xmlns:a16="http://schemas.microsoft.com/office/drawing/2014/main" id="{91DF49E9-0C79-CFD4-8BF9-7C3A0D01B837}"/>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dirty="0">
                <a:latin typeface="BIZ UDPゴシック" panose="020B0400000000000000" pitchFamily="50" charset="-128"/>
                <a:ea typeface="BIZ UDPゴシック" panose="020B0400000000000000" pitchFamily="50" charset="-128"/>
              </a:rPr>
              <a:t>マイナポータル連携をします</a:t>
            </a:r>
          </a:p>
        </p:txBody>
      </p:sp>
      <p:sp>
        <p:nvSpPr>
          <p:cNvPr id="3" name="正方形/長方形 2">
            <a:extLst>
              <a:ext uri="{FF2B5EF4-FFF2-40B4-BE49-F238E27FC236}">
                <a16:creationId xmlns:a16="http://schemas.microsoft.com/office/drawing/2014/main" id="{441BB5B0-69DB-2028-4427-99C5FED27FE2}"/>
              </a:ext>
            </a:extLst>
          </p:cNvPr>
          <p:cNvSpPr/>
          <p:nvPr/>
        </p:nvSpPr>
        <p:spPr>
          <a:xfrm>
            <a:off x="7103672" y="887189"/>
            <a:ext cx="2029083" cy="584775"/>
          </a:xfrm>
          <a:prstGeom prst="rect">
            <a:avLst/>
          </a:prstGeom>
          <a:solidFill>
            <a:schemeClr val="accent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tx1"/>
                </a:solidFill>
                <a:latin typeface="BIZ UDPゴシック" panose="020B0400000000000000" pitchFamily="50" charset="-128"/>
                <a:ea typeface="BIZ UDPゴシック" panose="020B0400000000000000" pitchFamily="50" charset="-128"/>
              </a:rPr>
              <a:t>マイナポータルと</a:t>
            </a:r>
            <a:endParaRPr lang="en-US" altLang="ja-JP" dirty="0">
              <a:solidFill>
                <a:schemeClr val="tx1"/>
              </a:solidFill>
              <a:latin typeface="BIZ UDPゴシック" panose="020B0400000000000000" pitchFamily="50" charset="-128"/>
              <a:ea typeface="BIZ UDPゴシック" panose="020B0400000000000000" pitchFamily="50" charset="-128"/>
            </a:endParaRPr>
          </a:p>
          <a:p>
            <a:pPr algn="ctr"/>
            <a:r>
              <a:rPr lang="ja-JP" altLang="en-US" dirty="0">
                <a:solidFill>
                  <a:schemeClr val="tx1"/>
                </a:solidFill>
                <a:latin typeface="BIZ UDPゴシック" panose="020B0400000000000000" pitchFamily="50" charset="-128"/>
                <a:ea typeface="BIZ UDPゴシック" panose="020B0400000000000000" pitchFamily="50" charset="-128"/>
              </a:rPr>
              <a:t>連携する場合のみ</a:t>
            </a:r>
            <a:endParaRPr kumimoji="1" lang="ja-JP" altLang="en-US" dirty="0">
              <a:solidFill>
                <a:schemeClr val="tx1"/>
              </a:solidFill>
              <a:latin typeface="BIZ UDPゴシック" panose="020B0400000000000000" pitchFamily="50" charset="-128"/>
              <a:ea typeface="BIZ UDPゴシック" panose="020B0400000000000000" pitchFamily="50" charset="-128"/>
            </a:endParaRPr>
          </a:p>
        </p:txBody>
      </p:sp>
      <p:sp>
        <p:nvSpPr>
          <p:cNvPr id="6" name="テキスト ボックス 5">
            <a:extLst>
              <a:ext uri="{FF2B5EF4-FFF2-40B4-BE49-F238E27FC236}">
                <a16:creationId xmlns:a16="http://schemas.microsoft.com/office/drawing/2014/main" id="{93993B4F-4891-C2D2-6C80-CCF8C54C0DD3}"/>
              </a:ext>
            </a:extLst>
          </p:cNvPr>
          <p:cNvSpPr txBox="1"/>
          <p:nvPr/>
        </p:nvSpPr>
        <p:spPr>
          <a:xfrm>
            <a:off x="2962837"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❺</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7" name="テキスト ボックス 6">
            <a:extLst>
              <a:ext uri="{FF2B5EF4-FFF2-40B4-BE49-F238E27FC236}">
                <a16:creationId xmlns:a16="http://schemas.microsoft.com/office/drawing/2014/main" id="{C54AF7B7-5529-7B0F-89D8-5FAB95005C53}"/>
              </a:ext>
            </a:extLst>
          </p:cNvPr>
          <p:cNvSpPr txBox="1"/>
          <p:nvPr/>
        </p:nvSpPr>
        <p:spPr>
          <a:xfrm>
            <a:off x="3485787" y="1512998"/>
            <a:ext cx="3089183" cy="395621"/>
          </a:xfrm>
          <a:prstGeom prst="rect">
            <a:avLst/>
          </a:prstGeom>
          <a:noFill/>
        </p:spPr>
        <p:txBody>
          <a:bodyPr wrap="square" lIns="91440" tIns="45720" rIns="91440" bIns="45720" rtlCol="0" anchor="t">
            <a:spAutoFit/>
          </a:bodyPr>
          <a:lstStyle/>
          <a:p>
            <a:pPr>
              <a:lnSpc>
                <a:spcPct val="130000"/>
              </a:lnSpc>
            </a:pPr>
            <a:r>
              <a:rPr lang="en-US" altLang="ja-JP"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連携</a:t>
            </a:r>
            <a:r>
              <a:rPr lang="en-US" altLang="ja-JP"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をダブルタップします</a:t>
            </a:r>
          </a:p>
        </p:txBody>
      </p:sp>
      <p:sp>
        <p:nvSpPr>
          <p:cNvPr id="11" name="四角形: 角を丸くする 10">
            <a:extLst>
              <a:ext uri="{FF2B5EF4-FFF2-40B4-BE49-F238E27FC236}">
                <a16:creationId xmlns:a16="http://schemas.microsoft.com/office/drawing/2014/main" id="{F93A2EB9-C8E5-37A0-AF6D-CA9342E0B765}"/>
              </a:ext>
            </a:extLst>
          </p:cNvPr>
          <p:cNvSpPr/>
          <p:nvPr/>
        </p:nvSpPr>
        <p:spPr>
          <a:xfrm>
            <a:off x="3263761" y="4207047"/>
            <a:ext cx="2616478" cy="444307"/>
          </a:xfrm>
          <a:prstGeom prst="roundRect">
            <a:avLst/>
          </a:prstGeom>
          <a:noFill/>
          <a:ln w="38100">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425187784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descr="タイムライン が含まれている画像&#10;&#10;AI によって生成されたコンテンツは間違っている可能性があります。">
            <a:extLst>
              <a:ext uri="{FF2B5EF4-FFF2-40B4-BE49-F238E27FC236}">
                <a16:creationId xmlns:a16="http://schemas.microsoft.com/office/drawing/2014/main" id="{5A051A9F-9CD3-FA5A-91F2-FCAA6D33D25E}"/>
              </a:ext>
            </a:extLst>
          </p:cNvPr>
          <p:cNvPicPr>
            <a:picLocks noChangeAspect="1"/>
          </p:cNvPicPr>
          <p:nvPr/>
        </p:nvPicPr>
        <p:blipFill>
          <a:blip r:embed="rId4"/>
          <a:stretch>
            <a:fillRect/>
          </a:stretch>
        </p:blipFill>
        <p:spPr>
          <a:xfrm>
            <a:off x="1233658" y="2377553"/>
            <a:ext cx="2452278" cy="4378079"/>
          </a:xfrm>
          <a:prstGeom prst="rect">
            <a:avLst/>
          </a:prstGeom>
        </p:spPr>
      </p:pic>
      <p:pic>
        <p:nvPicPr>
          <p:cNvPr id="22" name="図 21">
            <a:extLst>
              <a:ext uri="{FF2B5EF4-FFF2-40B4-BE49-F238E27FC236}">
                <a16:creationId xmlns:a16="http://schemas.microsoft.com/office/drawing/2014/main" id="{23345EAF-1A3C-F296-EDE2-366E8CD9AB85}"/>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5415111" y="2389097"/>
            <a:ext cx="2430000" cy="4337496"/>
          </a:xfrm>
          <a:prstGeom prst="rect">
            <a:avLst/>
          </a:prstGeom>
          <a:ln>
            <a:solidFill>
              <a:schemeClr val="tx1"/>
            </a:solidFill>
          </a:ln>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cxnSp>
        <p:nvCxnSpPr>
          <p:cNvPr id="13" name="直線矢印コネクタ 12">
            <a:extLst>
              <a:ext uri="{FF2B5EF4-FFF2-40B4-BE49-F238E27FC236}">
                <a16:creationId xmlns:a16="http://schemas.microsoft.com/office/drawing/2014/main" id="{11DC774E-F204-D9F1-76AB-A4DD70DA345A}"/>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DFA45860-F023-30AF-2AE8-5C140AB3B3B3}"/>
              </a:ext>
            </a:extLst>
          </p:cNvPr>
          <p:cNvSpPr txBox="1"/>
          <p:nvPr/>
        </p:nvSpPr>
        <p:spPr>
          <a:xfrm>
            <a:off x="889484"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❻</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1" name="テキスト ボックス 20">
            <a:extLst>
              <a:ext uri="{FF2B5EF4-FFF2-40B4-BE49-F238E27FC236}">
                <a16:creationId xmlns:a16="http://schemas.microsoft.com/office/drawing/2014/main" id="{ABAC9FB8-BB58-939D-63EB-581C277E449C}"/>
              </a:ext>
            </a:extLst>
          </p:cNvPr>
          <p:cNvSpPr txBox="1"/>
          <p:nvPr/>
        </p:nvSpPr>
        <p:spPr>
          <a:xfrm>
            <a:off x="1412435" y="1512998"/>
            <a:ext cx="3762466" cy="755720"/>
          </a:xfrm>
          <a:prstGeom prst="rect">
            <a:avLst/>
          </a:prstGeom>
          <a:noFill/>
        </p:spPr>
        <p:txBody>
          <a:bodyPr wrap="square" lIns="91440" tIns="45720" rIns="0" bIns="45720" rtlCol="0" anchor="t">
            <a:spAutoFit/>
          </a:bodyPr>
          <a:lstStyle/>
          <a:p>
            <a:pPr>
              <a:lnSpc>
                <a:spcPct val="130000"/>
              </a:lnSpc>
            </a:pPr>
            <a:r>
              <a:rPr lang="ja-JP" altLang="en-US"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取得したいご家族をチェックし「証明書</a:t>
            </a:r>
            <a:r>
              <a:rPr lang="ja-JP" altLang="en-US" kern="100" dirty="0">
                <a:latin typeface="BIZ UDPゴシック" panose="020B0400000000000000" pitchFamily="50" charset="-128"/>
                <a:ea typeface="BIZ UDPゴシック" panose="020B0400000000000000" pitchFamily="50" charset="-128"/>
                <a:cs typeface="Times New Roman" panose="02020603050405020304" pitchFamily="18" charset="0"/>
              </a:rPr>
              <a:t>等</a:t>
            </a:r>
            <a:r>
              <a:rPr lang="ja-JP" altLang="en-US"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の取得へ」をダブルタップします</a:t>
            </a:r>
          </a:p>
        </p:txBody>
      </p:sp>
      <p:sp>
        <p:nvSpPr>
          <p:cNvPr id="26" name="テキスト ボックス 25">
            <a:extLst>
              <a:ext uri="{FF2B5EF4-FFF2-40B4-BE49-F238E27FC236}">
                <a16:creationId xmlns:a16="http://schemas.microsoft.com/office/drawing/2014/main" id="{38C1B4B9-C96A-6517-82E0-09DCD084FA95}"/>
              </a:ext>
            </a:extLst>
          </p:cNvPr>
          <p:cNvSpPr txBox="1"/>
          <p:nvPr/>
        </p:nvSpPr>
        <p:spPr>
          <a:xfrm>
            <a:off x="5093178" y="1512998"/>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❼</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31" name="テキスト ボックス 30">
            <a:extLst>
              <a:ext uri="{FF2B5EF4-FFF2-40B4-BE49-F238E27FC236}">
                <a16:creationId xmlns:a16="http://schemas.microsoft.com/office/drawing/2014/main" id="{9294E6C3-633E-05EF-F81B-0CB50EFC6506}"/>
              </a:ext>
            </a:extLst>
          </p:cNvPr>
          <p:cNvSpPr txBox="1"/>
          <p:nvPr/>
        </p:nvSpPr>
        <p:spPr>
          <a:xfrm>
            <a:off x="5607128" y="1512998"/>
            <a:ext cx="3248515" cy="755720"/>
          </a:xfrm>
          <a:prstGeom prst="rect">
            <a:avLst/>
          </a:prstGeom>
          <a:noFill/>
        </p:spPr>
        <p:txBody>
          <a:bodyPr wrap="square" rtlCol="0" anchor="t" anchorCtr="0">
            <a:spAutoFit/>
          </a:bodyPr>
          <a:lstStyle/>
          <a:p>
            <a:pPr>
              <a:lnSpc>
                <a:spcPct val="130000"/>
              </a:lnSpc>
            </a:pPr>
            <a:r>
              <a:rPr lang="ja-JP" altLang="en-US" sz="1800" dirty="0">
                <a:solidFill>
                  <a:prstClr val="black"/>
                </a:solidFill>
                <a:latin typeface="BIZ UDPゴシック" panose="020B0400000000000000" pitchFamily="50" charset="-128"/>
                <a:ea typeface="BIZ UDPゴシック" panose="020B0400000000000000" pitchFamily="50" charset="-128"/>
              </a:rPr>
              <a:t>控除証明書の取得画面が表示されるので</a:t>
            </a:r>
            <a:r>
              <a:rPr lang="ja-JP" altLang="en-US" dirty="0">
                <a:solidFill>
                  <a:prstClr val="black"/>
                </a:solidFill>
                <a:latin typeface="BIZ UDPゴシック" panose="020B0400000000000000" pitchFamily="50" charset="-128"/>
                <a:ea typeface="BIZ UDPゴシック" panose="020B0400000000000000" pitchFamily="50" charset="-128"/>
              </a:rPr>
              <a:t>、内容を確認します</a:t>
            </a:r>
            <a:endParaRPr lang="en-US" altLang="ja-JP" sz="1800" dirty="0">
              <a:solidFill>
                <a:prstClr val="black"/>
              </a:solidFill>
              <a:latin typeface="BIZ UDPゴシック" panose="020B0400000000000000" pitchFamily="50" charset="-128"/>
              <a:ea typeface="BIZ UDPゴシック" panose="020B0400000000000000" pitchFamily="50" charset="-128"/>
            </a:endParaRPr>
          </a:p>
        </p:txBody>
      </p:sp>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34</a:t>
            </a:r>
          </a:p>
        </p:txBody>
      </p:sp>
      <p:sp>
        <p:nvSpPr>
          <p:cNvPr id="8" name="タイトル 1">
            <a:extLst>
              <a:ext uri="{FF2B5EF4-FFF2-40B4-BE49-F238E27FC236}">
                <a16:creationId xmlns:a16="http://schemas.microsoft.com/office/drawing/2014/main" id="{FAAF9015-DB48-3569-ECFF-CE77707838BE}"/>
              </a:ext>
            </a:extLst>
          </p:cNvPr>
          <p:cNvSpPr>
            <a:spLocks noGrp="1"/>
          </p:cNvSpPr>
          <p:nvPr>
            <p:ph type="ctrTitle"/>
          </p:nvPr>
        </p:nvSpPr>
        <p:spPr>
          <a:xfrm>
            <a:off x="1392691" y="220736"/>
            <a:ext cx="7576708" cy="486326"/>
          </a:xfrm>
        </p:spPr>
        <p:txBody>
          <a:bodyPr vert="horz">
            <a:noAutofit/>
          </a:bodyPr>
          <a:lstStyle/>
          <a:p>
            <a:r>
              <a:rPr lang="ja-JP" altLang="en-US" dirty="0"/>
              <a:t>確定申告の申告準備</a:t>
            </a:r>
          </a:p>
        </p:txBody>
      </p:sp>
      <p:sp>
        <p:nvSpPr>
          <p:cNvPr id="9" name="タイトル 1">
            <a:extLst>
              <a:ext uri="{FF2B5EF4-FFF2-40B4-BE49-F238E27FC236}">
                <a16:creationId xmlns:a16="http://schemas.microsoft.com/office/drawing/2014/main" id="{6320B7D3-1FA8-C579-AC09-F41821441E3B}"/>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3-D</a:t>
            </a:r>
          </a:p>
        </p:txBody>
      </p:sp>
      <p:sp>
        <p:nvSpPr>
          <p:cNvPr id="2" name="サブタイトル 2">
            <a:extLst>
              <a:ext uri="{FF2B5EF4-FFF2-40B4-BE49-F238E27FC236}">
                <a16:creationId xmlns:a16="http://schemas.microsoft.com/office/drawing/2014/main" id="{3DD844D4-4557-F536-C400-CB6203219331}"/>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dirty="0">
                <a:latin typeface="BIZ UDPゴシック" panose="020B0400000000000000" pitchFamily="50" charset="-128"/>
                <a:ea typeface="BIZ UDPゴシック" panose="020B0400000000000000" pitchFamily="50" charset="-128"/>
              </a:rPr>
              <a:t>マイナポータル連携をします</a:t>
            </a:r>
          </a:p>
        </p:txBody>
      </p:sp>
      <p:sp>
        <p:nvSpPr>
          <p:cNvPr id="11" name="四角形: 角を丸くする 10">
            <a:extLst>
              <a:ext uri="{FF2B5EF4-FFF2-40B4-BE49-F238E27FC236}">
                <a16:creationId xmlns:a16="http://schemas.microsoft.com/office/drawing/2014/main" id="{456EF1CF-9853-33F3-AD1C-C3DF590DE944}"/>
              </a:ext>
            </a:extLst>
          </p:cNvPr>
          <p:cNvSpPr/>
          <p:nvPr/>
        </p:nvSpPr>
        <p:spPr>
          <a:xfrm>
            <a:off x="1272134" y="5204149"/>
            <a:ext cx="311003" cy="293682"/>
          </a:xfrm>
          <a:prstGeom prst="roundRect">
            <a:avLst/>
          </a:prstGeom>
          <a:noFill/>
          <a:ln w="38100">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sp>
        <p:nvSpPr>
          <p:cNvPr id="12" name="四角形: 角を丸くする 11">
            <a:extLst>
              <a:ext uri="{FF2B5EF4-FFF2-40B4-BE49-F238E27FC236}">
                <a16:creationId xmlns:a16="http://schemas.microsoft.com/office/drawing/2014/main" id="{F30297B5-D3C4-FA8A-DF49-0BA5BC952B69}"/>
              </a:ext>
            </a:extLst>
          </p:cNvPr>
          <p:cNvSpPr/>
          <p:nvPr/>
        </p:nvSpPr>
        <p:spPr>
          <a:xfrm>
            <a:off x="2571750" y="6269084"/>
            <a:ext cx="1152789" cy="287987"/>
          </a:xfrm>
          <a:prstGeom prst="roundRect">
            <a:avLst/>
          </a:prstGeom>
          <a:noFill/>
          <a:ln w="38100">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sp>
        <p:nvSpPr>
          <p:cNvPr id="5" name="正方形/長方形 4">
            <a:extLst>
              <a:ext uri="{FF2B5EF4-FFF2-40B4-BE49-F238E27FC236}">
                <a16:creationId xmlns:a16="http://schemas.microsoft.com/office/drawing/2014/main" id="{4CE0457A-C71F-A574-D0DE-016FBE393530}"/>
              </a:ext>
            </a:extLst>
          </p:cNvPr>
          <p:cNvSpPr/>
          <p:nvPr/>
        </p:nvSpPr>
        <p:spPr>
          <a:xfrm>
            <a:off x="7103672" y="887189"/>
            <a:ext cx="2029083" cy="584775"/>
          </a:xfrm>
          <a:prstGeom prst="rect">
            <a:avLst/>
          </a:prstGeom>
          <a:solidFill>
            <a:schemeClr val="accent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tx1"/>
                </a:solidFill>
                <a:latin typeface="BIZ UDPゴシック" panose="020B0400000000000000" pitchFamily="50" charset="-128"/>
                <a:ea typeface="BIZ UDPゴシック" panose="020B0400000000000000" pitchFamily="50" charset="-128"/>
              </a:rPr>
              <a:t>マイナポータルと</a:t>
            </a:r>
            <a:endParaRPr lang="en-US" altLang="ja-JP" dirty="0">
              <a:solidFill>
                <a:schemeClr val="tx1"/>
              </a:solidFill>
              <a:latin typeface="BIZ UDPゴシック" panose="020B0400000000000000" pitchFamily="50" charset="-128"/>
              <a:ea typeface="BIZ UDPゴシック" panose="020B0400000000000000" pitchFamily="50" charset="-128"/>
            </a:endParaRPr>
          </a:p>
          <a:p>
            <a:pPr algn="ctr"/>
            <a:r>
              <a:rPr lang="ja-JP" altLang="en-US" dirty="0">
                <a:solidFill>
                  <a:schemeClr val="tx1"/>
                </a:solidFill>
                <a:latin typeface="BIZ UDPゴシック" panose="020B0400000000000000" pitchFamily="50" charset="-128"/>
                <a:ea typeface="BIZ UDPゴシック" panose="020B0400000000000000" pitchFamily="50" charset="-128"/>
              </a:rPr>
              <a:t>連携する場合のみ</a:t>
            </a:r>
            <a:endParaRPr kumimoji="1" lang="ja-JP" altLang="en-US" dirty="0">
              <a:solidFill>
                <a:schemeClr val="tx1"/>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27693164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図 16">
            <a:extLst>
              <a:ext uri="{FF2B5EF4-FFF2-40B4-BE49-F238E27FC236}">
                <a16:creationId xmlns:a16="http://schemas.microsoft.com/office/drawing/2014/main" id="{2BB65842-B3FB-95B2-9FF7-45111AE79030}"/>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5438726" y="2400968"/>
            <a:ext cx="2430000" cy="4330432"/>
          </a:xfrm>
          <a:prstGeom prst="rect">
            <a:avLst/>
          </a:prstGeom>
          <a:ln>
            <a:solidFill>
              <a:schemeClr val="tx1"/>
            </a:solidFill>
          </a:ln>
        </p:spPr>
      </p:pic>
      <p:pic>
        <p:nvPicPr>
          <p:cNvPr id="11" name="図 10">
            <a:extLst>
              <a:ext uri="{FF2B5EF4-FFF2-40B4-BE49-F238E27FC236}">
                <a16:creationId xmlns:a16="http://schemas.microsoft.com/office/drawing/2014/main" id="{DF22D8E8-274B-8A6A-D602-B807FEDD512E}"/>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1239128" y="2400968"/>
            <a:ext cx="2430000" cy="4330432"/>
          </a:xfrm>
          <a:prstGeom prst="rect">
            <a:avLst/>
          </a:prstGeom>
          <a:ln>
            <a:solidFill>
              <a:schemeClr val="tx1"/>
            </a:solidFill>
          </a:ln>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cxnSp>
        <p:nvCxnSpPr>
          <p:cNvPr id="13" name="直線矢印コネクタ 12">
            <a:extLst>
              <a:ext uri="{FF2B5EF4-FFF2-40B4-BE49-F238E27FC236}">
                <a16:creationId xmlns:a16="http://schemas.microsoft.com/office/drawing/2014/main" id="{11DC774E-F204-D9F1-76AB-A4DD70DA345A}"/>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DFA45860-F023-30AF-2AE8-5C140AB3B3B3}"/>
              </a:ext>
            </a:extLst>
          </p:cNvPr>
          <p:cNvSpPr txBox="1"/>
          <p:nvPr/>
        </p:nvSpPr>
        <p:spPr>
          <a:xfrm>
            <a:off x="540216"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❽</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1" name="テキスト ボックス 20">
            <a:extLst>
              <a:ext uri="{FF2B5EF4-FFF2-40B4-BE49-F238E27FC236}">
                <a16:creationId xmlns:a16="http://schemas.microsoft.com/office/drawing/2014/main" id="{ABAC9FB8-BB58-939D-63EB-581C277E449C}"/>
              </a:ext>
            </a:extLst>
          </p:cNvPr>
          <p:cNvSpPr txBox="1"/>
          <p:nvPr/>
        </p:nvSpPr>
        <p:spPr>
          <a:xfrm>
            <a:off x="1005013" y="1512998"/>
            <a:ext cx="4134388" cy="755720"/>
          </a:xfrm>
          <a:prstGeom prst="rect">
            <a:avLst/>
          </a:prstGeom>
          <a:noFill/>
        </p:spPr>
        <p:txBody>
          <a:bodyPr wrap="square" lIns="91440" tIns="45720" rIns="91440" bIns="45720" rtlCol="0" anchor="t">
            <a:spAutoFit/>
          </a:bodyPr>
          <a:lstStyle/>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「上記</a:t>
            </a:r>
            <a:r>
              <a:rPr lang="ja-JP" altLang="en-US"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の</a:t>
            </a: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留意事項を確認した」をチェック</a:t>
            </a:r>
            <a:r>
              <a:rPr lang="ja-JP" altLang="en-US"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し</a:t>
            </a: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「次へ」をダブルタップします</a:t>
            </a:r>
          </a:p>
        </p:txBody>
      </p:sp>
      <p:sp>
        <p:nvSpPr>
          <p:cNvPr id="26" name="テキスト ボックス 25">
            <a:extLst>
              <a:ext uri="{FF2B5EF4-FFF2-40B4-BE49-F238E27FC236}">
                <a16:creationId xmlns:a16="http://schemas.microsoft.com/office/drawing/2014/main" id="{38C1B4B9-C96A-6517-82E0-09DCD084FA95}"/>
              </a:ext>
            </a:extLst>
          </p:cNvPr>
          <p:cNvSpPr txBox="1"/>
          <p:nvPr/>
        </p:nvSpPr>
        <p:spPr>
          <a:xfrm>
            <a:off x="5093178" y="1512998"/>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❾</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35</a:t>
            </a:r>
          </a:p>
        </p:txBody>
      </p:sp>
      <p:sp>
        <p:nvSpPr>
          <p:cNvPr id="8" name="タイトル 1">
            <a:extLst>
              <a:ext uri="{FF2B5EF4-FFF2-40B4-BE49-F238E27FC236}">
                <a16:creationId xmlns:a16="http://schemas.microsoft.com/office/drawing/2014/main" id="{FAAF9015-DB48-3569-ECFF-CE77707838BE}"/>
              </a:ext>
            </a:extLst>
          </p:cNvPr>
          <p:cNvSpPr>
            <a:spLocks noGrp="1"/>
          </p:cNvSpPr>
          <p:nvPr>
            <p:ph type="ctrTitle"/>
          </p:nvPr>
        </p:nvSpPr>
        <p:spPr>
          <a:xfrm>
            <a:off x="1392691" y="220736"/>
            <a:ext cx="7576708" cy="486326"/>
          </a:xfrm>
        </p:spPr>
        <p:txBody>
          <a:bodyPr vert="horz">
            <a:noAutofit/>
          </a:bodyPr>
          <a:lstStyle/>
          <a:p>
            <a:r>
              <a:rPr lang="ja-JP" altLang="en-US" dirty="0"/>
              <a:t>確定申告の申告準備</a:t>
            </a:r>
          </a:p>
        </p:txBody>
      </p:sp>
      <p:sp>
        <p:nvSpPr>
          <p:cNvPr id="9" name="タイトル 1">
            <a:extLst>
              <a:ext uri="{FF2B5EF4-FFF2-40B4-BE49-F238E27FC236}">
                <a16:creationId xmlns:a16="http://schemas.microsoft.com/office/drawing/2014/main" id="{6320B7D3-1FA8-C579-AC09-F41821441E3B}"/>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3-D</a:t>
            </a:r>
          </a:p>
        </p:txBody>
      </p:sp>
      <p:sp>
        <p:nvSpPr>
          <p:cNvPr id="2" name="サブタイトル 2">
            <a:extLst>
              <a:ext uri="{FF2B5EF4-FFF2-40B4-BE49-F238E27FC236}">
                <a16:creationId xmlns:a16="http://schemas.microsoft.com/office/drawing/2014/main" id="{CF6E2D16-0947-6AB4-CBD8-8CE785A8B460}"/>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dirty="0">
                <a:latin typeface="BIZ UDPゴシック" panose="020B0400000000000000" pitchFamily="50" charset="-128"/>
                <a:ea typeface="BIZ UDPゴシック" panose="020B0400000000000000" pitchFamily="50" charset="-128"/>
              </a:rPr>
              <a:t>マイナポータル連携をします</a:t>
            </a:r>
          </a:p>
        </p:txBody>
      </p:sp>
      <p:sp>
        <p:nvSpPr>
          <p:cNvPr id="4" name="テキスト ボックス 3">
            <a:extLst>
              <a:ext uri="{FF2B5EF4-FFF2-40B4-BE49-F238E27FC236}">
                <a16:creationId xmlns:a16="http://schemas.microsoft.com/office/drawing/2014/main" id="{447EB6D3-9E3A-BFE7-F978-989273D6C2D8}"/>
              </a:ext>
            </a:extLst>
          </p:cNvPr>
          <p:cNvSpPr txBox="1"/>
          <p:nvPr/>
        </p:nvSpPr>
        <p:spPr>
          <a:xfrm>
            <a:off x="5607128" y="1512998"/>
            <a:ext cx="3525627" cy="755720"/>
          </a:xfrm>
          <a:prstGeom prst="rect">
            <a:avLst/>
          </a:prstGeom>
          <a:noFill/>
        </p:spPr>
        <p:txBody>
          <a:bodyPr wrap="square" rtlCol="0" anchor="t" anchorCtr="0">
            <a:spAutoFit/>
          </a:bodyPr>
          <a:lstStyle/>
          <a:p>
            <a:pPr>
              <a:lnSpc>
                <a:spcPct val="130000"/>
              </a:lnSpc>
            </a:pPr>
            <a:r>
              <a:rPr lang="ja-JP" altLang="en-US" sz="1800" dirty="0">
                <a:solidFill>
                  <a:prstClr val="black"/>
                </a:solidFill>
                <a:latin typeface="BIZ UDPゴシック" panose="020B0400000000000000" pitchFamily="50" charset="-128"/>
                <a:ea typeface="BIZ UDPゴシック" panose="020B0400000000000000" pitchFamily="50" charset="-128"/>
              </a:rPr>
              <a:t>取得情報</a:t>
            </a:r>
            <a:r>
              <a:rPr lang="ja-JP" altLang="en-US" dirty="0">
                <a:solidFill>
                  <a:prstClr val="black"/>
                </a:solidFill>
                <a:latin typeface="BIZ UDPゴシック" panose="020B0400000000000000" pitchFamily="50" charset="-128"/>
                <a:ea typeface="BIZ UDPゴシック" panose="020B0400000000000000" pitchFamily="50" charset="-128"/>
              </a:rPr>
              <a:t>一覧の</a:t>
            </a:r>
            <a:r>
              <a:rPr lang="ja-JP" altLang="en-US" sz="1800" dirty="0">
                <a:solidFill>
                  <a:prstClr val="black"/>
                </a:solidFill>
                <a:latin typeface="BIZ UDPゴシック" panose="020B0400000000000000" pitchFamily="50" charset="-128"/>
                <a:ea typeface="BIZ UDPゴシック" panose="020B0400000000000000" pitchFamily="50" charset="-128"/>
              </a:rPr>
              <a:t>画面を</a:t>
            </a:r>
            <a:endParaRPr lang="en-US" altLang="ja-JP" sz="1800" dirty="0">
              <a:solidFill>
                <a:prstClr val="black"/>
              </a:solidFill>
              <a:latin typeface="BIZ UDPゴシック" panose="020B0400000000000000" pitchFamily="50" charset="-128"/>
              <a:ea typeface="BIZ UDPゴシック" panose="020B0400000000000000" pitchFamily="50" charset="-128"/>
            </a:endParaRPr>
          </a:p>
          <a:p>
            <a:pPr>
              <a:lnSpc>
                <a:spcPct val="130000"/>
              </a:lnSpc>
            </a:pPr>
            <a:r>
              <a:rPr lang="ja-JP" altLang="en-US" sz="1800" dirty="0">
                <a:solidFill>
                  <a:prstClr val="black"/>
                </a:solidFill>
                <a:latin typeface="BIZ UDPゴシック" panose="020B0400000000000000" pitchFamily="50" charset="-128"/>
                <a:ea typeface="BIZ UDPゴシック" panose="020B0400000000000000" pitchFamily="50" charset="-128"/>
              </a:rPr>
              <a:t>下から上にスクロールします</a:t>
            </a:r>
          </a:p>
        </p:txBody>
      </p:sp>
      <p:sp>
        <p:nvSpPr>
          <p:cNvPr id="5" name="四角形: 角を丸くする 4">
            <a:extLst>
              <a:ext uri="{FF2B5EF4-FFF2-40B4-BE49-F238E27FC236}">
                <a16:creationId xmlns:a16="http://schemas.microsoft.com/office/drawing/2014/main" id="{7D3F5878-E44A-5427-6722-2B85C3879BF2}"/>
              </a:ext>
            </a:extLst>
          </p:cNvPr>
          <p:cNvSpPr/>
          <p:nvPr/>
        </p:nvSpPr>
        <p:spPr>
          <a:xfrm>
            <a:off x="3006044" y="6364485"/>
            <a:ext cx="694459" cy="335503"/>
          </a:xfrm>
          <a:prstGeom prst="roundRect">
            <a:avLst/>
          </a:prstGeom>
          <a:noFill/>
          <a:ln w="38100">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sp>
        <p:nvSpPr>
          <p:cNvPr id="7" name="正方形/長方形 6">
            <a:extLst>
              <a:ext uri="{FF2B5EF4-FFF2-40B4-BE49-F238E27FC236}">
                <a16:creationId xmlns:a16="http://schemas.microsoft.com/office/drawing/2014/main" id="{AC9DCD9E-E43A-DC1A-E0B6-7892B179B551}"/>
              </a:ext>
            </a:extLst>
          </p:cNvPr>
          <p:cNvSpPr/>
          <p:nvPr/>
        </p:nvSpPr>
        <p:spPr>
          <a:xfrm>
            <a:off x="7103672" y="887189"/>
            <a:ext cx="2029083" cy="584775"/>
          </a:xfrm>
          <a:prstGeom prst="rect">
            <a:avLst/>
          </a:prstGeom>
          <a:solidFill>
            <a:schemeClr val="accent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tx1"/>
                </a:solidFill>
                <a:latin typeface="BIZ UDPゴシック" panose="020B0400000000000000" pitchFamily="50" charset="-128"/>
                <a:ea typeface="BIZ UDPゴシック" panose="020B0400000000000000" pitchFamily="50" charset="-128"/>
              </a:rPr>
              <a:t>マイナポータルと</a:t>
            </a:r>
            <a:endParaRPr lang="en-US" altLang="ja-JP" dirty="0">
              <a:solidFill>
                <a:schemeClr val="tx1"/>
              </a:solidFill>
              <a:latin typeface="BIZ UDPゴシック" panose="020B0400000000000000" pitchFamily="50" charset="-128"/>
              <a:ea typeface="BIZ UDPゴシック" panose="020B0400000000000000" pitchFamily="50" charset="-128"/>
            </a:endParaRPr>
          </a:p>
          <a:p>
            <a:pPr algn="ctr"/>
            <a:r>
              <a:rPr lang="ja-JP" altLang="en-US" dirty="0">
                <a:solidFill>
                  <a:schemeClr val="tx1"/>
                </a:solidFill>
                <a:latin typeface="BIZ UDPゴシック" panose="020B0400000000000000" pitchFamily="50" charset="-128"/>
                <a:ea typeface="BIZ UDPゴシック" panose="020B0400000000000000" pitchFamily="50" charset="-128"/>
              </a:rPr>
              <a:t>連携する場合のみ</a:t>
            </a:r>
            <a:endParaRPr kumimoji="1" lang="ja-JP" altLang="en-US" dirty="0">
              <a:solidFill>
                <a:schemeClr val="tx1"/>
              </a:solidFill>
              <a:latin typeface="BIZ UDPゴシック" panose="020B0400000000000000" pitchFamily="50" charset="-128"/>
              <a:ea typeface="BIZ UDPゴシック" panose="020B0400000000000000" pitchFamily="50" charset="-128"/>
            </a:endParaRPr>
          </a:p>
        </p:txBody>
      </p:sp>
      <p:sp>
        <p:nvSpPr>
          <p:cNvPr id="12" name="四角形: 角を丸くする 11">
            <a:extLst>
              <a:ext uri="{FF2B5EF4-FFF2-40B4-BE49-F238E27FC236}">
                <a16:creationId xmlns:a16="http://schemas.microsoft.com/office/drawing/2014/main" id="{D10B4629-6B07-7B05-40D8-A09B4085DAC8}"/>
              </a:ext>
            </a:extLst>
          </p:cNvPr>
          <p:cNvSpPr/>
          <p:nvPr/>
        </p:nvSpPr>
        <p:spPr>
          <a:xfrm>
            <a:off x="1648097" y="5496094"/>
            <a:ext cx="283574" cy="285186"/>
          </a:xfrm>
          <a:prstGeom prst="roundRect">
            <a:avLst/>
          </a:prstGeom>
          <a:noFill/>
          <a:ln w="38100">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sp>
        <p:nvSpPr>
          <p:cNvPr id="18" name="矢印: 下 17">
            <a:extLst>
              <a:ext uri="{FF2B5EF4-FFF2-40B4-BE49-F238E27FC236}">
                <a16:creationId xmlns:a16="http://schemas.microsoft.com/office/drawing/2014/main" id="{1960B758-5EA5-A962-2BB0-461789E4970A}"/>
              </a:ext>
            </a:extLst>
          </p:cNvPr>
          <p:cNvSpPr/>
          <p:nvPr/>
        </p:nvSpPr>
        <p:spPr>
          <a:xfrm rot="10800000">
            <a:off x="6332854" y="3565097"/>
            <a:ext cx="641744" cy="1931860"/>
          </a:xfrm>
          <a:prstGeom prst="downArrow">
            <a:avLst/>
          </a:prstGeom>
          <a:solidFill>
            <a:srgbClr val="FFFFFF">
              <a:alpha val="69804"/>
            </a:srgbClr>
          </a:solidFill>
          <a:ln w="38100">
            <a:solidFill>
              <a:srgbClr val="FF330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Tree>
    <p:extLst>
      <p:ext uri="{BB962C8B-B14F-4D97-AF65-F5344CB8AC3E}">
        <p14:creationId xmlns:p14="http://schemas.microsoft.com/office/powerpoint/2010/main" val="420271578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a:extLst>
              <a:ext uri="{FF2B5EF4-FFF2-40B4-BE49-F238E27FC236}">
                <a16:creationId xmlns:a16="http://schemas.microsoft.com/office/drawing/2014/main" id="{2BBE8F2A-3027-AA4A-4A16-C34960E3A3C2}"/>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3367402" y="2406592"/>
            <a:ext cx="2430000" cy="4325400"/>
          </a:xfrm>
          <a:prstGeom prst="rect">
            <a:avLst/>
          </a:prstGeom>
          <a:ln>
            <a:solidFill>
              <a:schemeClr val="tx1"/>
            </a:solidFill>
          </a:ln>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5" imgW="554" imgH="551" progId="TCLayout.ActiveDocument.1">
                  <p:embed/>
                </p:oleObj>
              </mc:Choice>
              <mc:Fallback>
                <p:oleObj name="think-cell スライド" r:id="rId5"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4" name="テキスト ボックス 13">
            <a:extLst>
              <a:ext uri="{FF2B5EF4-FFF2-40B4-BE49-F238E27FC236}">
                <a16:creationId xmlns:a16="http://schemas.microsoft.com/office/drawing/2014/main" id="{DFA45860-F023-30AF-2AE8-5C140AB3B3B3}"/>
              </a:ext>
            </a:extLst>
          </p:cNvPr>
          <p:cNvSpPr txBox="1"/>
          <p:nvPr/>
        </p:nvSpPr>
        <p:spPr>
          <a:xfrm>
            <a:off x="2962837"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❿</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1" name="テキスト ボックス 20">
            <a:extLst>
              <a:ext uri="{FF2B5EF4-FFF2-40B4-BE49-F238E27FC236}">
                <a16:creationId xmlns:a16="http://schemas.microsoft.com/office/drawing/2014/main" id="{ABAC9FB8-BB58-939D-63EB-581C277E449C}"/>
              </a:ext>
            </a:extLst>
          </p:cNvPr>
          <p:cNvSpPr txBox="1"/>
          <p:nvPr/>
        </p:nvSpPr>
        <p:spPr>
          <a:xfrm>
            <a:off x="3485787" y="1512998"/>
            <a:ext cx="3176269" cy="395621"/>
          </a:xfrm>
          <a:prstGeom prst="rect">
            <a:avLst/>
          </a:prstGeom>
          <a:noFill/>
        </p:spPr>
        <p:txBody>
          <a:bodyPr wrap="square" lIns="91440" tIns="45720" rIns="91440" bIns="45720" rtlCol="0" anchor="t">
            <a:spAutoFit/>
          </a:bodyPr>
          <a:lstStyle/>
          <a:p>
            <a:pPr>
              <a:lnSpc>
                <a:spcPct val="130000"/>
              </a:lnSpc>
            </a:pPr>
            <a:r>
              <a:rPr lang="en-US" altLang="ja-JP"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次へ</a:t>
            </a:r>
            <a:r>
              <a:rPr lang="en-US" altLang="ja-JP"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をダブルタップします</a:t>
            </a:r>
          </a:p>
        </p:txBody>
      </p:sp>
      <p:sp>
        <p:nvSpPr>
          <p:cNvPr id="13" name="Slide Number Placeholder 5">
            <a:extLst>
              <a:ext uri="{FF2B5EF4-FFF2-40B4-BE49-F238E27FC236}">
                <a16:creationId xmlns:a16="http://schemas.microsoft.com/office/drawing/2014/main" id="{35CBCC18-DA56-9677-880A-6A56DAEDCDDA}"/>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36</a:t>
            </a:r>
          </a:p>
        </p:txBody>
      </p:sp>
      <p:sp>
        <p:nvSpPr>
          <p:cNvPr id="9" name="タイトル 1">
            <a:extLst>
              <a:ext uri="{FF2B5EF4-FFF2-40B4-BE49-F238E27FC236}">
                <a16:creationId xmlns:a16="http://schemas.microsoft.com/office/drawing/2014/main" id="{C3C662B9-123D-37EF-8D02-80F3835951E8}"/>
              </a:ext>
            </a:extLst>
          </p:cNvPr>
          <p:cNvSpPr>
            <a:spLocks noGrp="1"/>
          </p:cNvSpPr>
          <p:nvPr>
            <p:ph type="ctrTitle"/>
          </p:nvPr>
        </p:nvSpPr>
        <p:spPr>
          <a:xfrm>
            <a:off x="1392691" y="220736"/>
            <a:ext cx="7576708" cy="486326"/>
          </a:xfrm>
        </p:spPr>
        <p:txBody>
          <a:bodyPr vert="horz">
            <a:noAutofit/>
          </a:bodyPr>
          <a:lstStyle/>
          <a:p>
            <a:r>
              <a:rPr lang="ja-JP" altLang="en-US" dirty="0"/>
              <a:t>確定申告の申告準備</a:t>
            </a:r>
          </a:p>
        </p:txBody>
      </p:sp>
      <p:sp>
        <p:nvSpPr>
          <p:cNvPr id="10" name="タイトル 1">
            <a:extLst>
              <a:ext uri="{FF2B5EF4-FFF2-40B4-BE49-F238E27FC236}">
                <a16:creationId xmlns:a16="http://schemas.microsoft.com/office/drawing/2014/main" id="{BDA923AA-E21D-639D-8449-27D6874C916E}"/>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3-D</a:t>
            </a:r>
          </a:p>
        </p:txBody>
      </p:sp>
      <p:sp>
        <p:nvSpPr>
          <p:cNvPr id="26" name="テキスト ボックス 25">
            <a:extLst>
              <a:ext uri="{FF2B5EF4-FFF2-40B4-BE49-F238E27FC236}">
                <a16:creationId xmlns:a16="http://schemas.microsoft.com/office/drawing/2014/main" id="{BC5C1E89-F24E-46B4-D021-94261186015E}"/>
              </a:ext>
            </a:extLst>
          </p:cNvPr>
          <p:cNvSpPr txBox="1"/>
          <p:nvPr/>
        </p:nvSpPr>
        <p:spPr>
          <a:xfrm>
            <a:off x="5779453" y="3429000"/>
            <a:ext cx="3357606" cy="1322221"/>
          </a:xfrm>
          <a:prstGeom prst="rect">
            <a:avLst/>
          </a:prstGeom>
          <a:noFill/>
        </p:spPr>
        <p:txBody>
          <a:bodyPr wrap="square" rtlCol="0" anchor="t" anchorCtr="0">
            <a:spAutoFit/>
          </a:bodyPr>
          <a:lstStyle/>
          <a:p>
            <a:pPr>
              <a:lnSpc>
                <a:spcPct val="130000"/>
              </a:lnSpc>
            </a:pPr>
            <a:r>
              <a:rPr lang="en-US" altLang="ja-JP" sz="1600" dirty="0">
                <a:solidFill>
                  <a:schemeClr val="accent1"/>
                </a:solidFill>
                <a:latin typeface="BIZ UDPゴシック" panose="020B0400000000000000" pitchFamily="50" charset="-128"/>
                <a:ea typeface="BIZ UDPゴシック" panose="020B0400000000000000" pitchFamily="50" charset="-128"/>
              </a:rPr>
              <a:t>※</a:t>
            </a:r>
            <a:r>
              <a:rPr lang="ja-JP" altLang="en-US" sz="1600" dirty="0">
                <a:solidFill>
                  <a:schemeClr val="accent1"/>
                </a:solidFill>
                <a:latin typeface="BIZ UDPゴシック" panose="020B0400000000000000" pitchFamily="50" charset="-128"/>
                <a:ea typeface="BIZ UDPゴシック" panose="020B0400000000000000" pitchFamily="50" charset="-128"/>
              </a:rPr>
              <a:t>マイナポータル連携により取得</a:t>
            </a:r>
            <a:br>
              <a:rPr lang="en-US" altLang="ja-JP" sz="1600" dirty="0">
                <a:solidFill>
                  <a:schemeClr val="accent1"/>
                </a:solidFill>
                <a:latin typeface="BIZ UDPゴシック" panose="020B0400000000000000" pitchFamily="50" charset="-128"/>
                <a:ea typeface="BIZ UDPゴシック" panose="020B0400000000000000" pitchFamily="50" charset="-128"/>
              </a:rPr>
            </a:br>
            <a:r>
              <a:rPr lang="ja-JP" altLang="en-US" sz="1600" dirty="0">
                <a:solidFill>
                  <a:schemeClr val="accent1"/>
                </a:solidFill>
                <a:latin typeface="BIZ UDPゴシック" panose="020B0400000000000000" pitchFamily="50" charset="-128"/>
                <a:ea typeface="BIZ UDPゴシック" panose="020B0400000000000000" pitchFamily="50" charset="-128"/>
              </a:rPr>
              <a:t>した情報の一覧が表示されます。</a:t>
            </a:r>
            <a:endParaRPr lang="en-US" altLang="ja-JP" sz="1600" dirty="0">
              <a:solidFill>
                <a:schemeClr val="accent1"/>
              </a:solidFill>
              <a:latin typeface="BIZ UDPゴシック" panose="020B0400000000000000" pitchFamily="50" charset="-128"/>
              <a:ea typeface="BIZ UDPゴシック" panose="020B0400000000000000" pitchFamily="50" charset="-128"/>
            </a:endParaRPr>
          </a:p>
          <a:p>
            <a:pPr>
              <a:lnSpc>
                <a:spcPct val="130000"/>
              </a:lnSpc>
            </a:pPr>
            <a:r>
              <a:rPr lang="ja-JP" altLang="en-US" sz="1600" dirty="0">
                <a:solidFill>
                  <a:schemeClr val="accent1"/>
                </a:solidFill>
                <a:latin typeface="BIZ UDPゴシック" panose="020B0400000000000000" pitchFamily="50" charset="-128"/>
                <a:ea typeface="BIZ UDPゴシック" panose="020B0400000000000000" pitchFamily="50" charset="-128"/>
              </a:rPr>
              <a:t>金額等を確認し、正しい情報であることを確認の上、利用してください</a:t>
            </a:r>
            <a:endParaRPr lang="en-US" altLang="ja-JP" sz="1600" dirty="0">
              <a:solidFill>
                <a:schemeClr val="accent1"/>
              </a:solidFill>
              <a:latin typeface="BIZ UDPゴシック" panose="020B0400000000000000" pitchFamily="50" charset="-128"/>
              <a:ea typeface="BIZ UDPゴシック" panose="020B0400000000000000" pitchFamily="50" charset="-128"/>
            </a:endParaRPr>
          </a:p>
        </p:txBody>
      </p:sp>
      <p:sp>
        <p:nvSpPr>
          <p:cNvPr id="2" name="サブタイトル 2">
            <a:extLst>
              <a:ext uri="{FF2B5EF4-FFF2-40B4-BE49-F238E27FC236}">
                <a16:creationId xmlns:a16="http://schemas.microsoft.com/office/drawing/2014/main" id="{C313461B-8FC9-04CA-08AE-FA28CA72C9FB}"/>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dirty="0">
                <a:latin typeface="BIZ UDPゴシック" panose="020B0400000000000000" pitchFamily="50" charset="-128"/>
                <a:ea typeface="BIZ UDPゴシック" panose="020B0400000000000000" pitchFamily="50" charset="-128"/>
              </a:rPr>
              <a:t>マイナポータル連携をします</a:t>
            </a:r>
          </a:p>
        </p:txBody>
      </p:sp>
      <p:sp>
        <p:nvSpPr>
          <p:cNvPr id="4" name="四角形: 角を丸くする 3">
            <a:extLst>
              <a:ext uri="{FF2B5EF4-FFF2-40B4-BE49-F238E27FC236}">
                <a16:creationId xmlns:a16="http://schemas.microsoft.com/office/drawing/2014/main" id="{E18D31C4-0E3D-1CD0-0869-5C75B8B372ED}"/>
              </a:ext>
            </a:extLst>
          </p:cNvPr>
          <p:cNvSpPr/>
          <p:nvPr/>
        </p:nvSpPr>
        <p:spPr>
          <a:xfrm>
            <a:off x="3397489" y="5530847"/>
            <a:ext cx="2351820" cy="418260"/>
          </a:xfrm>
          <a:prstGeom prst="roundRect">
            <a:avLst/>
          </a:prstGeom>
          <a:noFill/>
          <a:ln w="38100">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sp>
        <p:nvSpPr>
          <p:cNvPr id="6" name="正方形/長方形 5">
            <a:extLst>
              <a:ext uri="{FF2B5EF4-FFF2-40B4-BE49-F238E27FC236}">
                <a16:creationId xmlns:a16="http://schemas.microsoft.com/office/drawing/2014/main" id="{423908E2-E4C3-DF73-CCB3-8FEF7269FFFE}"/>
              </a:ext>
            </a:extLst>
          </p:cNvPr>
          <p:cNvSpPr/>
          <p:nvPr/>
        </p:nvSpPr>
        <p:spPr>
          <a:xfrm>
            <a:off x="7103672" y="887189"/>
            <a:ext cx="2029083" cy="584775"/>
          </a:xfrm>
          <a:prstGeom prst="rect">
            <a:avLst/>
          </a:prstGeom>
          <a:solidFill>
            <a:schemeClr val="accent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tx1"/>
                </a:solidFill>
                <a:latin typeface="BIZ UDPゴシック" panose="020B0400000000000000" pitchFamily="50" charset="-128"/>
                <a:ea typeface="BIZ UDPゴシック" panose="020B0400000000000000" pitchFamily="50" charset="-128"/>
              </a:rPr>
              <a:t>マイナポータルと</a:t>
            </a:r>
            <a:endParaRPr lang="en-US" altLang="ja-JP" dirty="0">
              <a:solidFill>
                <a:schemeClr val="tx1"/>
              </a:solidFill>
              <a:latin typeface="BIZ UDPゴシック" panose="020B0400000000000000" pitchFamily="50" charset="-128"/>
              <a:ea typeface="BIZ UDPゴシック" panose="020B0400000000000000" pitchFamily="50" charset="-128"/>
            </a:endParaRPr>
          </a:p>
          <a:p>
            <a:pPr algn="ctr"/>
            <a:r>
              <a:rPr lang="ja-JP" altLang="en-US" dirty="0">
                <a:solidFill>
                  <a:schemeClr val="tx1"/>
                </a:solidFill>
                <a:latin typeface="BIZ UDPゴシック" panose="020B0400000000000000" pitchFamily="50" charset="-128"/>
                <a:ea typeface="BIZ UDPゴシック" panose="020B0400000000000000" pitchFamily="50" charset="-128"/>
              </a:rPr>
              <a:t>連携する場合のみ</a:t>
            </a:r>
            <a:endParaRPr kumimoji="1" lang="ja-JP" altLang="en-US" dirty="0">
              <a:solidFill>
                <a:schemeClr val="tx1"/>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2212804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2068" y="1948"/>
          <a:ext cx="1587" cy="1587"/>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5"/>
                      <a:stretch>
                        <a:fillRect/>
                      </a:stretch>
                    </p:blipFill>
                    <p:spPr>
                      <a:xfrm>
                        <a:off x="2068" y="1948"/>
                        <a:ext cx="1587" cy="1587"/>
                      </a:xfrm>
                      <a:prstGeom prst="rect">
                        <a:avLst/>
                      </a:prstGeom>
                    </p:spPr>
                  </p:pic>
                </p:oleObj>
              </mc:Fallback>
            </mc:AlternateContent>
          </a:graphicData>
        </a:graphic>
      </p:graphicFrame>
      <p:sp>
        <p:nvSpPr>
          <p:cNvPr id="2" name="タイトル 1"/>
          <p:cNvSpPr>
            <a:spLocks noGrp="1" noChangeAspect="1"/>
          </p:cNvSpPr>
          <p:nvPr>
            <p:ph type="ctrTitle"/>
          </p:nvPr>
        </p:nvSpPr>
        <p:spPr>
          <a:xfrm>
            <a:off x="480" y="361"/>
            <a:ext cx="1259335" cy="894339"/>
          </a:xfrm>
          <a:prstGeom prst="rect">
            <a:avLst/>
          </a:prstGeom>
          <a:noFill/>
        </p:spPr>
        <p:txBody>
          <a:bodyPr vert="horz" wrap="none" anchor="ctr">
            <a:noAutofit/>
          </a:bodyPr>
          <a:lstStyle/>
          <a:p>
            <a:pPr algn="ctr">
              <a:lnSpc>
                <a:spcPct val="100000"/>
              </a:lnSpc>
            </a:pPr>
            <a:r>
              <a:rPr lang="en-US" altLang="ja-JP" dirty="0">
                <a:solidFill>
                  <a:sysClr val="windowText" lastClr="000000"/>
                </a:solidFill>
              </a:rPr>
              <a:t>3-A</a:t>
            </a:r>
          </a:p>
        </p:txBody>
      </p:sp>
      <p:cxnSp>
        <p:nvCxnSpPr>
          <p:cNvPr id="19" name="直線コネクタ 18">
            <a:extLst>
              <a:ext uri="{FF2B5EF4-FFF2-40B4-BE49-F238E27FC236}">
                <a16:creationId xmlns:a16="http://schemas.microsoft.com/office/drawing/2014/main" id="{8B51F20C-EA3E-6886-BB37-CE4E250F1885}"/>
              </a:ext>
            </a:extLst>
          </p:cNvPr>
          <p:cNvCxnSpPr>
            <a:cxnSpLocks/>
          </p:cNvCxnSpPr>
          <p:nvPr/>
        </p:nvCxnSpPr>
        <p:spPr>
          <a:xfrm flipV="1">
            <a:off x="1259824" y="361"/>
            <a:ext cx="0" cy="883534"/>
          </a:xfrm>
          <a:prstGeom prst="line">
            <a:avLst/>
          </a:prstGeom>
        </p:spPr>
        <p:style>
          <a:lnRef idx="1">
            <a:schemeClr val="dk1"/>
          </a:lnRef>
          <a:fillRef idx="0">
            <a:schemeClr val="dk1"/>
          </a:fillRef>
          <a:effectRef idx="0">
            <a:schemeClr val="dk1"/>
          </a:effectRef>
          <a:fontRef idx="minor">
            <a:schemeClr val="tx1"/>
          </a:fontRef>
        </p:style>
      </p:cxnSp>
      <p:sp>
        <p:nvSpPr>
          <p:cNvPr id="3" name="字幕 14">
            <a:extLst>
              <a:ext uri="{FF2B5EF4-FFF2-40B4-BE49-F238E27FC236}">
                <a16:creationId xmlns:a16="http://schemas.microsoft.com/office/drawing/2014/main" id="{540662EE-5917-3E92-96E9-7C009BD6F6EA}"/>
              </a:ext>
            </a:extLst>
          </p:cNvPr>
          <p:cNvSpPr txBox="1">
            <a:spLocks/>
          </p:cNvSpPr>
          <p:nvPr/>
        </p:nvSpPr>
        <p:spPr>
          <a:xfrm>
            <a:off x="453192" y="1070877"/>
            <a:ext cx="8237612" cy="1836521"/>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kumimoji="1" sz="2400" b="1" i="0" kern="1200">
                <a:solidFill>
                  <a:schemeClr val="tx1"/>
                </a:solidFill>
                <a:latin typeface="Meiryo" charset="-128"/>
                <a:ea typeface="Meiryo" charset="-128"/>
                <a:cs typeface="Meiryo" charset="-128"/>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nSpc>
                <a:spcPct val="130000"/>
              </a:lnSpc>
              <a:spcBef>
                <a:spcPts val="0"/>
              </a:spcBef>
            </a:pPr>
            <a:r>
              <a:rPr lang="ja-JP" altLang="en-US" sz="2000" b="0" dirty="0">
                <a:latin typeface="BIZ UDPゴシック" panose="020B0400000000000000" pitchFamily="50" charset="-128"/>
                <a:ea typeface="BIZ UDPゴシック" panose="020B0400000000000000" pitchFamily="50" charset="-128"/>
              </a:rPr>
              <a:t>実際に確定申告書を作成する際に必要なものを準備しましょう</a:t>
            </a:r>
          </a:p>
          <a:p>
            <a:pPr>
              <a:lnSpc>
                <a:spcPct val="130000"/>
              </a:lnSpc>
              <a:spcBef>
                <a:spcPts val="0"/>
              </a:spcBef>
            </a:pPr>
            <a:r>
              <a:rPr lang="en-US" altLang="ja-JP" sz="2000" b="0" dirty="0">
                <a:latin typeface="BIZ UDPゴシック" panose="020B0400000000000000" pitchFamily="50" charset="-128"/>
                <a:ea typeface="BIZ UDPゴシック" panose="020B0400000000000000" pitchFamily="50" charset="-128"/>
              </a:rPr>
              <a:t>｢2-A </a:t>
            </a:r>
            <a:r>
              <a:rPr lang="ja-JP" altLang="en-US" sz="2000" b="0" dirty="0">
                <a:latin typeface="BIZ UDPゴシック" panose="020B0400000000000000" pitchFamily="50" charset="-128"/>
                <a:ea typeface="BIZ UDPゴシック" panose="020B0400000000000000" pitchFamily="50" charset="-128"/>
              </a:rPr>
              <a:t>マイナンバーカードを使ったスマホでの確定申告に</a:t>
            </a:r>
          </a:p>
          <a:p>
            <a:pPr>
              <a:lnSpc>
                <a:spcPct val="130000"/>
              </a:lnSpc>
              <a:spcBef>
                <a:spcPts val="0"/>
              </a:spcBef>
            </a:pPr>
            <a:r>
              <a:rPr lang="ja-JP" altLang="en-US" sz="2000" b="0" dirty="0">
                <a:latin typeface="BIZ UDPゴシック" panose="020B0400000000000000" pitchFamily="50" charset="-128"/>
                <a:ea typeface="BIZ UDPゴシック" panose="020B0400000000000000" pitchFamily="50" charset="-128"/>
              </a:rPr>
              <a:t>必要なもの（事前準備）</a:t>
            </a:r>
            <a:r>
              <a:rPr lang="en-US" altLang="ja-JP" sz="2000" b="0" dirty="0">
                <a:latin typeface="BIZ UDPゴシック" panose="020B0400000000000000" pitchFamily="50" charset="-128"/>
                <a:ea typeface="BIZ UDPゴシック" panose="020B0400000000000000" pitchFamily="50" charset="-128"/>
              </a:rPr>
              <a:t>10</a:t>
            </a:r>
            <a:r>
              <a:rPr lang="ja-JP" altLang="en-US" sz="2000" b="0" dirty="0">
                <a:latin typeface="BIZ UDPゴシック" panose="020B0400000000000000" pitchFamily="50" charset="-128"/>
                <a:ea typeface="BIZ UDPゴシック" panose="020B0400000000000000" pitchFamily="50" charset="-128"/>
              </a:rPr>
              <a:t>ページ</a:t>
            </a:r>
            <a:r>
              <a:rPr lang="en-US" altLang="ja-JP" sz="2000" b="0" dirty="0">
                <a:latin typeface="BIZ UDPゴシック" panose="020B0400000000000000" pitchFamily="50" charset="-128"/>
                <a:ea typeface="BIZ UDPゴシック" panose="020B0400000000000000" pitchFamily="50" charset="-128"/>
              </a:rPr>
              <a:t>｣</a:t>
            </a:r>
            <a:r>
              <a:rPr lang="ja-JP" altLang="en-US" sz="2000" b="0" dirty="0">
                <a:latin typeface="BIZ UDPゴシック" panose="020B0400000000000000" pitchFamily="50" charset="-128"/>
                <a:ea typeface="BIZ UDPゴシック" panose="020B0400000000000000" pitchFamily="50" charset="-128"/>
              </a:rPr>
              <a:t>で用意したものに加えて、</a:t>
            </a:r>
          </a:p>
          <a:p>
            <a:pPr>
              <a:lnSpc>
                <a:spcPct val="130000"/>
              </a:lnSpc>
              <a:spcBef>
                <a:spcPts val="0"/>
              </a:spcBef>
            </a:pPr>
            <a:r>
              <a:rPr lang="ja-JP" altLang="en-US" sz="2000" b="0" dirty="0">
                <a:latin typeface="BIZ UDPゴシック" panose="020B0400000000000000" pitchFamily="50" charset="-128"/>
                <a:ea typeface="BIZ UDPゴシック" panose="020B0400000000000000" pitchFamily="50" charset="-128"/>
              </a:rPr>
              <a:t>収入金額など申告内容を入力するために必要な書類を用意します</a:t>
            </a:r>
          </a:p>
          <a:p>
            <a:pPr>
              <a:lnSpc>
                <a:spcPct val="130000"/>
              </a:lnSpc>
              <a:spcBef>
                <a:spcPts val="0"/>
              </a:spcBef>
            </a:pPr>
            <a:r>
              <a:rPr lang="ja-JP" altLang="en-US" sz="2000" b="0" dirty="0">
                <a:solidFill>
                  <a:schemeClr val="accent1"/>
                </a:solidFill>
                <a:latin typeface="BIZ UDPゴシック" panose="020B0400000000000000" pitchFamily="50" charset="-128"/>
                <a:ea typeface="BIZ UDPゴシック" panose="020B0400000000000000" pitchFamily="50" charset="-128"/>
              </a:rPr>
              <a:t>●収入の入力に必要な書類</a:t>
            </a:r>
          </a:p>
          <a:p>
            <a:pPr>
              <a:lnSpc>
                <a:spcPct val="130000"/>
              </a:lnSpc>
              <a:spcBef>
                <a:spcPts val="0"/>
              </a:spcBef>
            </a:pPr>
            <a:r>
              <a:rPr lang="ja-JP" altLang="en-US" sz="2000" b="0" dirty="0">
                <a:latin typeface="BIZ UDPゴシック" panose="020B0400000000000000" pitchFamily="50" charset="-128"/>
                <a:ea typeface="BIZ UDPゴシック" panose="020B0400000000000000" pitchFamily="50" charset="-128"/>
              </a:rPr>
              <a:t>（例）	給与の源泉徴収票、公的年金等の源泉徴収票 など</a:t>
            </a:r>
          </a:p>
          <a:p>
            <a:pPr>
              <a:lnSpc>
                <a:spcPct val="130000"/>
              </a:lnSpc>
              <a:spcBef>
                <a:spcPts val="0"/>
              </a:spcBef>
            </a:pPr>
            <a:r>
              <a:rPr lang="ja-JP" altLang="en-US" sz="2000" b="0" dirty="0">
                <a:solidFill>
                  <a:schemeClr val="accent1"/>
                </a:solidFill>
                <a:latin typeface="BIZ UDPゴシック" panose="020B0400000000000000" pitchFamily="50" charset="-128"/>
                <a:ea typeface="BIZ UDPゴシック" panose="020B0400000000000000" pitchFamily="50" charset="-128"/>
              </a:rPr>
              <a:t>●控除の入力に必要な書類</a:t>
            </a:r>
          </a:p>
          <a:p>
            <a:pPr>
              <a:lnSpc>
                <a:spcPct val="130000"/>
              </a:lnSpc>
              <a:spcBef>
                <a:spcPts val="0"/>
              </a:spcBef>
            </a:pPr>
            <a:r>
              <a:rPr lang="ja-JP" altLang="en-US" sz="2000" b="0" dirty="0">
                <a:latin typeface="BIZ UDPゴシック" panose="020B0400000000000000" pitchFamily="50" charset="-128"/>
                <a:ea typeface="BIZ UDPゴシック" panose="020B0400000000000000" pitchFamily="50" charset="-128"/>
              </a:rPr>
              <a:t>（例）	医療費控除（医療費の領収証）</a:t>
            </a:r>
          </a:p>
          <a:p>
            <a:pPr>
              <a:lnSpc>
                <a:spcPct val="130000"/>
              </a:lnSpc>
              <a:spcBef>
                <a:spcPts val="0"/>
              </a:spcBef>
            </a:pPr>
            <a:r>
              <a:rPr lang="ja-JP" altLang="en-US" sz="2000" b="0" dirty="0">
                <a:latin typeface="BIZ UDPゴシック" panose="020B0400000000000000" pitchFamily="50" charset="-128"/>
                <a:ea typeface="BIZ UDPゴシック" panose="020B0400000000000000" pitchFamily="50" charset="-128"/>
              </a:rPr>
              <a:t>　　　	社会保険料控除（国民年金保険料（税）の領収証）</a:t>
            </a:r>
          </a:p>
          <a:p>
            <a:pPr>
              <a:lnSpc>
                <a:spcPct val="130000"/>
              </a:lnSpc>
              <a:spcBef>
                <a:spcPts val="0"/>
              </a:spcBef>
            </a:pPr>
            <a:r>
              <a:rPr lang="ja-JP" altLang="en-US" sz="2000" b="0" dirty="0">
                <a:latin typeface="BIZ UDPゴシック" panose="020B0400000000000000" pitchFamily="50" charset="-128"/>
                <a:ea typeface="BIZ UDPゴシック" panose="020B0400000000000000" pitchFamily="50" charset="-128"/>
              </a:rPr>
              <a:t>　　　	生命保険料控除（生命保険料控除証明書）など</a:t>
            </a:r>
          </a:p>
          <a:p>
            <a:pPr>
              <a:lnSpc>
                <a:spcPct val="130000"/>
              </a:lnSpc>
              <a:spcBef>
                <a:spcPts val="0"/>
              </a:spcBef>
            </a:pPr>
            <a:endParaRPr lang="ja-JP" altLang="en-US" sz="2000" b="0" dirty="0">
              <a:latin typeface="BIZ UDPゴシック" panose="020B0400000000000000" pitchFamily="50" charset="-128"/>
              <a:ea typeface="BIZ UDPゴシック" panose="020B0400000000000000" pitchFamily="50" charset="-128"/>
            </a:endParaRPr>
          </a:p>
        </p:txBody>
      </p:sp>
      <p:sp>
        <p:nvSpPr>
          <p:cNvPr id="6" name="Slide Number Placeholder 5">
            <a:extLst>
              <a:ext uri="{FF2B5EF4-FFF2-40B4-BE49-F238E27FC236}">
                <a16:creationId xmlns:a16="http://schemas.microsoft.com/office/drawing/2014/main" id="{812468A7-68C3-F695-4B25-1F00DD556FC3}"/>
              </a:ext>
            </a:extLst>
          </p:cNvPr>
          <p:cNvSpPr txBox="1">
            <a:spLocks/>
          </p:cNvSpPr>
          <p:nvPr/>
        </p:nvSpPr>
        <p:spPr>
          <a:xfrm>
            <a:off x="8547100" y="6498000"/>
            <a:ext cx="577970"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1</a:t>
            </a:r>
            <a:endParaRPr lang="ja-JP" altLang="en-US" sz="1800" dirty="0">
              <a:solidFill>
                <a:schemeClr val="accent1"/>
              </a:solidFill>
              <a:latin typeface="BIZ UDPゴシック" panose="020B0400000000000000" pitchFamily="50" charset="-128"/>
              <a:ea typeface="BIZ UDPゴシック" panose="020B0400000000000000" pitchFamily="50" charset="-128"/>
            </a:endParaRPr>
          </a:p>
        </p:txBody>
      </p:sp>
      <p:sp>
        <p:nvSpPr>
          <p:cNvPr id="10" name="タイトル 1">
            <a:extLst>
              <a:ext uri="{FF2B5EF4-FFF2-40B4-BE49-F238E27FC236}">
                <a16:creationId xmlns:a16="http://schemas.microsoft.com/office/drawing/2014/main" id="{75EF6774-570A-D1DF-1EE2-EDBDE1B82AF1}"/>
              </a:ext>
            </a:extLst>
          </p:cNvPr>
          <p:cNvSpPr txBox="1">
            <a:spLocks/>
          </p:cNvSpPr>
          <p:nvPr/>
        </p:nvSpPr>
        <p:spPr>
          <a:xfrm>
            <a:off x="1392691" y="397712"/>
            <a:ext cx="7576708" cy="486326"/>
          </a:xfrm>
          <a:prstGeom prst="rect">
            <a:avLst/>
          </a:prstGeom>
          <a:noFill/>
        </p:spPr>
        <p:txBody>
          <a:bodyPr vert="horz" lIns="91440" tIns="45720" rIns="91440" bIns="45720" rtlCol="0" anchor="b">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dirty="0"/>
              <a:t>マイナンバーカードを使ったスマホでの</a:t>
            </a:r>
            <a:br>
              <a:rPr lang="ja-JP" altLang="en-US" dirty="0"/>
            </a:br>
            <a:r>
              <a:rPr lang="ja-JP" altLang="en-US" dirty="0"/>
              <a:t>確定申告に必要なもの</a:t>
            </a:r>
          </a:p>
        </p:txBody>
      </p:sp>
      <p:sp>
        <p:nvSpPr>
          <p:cNvPr id="11" name="テキスト ボックス 10">
            <a:extLst>
              <a:ext uri="{FF2B5EF4-FFF2-40B4-BE49-F238E27FC236}">
                <a16:creationId xmlns:a16="http://schemas.microsoft.com/office/drawing/2014/main" id="{A6C054CD-BC06-1269-FA1A-0F04F9370C41}"/>
              </a:ext>
            </a:extLst>
          </p:cNvPr>
          <p:cNvSpPr txBox="1"/>
          <p:nvPr/>
        </p:nvSpPr>
        <p:spPr>
          <a:xfrm>
            <a:off x="279092" y="5084480"/>
            <a:ext cx="8585812" cy="1642309"/>
          </a:xfrm>
          <a:prstGeom prst="rect">
            <a:avLst/>
          </a:prstGeom>
          <a:noFill/>
        </p:spPr>
        <p:txBody>
          <a:bodyPr wrap="square" rtlCol="0" anchor="t" anchorCtr="0">
            <a:spAutoFit/>
          </a:bodyPr>
          <a:lstStyle/>
          <a:p>
            <a:pPr>
              <a:lnSpc>
                <a:spcPct val="130000"/>
              </a:lnSpc>
            </a:pPr>
            <a:r>
              <a:rPr lang="en-US" altLang="ja-JP" sz="1600" dirty="0">
                <a:solidFill>
                  <a:schemeClr val="accent1"/>
                </a:solidFill>
                <a:latin typeface="BIZ UDPゴシック" panose="020B0400000000000000" pitchFamily="50" charset="-128"/>
                <a:ea typeface="BIZ UDPゴシック" panose="020B0400000000000000" pitchFamily="50" charset="-128"/>
              </a:rPr>
              <a:t>※</a:t>
            </a:r>
            <a:r>
              <a:rPr lang="ja-JP" altLang="en-US" sz="1600" dirty="0">
                <a:solidFill>
                  <a:schemeClr val="accent1"/>
                </a:solidFill>
                <a:latin typeface="BIZ UDPゴシック" panose="020B0400000000000000" pitchFamily="50" charset="-128"/>
                <a:ea typeface="BIZ UDPゴシック" panose="020B0400000000000000" pitchFamily="50" charset="-128"/>
              </a:rPr>
              <a:t>何を用意すれば</a:t>
            </a:r>
            <a:r>
              <a:rPr lang="ja-JP" altLang="en-US" sz="1600" dirty="0">
                <a:solidFill>
                  <a:srgbClr val="4472C4"/>
                </a:solidFill>
                <a:latin typeface="BIZ UDPゴシック" panose="020B0400000000000000" pitchFamily="50" charset="-128"/>
                <a:ea typeface="BIZ UDPゴシック" panose="020B0400000000000000" pitchFamily="50" charset="-128"/>
              </a:rPr>
              <a:t>よいか</a:t>
            </a:r>
            <a:r>
              <a:rPr lang="ja-JP" altLang="en-US" sz="1600" dirty="0">
                <a:solidFill>
                  <a:schemeClr val="accent1"/>
                </a:solidFill>
                <a:latin typeface="BIZ UDPゴシック" panose="020B0400000000000000" pitchFamily="50" charset="-128"/>
                <a:ea typeface="BIZ UDPゴシック" panose="020B0400000000000000" pitchFamily="50" charset="-128"/>
              </a:rPr>
              <a:t>わからない場合は、講習会用の教材［</a:t>
            </a:r>
            <a:r>
              <a:rPr lang="en-US" altLang="ja-JP" sz="1600" dirty="0">
                <a:solidFill>
                  <a:schemeClr val="accent1"/>
                </a:solidFill>
                <a:latin typeface="BIZ UDPゴシック" panose="020B0400000000000000" pitchFamily="50" charset="-128"/>
                <a:ea typeface="BIZ UDPゴシック" panose="020B0400000000000000" pitchFamily="50" charset="-128"/>
              </a:rPr>
              <a:t>2-G</a:t>
            </a:r>
            <a:r>
              <a:rPr lang="ja-JP" altLang="en-US" sz="1600" dirty="0">
                <a:solidFill>
                  <a:schemeClr val="accent1"/>
                </a:solidFill>
                <a:latin typeface="BIZ UDPゴシック" panose="020B0400000000000000" pitchFamily="50" charset="-128"/>
                <a:ea typeface="BIZ UDPゴシック" panose="020B0400000000000000" pitchFamily="50" charset="-128"/>
              </a:rPr>
              <a:t>］</a:t>
            </a:r>
            <a:r>
              <a:rPr lang="en-US" altLang="ja-JP" sz="1600" dirty="0">
                <a:solidFill>
                  <a:srgbClr val="4472C4"/>
                </a:solidFill>
                <a:latin typeface="BIZ UDPゴシック" panose="020B0400000000000000" pitchFamily="50" charset="-128"/>
                <a:ea typeface="BIZ UDPゴシック" panose="020B0400000000000000" pitchFamily="50" charset="-128"/>
              </a:rPr>
              <a:t>44</a:t>
            </a:r>
            <a:r>
              <a:rPr lang="ja-JP" altLang="en-US" sz="1600" dirty="0">
                <a:solidFill>
                  <a:schemeClr val="accent1"/>
                </a:solidFill>
                <a:latin typeface="BIZ UDPゴシック" panose="020B0400000000000000" pitchFamily="50" charset="-128"/>
                <a:ea typeface="BIZ UDPゴシック" panose="020B0400000000000000" pitchFamily="50" charset="-128"/>
              </a:rPr>
              <a:t>ページから調べてみましょう</a:t>
            </a:r>
            <a:endParaRPr lang="en-US" altLang="ja-JP" sz="1600" dirty="0">
              <a:solidFill>
                <a:schemeClr val="accent1"/>
              </a:solidFill>
              <a:latin typeface="BIZ UDPゴシック" panose="020B0400000000000000" pitchFamily="50" charset="-128"/>
              <a:ea typeface="BIZ UDPゴシック" panose="020B0400000000000000" pitchFamily="50" charset="-128"/>
            </a:endParaRPr>
          </a:p>
          <a:p>
            <a:pPr>
              <a:lnSpc>
                <a:spcPct val="130000"/>
              </a:lnSpc>
            </a:pPr>
            <a:r>
              <a:rPr lang="ja-JP" altLang="en-US" sz="1600" dirty="0">
                <a:solidFill>
                  <a:schemeClr val="accent1"/>
                </a:solidFill>
                <a:latin typeface="BIZ UDPゴシック" panose="020B0400000000000000" pitchFamily="50" charset="-128"/>
                <a:ea typeface="BIZ UDPゴシック" panose="020B0400000000000000" pitchFamily="50" charset="-128"/>
              </a:rPr>
              <a:t>マイナポータル経由で控除証明書などのデータを一括取得し、申告書の該当項目へ自動入力することができる「マイナポータル連携」もご利用いただけます（講習会用</a:t>
            </a:r>
            <a:r>
              <a:rPr lang="en-US" altLang="ja-JP" sz="1600" dirty="0">
                <a:solidFill>
                  <a:schemeClr val="accent1"/>
                </a:solidFill>
                <a:latin typeface="BIZ UDPゴシック" panose="020B0400000000000000" pitchFamily="50" charset="-128"/>
                <a:ea typeface="BIZ UDPゴシック" panose="020B0400000000000000" pitchFamily="50" charset="-128"/>
              </a:rPr>
              <a:t>[2-E]</a:t>
            </a:r>
            <a:r>
              <a:rPr lang="ja-JP" altLang="en-US" sz="1600" dirty="0">
                <a:solidFill>
                  <a:srgbClr val="4472C4"/>
                </a:solidFill>
                <a:latin typeface="BIZ UDPゴシック" panose="020B0400000000000000" pitchFamily="50" charset="-128"/>
                <a:ea typeface="BIZ UDPゴシック" panose="020B0400000000000000" pitchFamily="50" charset="-128"/>
              </a:rPr>
              <a:t>２８</a:t>
            </a:r>
            <a:r>
              <a:rPr lang="ja-JP" altLang="en-US" sz="1600" dirty="0">
                <a:solidFill>
                  <a:schemeClr val="accent1"/>
                </a:solidFill>
                <a:latin typeface="BIZ UDPゴシック" panose="020B0400000000000000" pitchFamily="50" charset="-128"/>
                <a:ea typeface="BIZ UDPゴシック" panose="020B0400000000000000" pitchFamily="50" charset="-128"/>
              </a:rPr>
              <a:t>ページ参照）</a:t>
            </a:r>
            <a:endParaRPr lang="en-US" altLang="ja-JP" sz="1600" dirty="0">
              <a:solidFill>
                <a:schemeClr val="accent1"/>
              </a:solidFill>
              <a:latin typeface="BIZ UDPゴシック" panose="020B0400000000000000" pitchFamily="50" charset="-128"/>
              <a:ea typeface="BIZ UDPゴシック" panose="020B0400000000000000" pitchFamily="50" charset="-128"/>
            </a:endParaRPr>
          </a:p>
          <a:p>
            <a:pPr>
              <a:lnSpc>
                <a:spcPct val="130000"/>
              </a:lnSpc>
            </a:pPr>
            <a:r>
              <a:rPr lang="ja-JP" altLang="en-US" sz="1600" dirty="0">
                <a:solidFill>
                  <a:schemeClr val="accent1"/>
                </a:solidFill>
                <a:latin typeface="BIZ UDPゴシック" panose="020B0400000000000000" pitchFamily="50" charset="-128"/>
                <a:ea typeface="BIZ UDPゴシック" panose="020B0400000000000000" pitchFamily="50" charset="-128"/>
              </a:rPr>
              <a:t>マイナポータル連携を利用するためには、事前準備が必要です（講習会用</a:t>
            </a:r>
            <a:r>
              <a:rPr lang="en-US" altLang="ja-JP" sz="1600" dirty="0">
                <a:solidFill>
                  <a:schemeClr val="accent1"/>
                </a:solidFill>
                <a:latin typeface="BIZ UDPゴシック" panose="020B0400000000000000" pitchFamily="50" charset="-128"/>
                <a:ea typeface="BIZ UDPゴシック" panose="020B0400000000000000" pitchFamily="50" charset="-128"/>
              </a:rPr>
              <a:t>[</a:t>
            </a:r>
            <a:r>
              <a:rPr lang="ja-JP" altLang="en-US" sz="1600" dirty="0">
                <a:solidFill>
                  <a:schemeClr val="accent1"/>
                </a:solidFill>
                <a:latin typeface="BIZ UDPゴシック" panose="020B0400000000000000" pitchFamily="50" charset="-128"/>
                <a:ea typeface="BIZ UDPゴシック" panose="020B0400000000000000" pitchFamily="50" charset="-128"/>
              </a:rPr>
              <a:t>参考</a:t>
            </a:r>
            <a:r>
              <a:rPr lang="en-US" altLang="ja-JP" sz="1600" dirty="0">
                <a:solidFill>
                  <a:schemeClr val="accent1"/>
                </a:solidFill>
                <a:latin typeface="BIZ UDPゴシック" panose="020B0400000000000000" pitchFamily="50" charset="-128"/>
                <a:ea typeface="BIZ UDPゴシック" panose="020B0400000000000000" pitchFamily="50" charset="-128"/>
              </a:rPr>
              <a:t>]</a:t>
            </a:r>
            <a:r>
              <a:rPr lang="ja-JP" altLang="en-US" sz="1600" dirty="0">
                <a:solidFill>
                  <a:srgbClr val="4472C4"/>
                </a:solidFill>
                <a:latin typeface="BIZ UDPゴシック" panose="020B0400000000000000" pitchFamily="50" charset="-128"/>
                <a:ea typeface="BIZ UDPゴシック" panose="020B0400000000000000" pitchFamily="50" charset="-128"/>
              </a:rPr>
              <a:t>４６</a:t>
            </a:r>
            <a:r>
              <a:rPr lang="ja-JP" altLang="en-US" sz="1600" dirty="0">
                <a:solidFill>
                  <a:schemeClr val="accent1"/>
                </a:solidFill>
                <a:latin typeface="BIZ UDPゴシック" panose="020B0400000000000000" pitchFamily="50" charset="-128"/>
                <a:ea typeface="BIZ UDPゴシック" panose="020B0400000000000000" pitchFamily="50" charset="-128"/>
              </a:rPr>
              <a:t>ページ参照）</a:t>
            </a:r>
          </a:p>
        </p:txBody>
      </p:sp>
    </p:spTree>
    <p:extLst>
      <p:ext uri="{BB962C8B-B14F-4D97-AF65-F5344CB8AC3E}">
        <p14:creationId xmlns:p14="http://schemas.microsoft.com/office/powerpoint/2010/main" val="101573532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図 24">
            <a:extLst>
              <a:ext uri="{FF2B5EF4-FFF2-40B4-BE49-F238E27FC236}">
                <a16:creationId xmlns:a16="http://schemas.microsoft.com/office/drawing/2014/main" id="{CB92F6B0-8387-74DF-33F1-C0E88C19071A}"/>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5596808" y="2406591"/>
            <a:ext cx="2430000" cy="4328353"/>
          </a:xfrm>
          <a:prstGeom prst="rect">
            <a:avLst/>
          </a:prstGeom>
          <a:ln>
            <a:solidFill>
              <a:schemeClr val="tx1"/>
            </a:solidFill>
          </a:ln>
        </p:spPr>
      </p:pic>
      <p:pic>
        <p:nvPicPr>
          <p:cNvPr id="24" name="図 23">
            <a:extLst>
              <a:ext uri="{FF2B5EF4-FFF2-40B4-BE49-F238E27FC236}">
                <a16:creationId xmlns:a16="http://schemas.microsoft.com/office/drawing/2014/main" id="{33494ED2-B20C-F03A-FD5F-F604E4FE1C7A}"/>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1181220" y="2406592"/>
            <a:ext cx="2430000" cy="4320000"/>
          </a:xfrm>
          <a:prstGeom prst="rect">
            <a:avLst/>
          </a:prstGeom>
          <a:ln>
            <a:solidFill>
              <a:schemeClr val="tx1"/>
            </a:solidFill>
          </a:ln>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cxnSp>
        <p:nvCxnSpPr>
          <p:cNvPr id="13" name="直線矢印コネクタ 12">
            <a:extLst>
              <a:ext uri="{FF2B5EF4-FFF2-40B4-BE49-F238E27FC236}">
                <a16:creationId xmlns:a16="http://schemas.microsoft.com/office/drawing/2014/main" id="{11DC774E-F204-D9F1-76AB-A4DD70DA345A}"/>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DFA45860-F023-30AF-2AE8-5C140AB3B3B3}"/>
              </a:ext>
            </a:extLst>
          </p:cNvPr>
          <p:cNvSpPr txBox="1"/>
          <p:nvPr/>
        </p:nvSpPr>
        <p:spPr>
          <a:xfrm>
            <a:off x="889484"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❶</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1" name="テキスト ボックス 20">
            <a:extLst>
              <a:ext uri="{FF2B5EF4-FFF2-40B4-BE49-F238E27FC236}">
                <a16:creationId xmlns:a16="http://schemas.microsoft.com/office/drawing/2014/main" id="{ABAC9FB8-BB58-939D-63EB-581C277E449C}"/>
              </a:ext>
            </a:extLst>
          </p:cNvPr>
          <p:cNvSpPr txBox="1"/>
          <p:nvPr/>
        </p:nvSpPr>
        <p:spPr>
          <a:xfrm>
            <a:off x="1412435" y="1512998"/>
            <a:ext cx="3256742" cy="755720"/>
          </a:xfrm>
          <a:prstGeom prst="rect">
            <a:avLst/>
          </a:prstGeom>
          <a:noFill/>
        </p:spPr>
        <p:txBody>
          <a:bodyPr wrap="square" lIns="91440" tIns="45720" rIns="91440" bIns="45720" rtlCol="0" anchor="t">
            <a:spAutoFit/>
          </a:bodyPr>
          <a:lstStyle/>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プラスマーク　　　をダブルタップしファイルを選択します</a:t>
            </a:r>
          </a:p>
        </p:txBody>
      </p:sp>
      <p:sp>
        <p:nvSpPr>
          <p:cNvPr id="26" name="テキスト ボックス 25">
            <a:extLst>
              <a:ext uri="{FF2B5EF4-FFF2-40B4-BE49-F238E27FC236}">
                <a16:creationId xmlns:a16="http://schemas.microsoft.com/office/drawing/2014/main" id="{38C1B4B9-C96A-6517-82E0-09DCD084FA95}"/>
              </a:ext>
            </a:extLst>
          </p:cNvPr>
          <p:cNvSpPr txBox="1"/>
          <p:nvPr/>
        </p:nvSpPr>
        <p:spPr>
          <a:xfrm>
            <a:off x="5093178" y="1512998"/>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❷</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31" name="テキスト ボックス 30">
            <a:extLst>
              <a:ext uri="{FF2B5EF4-FFF2-40B4-BE49-F238E27FC236}">
                <a16:creationId xmlns:a16="http://schemas.microsoft.com/office/drawing/2014/main" id="{9294E6C3-633E-05EF-F81B-0CB50EFC6506}"/>
              </a:ext>
            </a:extLst>
          </p:cNvPr>
          <p:cNvSpPr txBox="1"/>
          <p:nvPr/>
        </p:nvSpPr>
        <p:spPr>
          <a:xfrm>
            <a:off x="5607129" y="1512998"/>
            <a:ext cx="2470071" cy="755720"/>
          </a:xfrm>
          <a:prstGeom prst="rect">
            <a:avLst/>
          </a:prstGeom>
          <a:noFill/>
        </p:spPr>
        <p:txBody>
          <a:bodyPr wrap="square" rtlCol="0" anchor="t" anchorCtr="0">
            <a:spAutoFit/>
          </a:bodyPr>
          <a:lstStyle/>
          <a:p>
            <a:pPr>
              <a:lnSpc>
                <a:spcPct val="130000"/>
              </a:lnSpc>
            </a:pPr>
            <a:r>
              <a:rPr lang="en-US" altLang="ja-JP"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次へ</a:t>
            </a:r>
            <a:r>
              <a:rPr lang="en-US" altLang="ja-JP"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をダブルタップします</a:t>
            </a:r>
          </a:p>
        </p:txBody>
      </p:sp>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37</a:t>
            </a:r>
          </a:p>
        </p:txBody>
      </p:sp>
      <p:sp>
        <p:nvSpPr>
          <p:cNvPr id="8" name="タイトル 1">
            <a:extLst>
              <a:ext uri="{FF2B5EF4-FFF2-40B4-BE49-F238E27FC236}">
                <a16:creationId xmlns:a16="http://schemas.microsoft.com/office/drawing/2014/main" id="{FAAF9015-DB48-3569-ECFF-CE77707838BE}"/>
              </a:ext>
            </a:extLst>
          </p:cNvPr>
          <p:cNvSpPr>
            <a:spLocks noGrp="1"/>
          </p:cNvSpPr>
          <p:nvPr>
            <p:ph type="ctrTitle"/>
          </p:nvPr>
        </p:nvSpPr>
        <p:spPr>
          <a:xfrm>
            <a:off x="1392691" y="220736"/>
            <a:ext cx="7576708" cy="486326"/>
          </a:xfrm>
        </p:spPr>
        <p:txBody>
          <a:bodyPr vert="horz">
            <a:noAutofit/>
          </a:bodyPr>
          <a:lstStyle/>
          <a:p>
            <a:r>
              <a:rPr lang="en-US" altLang="ja-JP" dirty="0"/>
              <a:t>xml</a:t>
            </a:r>
            <a:r>
              <a:rPr lang="ja-JP" altLang="en-US" dirty="0"/>
              <a:t>データの読込</a:t>
            </a:r>
          </a:p>
        </p:txBody>
      </p:sp>
      <p:sp>
        <p:nvSpPr>
          <p:cNvPr id="9" name="タイトル 1">
            <a:extLst>
              <a:ext uri="{FF2B5EF4-FFF2-40B4-BE49-F238E27FC236}">
                <a16:creationId xmlns:a16="http://schemas.microsoft.com/office/drawing/2014/main" id="{6320B7D3-1FA8-C579-AC09-F41821441E3B}"/>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3-E</a:t>
            </a:r>
          </a:p>
        </p:txBody>
      </p:sp>
      <p:sp>
        <p:nvSpPr>
          <p:cNvPr id="12" name="サブタイトル 2">
            <a:extLst>
              <a:ext uri="{FF2B5EF4-FFF2-40B4-BE49-F238E27FC236}">
                <a16:creationId xmlns:a16="http://schemas.microsoft.com/office/drawing/2014/main" id="{91DF49E9-0C79-CFD4-8BF9-7C3A0D01B837}"/>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en-US" altLang="ja-JP" sz="2200" dirty="0">
                <a:latin typeface="BIZ UDPゴシック" panose="020B0400000000000000" pitchFamily="50" charset="-128"/>
                <a:ea typeface="BIZ UDPゴシック" panose="020B0400000000000000" pitchFamily="50" charset="-128"/>
              </a:rPr>
              <a:t>xml</a:t>
            </a:r>
            <a:r>
              <a:rPr lang="ja-JP" altLang="en-US" sz="2200" dirty="0">
                <a:latin typeface="BIZ UDPゴシック" panose="020B0400000000000000" pitchFamily="50" charset="-128"/>
                <a:ea typeface="BIZ UDPゴシック" panose="020B0400000000000000" pitchFamily="50" charset="-128"/>
              </a:rPr>
              <a:t>データの読込を行います</a:t>
            </a:r>
          </a:p>
        </p:txBody>
      </p:sp>
      <p:pic>
        <p:nvPicPr>
          <p:cNvPr id="6" name="図 5" descr="「確定申告書等作成コーナー」でxmlデータを読込する画面の画像">
            <a:extLst>
              <a:ext uri="{FF2B5EF4-FFF2-40B4-BE49-F238E27FC236}">
                <a16:creationId xmlns:a16="http://schemas.microsoft.com/office/drawing/2014/main" id="{44DECCB6-B734-F782-C571-9ED3ACF2F73B}"/>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2833281" y="1556611"/>
            <a:ext cx="360000" cy="360000"/>
          </a:xfrm>
          <a:custGeom>
            <a:avLst/>
            <a:gdLst>
              <a:gd name="connsiteX0" fmla="*/ 252000 w 504000"/>
              <a:gd name="connsiteY0" fmla="*/ 0 h 504000"/>
              <a:gd name="connsiteX1" fmla="*/ 504000 w 504000"/>
              <a:gd name="connsiteY1" fmla="*/ 252000 h 504000"/>
              <a:gd name="connsiteX2" fmla="*/ 252000 w 504000"/>
              <a:gd name="connsiteY2" fmla="*/ 504000 h 504000"/>
              <a:gd name="connsiteX3" fmla="*/ 0 w 504000"/>
              <a:gd name="connsiteY3" fmla="*/ 252000 h 504000"/>
              <a:gd name="connsiteX4" fmla="*/ 252000 w 504000"/>
              <a:gd name="connsiteY4" fmla="*/ 0 h 504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4000" h="504000">
                <a:moveTo>
                  <a:pt x="252000" y="0"/>
                </a:moveTo>
                <a:cubicBezTo>
                  <a:pt x="391176" y="0"/>
                  <a:pt x="504000" y="112824"/>
                  <a:pt x="504000" y="252000"/>
                </a:cubicBezTo>
                <a:cubicBezTo>
                  <a:pt x="504000" y="391176"/>
                  <a:pt x="391176" y="504000"/>
                  <a:pt x="252000" y="504000"/>
                </a:cubicBezTo>
                <a:cubicBezTo>
                  <a:pt x="112824" y="504000"/>
                  <a:pt x="0" y="391176"/>
                  <a:pt x="0" y="252000"/>
                </a:cubicBezTo>
                <a:cubicBezTo>
                  <a:pt x="0" y="112824"/>
                  <a:pt x="112824" y="0"/>
                  <a:pt x="252000" y="0"/>
                </a:cubicBezTo>
                <a:close/>
              </a:path>
            </a:pathLst>
          </a:custGeom>
          <a:ln w="6350">
            <a:noFill/>
          </a:ln>
        </p:spPr>
      </p:pic>
      <p:sp>
        <p:nvSpPr>
          <p:cNvPr id="11" name="テキスト ボックス 10">
            <a:extLst>
              <a:ext uri="{FF2B5EF4-FFF2-40B4-BE49-F238E27FC236}">
                <a16:creationId xmlns:a16="http://schemas.microsoft.com/office/drawing/2014/main" id="{1247D001-0D2D-E078-EB09-84FFBEB3CE01}"/>
              </a:ext>
            </a:extLst>
          </p:cNvPr>
          <p:cNvSpPr txBox="1"/>
          <p:nvPr/>
        </p:nvSpPr>
        <p:spPr>
          <a:xfrm>
            <a:off x="3652245" y="4665038"/>
            <a:ext cx="1880537" cy="1962397"/>
          </a:xfrm>
          <a:prstGeom prst="rect">
            <a:avLst/>
          </a:prstGeom>
          <a:noFill/>
        </p:spPr>
        <p:txBody>
          <a:bodyPr wrap="square" rtlCol="0" anchor="t" anchorCtr="0">
            <a:spAutoFit/>
          </a:bodyPr>
          <a:lstStyle/>
          <a:p>
            <a:pPr>
              <a:lnSpc>
                <a:spcPct val="130000"/>
              </a:lnSpc>
            </a:pPr>
            <a:r>
              <a:rPr lang="en-US" altLang="ja-JP" sz="1600" dirty="0">
                <a:solidFill>
                  <a:schemeClr val="accent1"/>
                </a:solidFill>
                <a:latin typeface="BIZ UDPゴシック" panose="020B0400000000000000" pitchFamily="50" charset="-128"/>
                <a:ea typeface="BIZ UDPゴシック" panose="020B0400000000000000" pitchFamily="50" charset="-128"/>
              </a:rPr>
              <a:t>※</a:t>
            </a:r>
            <a:r>
              <a:rPr lang="ja-JP" altLang="en-US" sz="1600" dirty="0">
                <a:solidFill>
                  <a:schemeClr val="accent1"/>
                </a:solidFill>
                <a:latin typeface="BIZ UDPゴシック" panose="020B0400000000000000" pitchFamily="50" charset="-128"/>
                <a:ea typeface="BIZ UDPゴシック" panose="020B0400000000000000" pitchFamily="50" charset="-128"/>
              </a:rPr>
              <a:t>拡張子が「</a:t>
            </a:r>
            <a:r>
              <a:rPr lang="en-US" altLang="ja-JP" sz="1600" dirty="0">
                <a:solidFill>
                  <a:schemeClr val="accent1"/>
                </a:solidFill>
                <a:latin typeface="BIZ UDPゴシック" panose="020B0400000000000000" pitchFamily="50" charset="-128"/>
                <a:ea typeface="BIZ UDPゴシック" panose="020B0400000000000000" pitchFamily="50" charset="-128"/>
              </a:rPr>
              <a:t>.xml</a:t>
            </a:r>
            <a:r>
              <a:rPr lang="ja-JP" altLang="en-US" sz="1600" dirty="0">
                <a:solidFill>
                  <a:schemeClr val="accent1"/>
                </a:solidFill>
                <a:latin typeface="BIZ UDPゴシック" panose="020B0400000000000000" pitchFamily="50" charset="-128"/>
                <a:ea typeface="BIZ UDPゴシック" panose="020B0400000000000000" pitchFamily="50" charset="-128"/>
              </a:rPr>
              <a:t>」のデータをお持ちでない方は、そのまま「次へ」ボタンをダブルタップしてください</a:t>
            </a:r>
          </a:p>
        </p:txBody>
      </p:sp>
      <p:sp>
        <p:nvSpPr>
          <p:cNvPr id="17" name="四角形: 角を丸くする 16">
            <a:extLst>
              <a:ext uri="{FF2B5EF4-FFF2-40B4-BE49-F238E27FC236}">
                <a16:creationId xmlns:a16="http://schemas.microsoft.com/office/drawing/2014/main" id="{69AAD39A-19E0-D3F9-9DCC-C7938244EC59}"/>
              </a:ext>
            </a:extLst>
          </p:cNvPr>
          <p:cNvSpPr/>
          <p:nvPr/>
        </p:nvSpPr>
        <p:spPr>
          <a:xfrm>
            <a:off x="5641193" y="5814508"/>
            <a:ext cx="2351820" cy="418260"/>
          </a:xfrm>
          <a:prstGeom prst="roundRect">
            <a:avLst/>
          </a:prstGeom>
          <a:noFill/>
          <a:ln w="38100">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sp>
        <p:nvSpPr>
          <p:cNvPr id="19" name="四角形: 角を丸くする 18">
            <a:extLst>
              <a:ext uri="{FF2B5EF4-FFF2-40B4-BE49-F238E27FC236}">
                <a16:creationId xmlns:a16="http://schemas.microsoft.com/office/drawing/2014/main" id="{076522C5-73DF-C077-1394-2EF6D448C0B7}"/>
              </a:ext>
            </a:extLst>
          </p:cNvPr>
          <p:cNvSpPr/>
          <p:nvPr/>
        </p:nvSpPr>
        <p:spPr>
          <a:xfrm>
            <a:off x="3101956" y="5889175"/>
            <a:ext cx="438209" cy="418260"/>
          </a:xfrm>
          <a:prstGeom prst="roundRect">
            <a:avLst/>
          </a:prstGeom>
          <a:noFill/>
          <a:ln w="38100">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64415720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図 28">
            <a:extLst>
              <a:ext uri="{FF2B5EF4-FFF2-40B4-BE49-F238E27FC236}">
                <a16:creationId xmlns:a16="http://schemas.microsoft.com/office/drawing/2014/main" id="{173526EE-6A32-57B1-C32E-18F2536847F2}"/>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r="-8"/>
          <a:stretch/>
        </p:blipFill>
        <p:spPr>
          <a:xfrm>
            <a:off x="5351538" y="2412062"/>
            <a:ext cx="2430000" cy="4315168"/>
          </a:xfrm>
          <a:prstGeom prst="rect">
            <a:avLst/>
          </a:prstGeom>
          <a:ln>
            <a:solidFill>
              <a:schemeClr val="tx1"/>
            </a:solidFill>
          </a:ln>
        </p:spPr>
      </p:pic>
      <p:pic>
        <p:nvPicPr>
          <p:cNvPr id="30" name="図 29">
            <a:extLst>
              <a:ext uri="{FF2B5EF4-FFF2-40B4-BE49-F238E27FC236}">
                <a16:creationId xmlns:a16="http://schemas.microsoft.com/office/drawing/2014/main" id="{2AF94E7C-D0AF-29FE-5E93-5EFE91EA1CE6}"/>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r="-6"/>
          <a:stretch/>
        </p:blipFill>
        <p:spPr>
          <a:xfrm>
            <a:off x="1120635" y="2413235"/>
            <a:ext cx="2430000" cy="4315169"/>
          </a:xfrm>
          <a:prstGeom prst="rect">
            <a:avLst/>
          </a:prstGeom>
          <a:ln>
            <a:solidFill>
              <a:schemeClr val="tx1"/>
            </a:solidFill>
          </a:ln>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cxnSp>
        <p:nvCxnSpPr>
          <p:cNvPr id="13" name="直線矢印コネクタ 12">
            <a:extLst>
              <a:ext uri="{FF2B5EF4-FFF2-40B4-BE49-F238E27FC236}">
                <a16:creationId xmlns:a16="http://schemas.microsoft.com/office/drawing/2014/main" id="{11DC774E-F204-D9F1-76AB-A4DD70DA345A}"/>
              </a:ext>
            </a:extLst>
          </p:cNvPr>
          <p:cNvCxnSpPr>
            <a:cxnSpLocks/>
          </p:cNvCxnSpPr>
          <p:nvPr/>
        </p:nvCxnSpPr>
        <p:spPr>
          <a:xfrm>
            <a:off x="4241799"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DFA45860-F023-30AF-2AE8-5C140AB3B3B3}"/>
              </a:ext>
            </a:extLst>
          </p:cNvPr>
          <p:cNvSpPr txBox="1"/>
          <p:nvPr/>
        </p:nvSpPr>
        <p:spPr>
          <a:xfrm>
            <a:off x="889484"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❶</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1" name="テキスト ボックス 20">
            <a:extLst>
              <a:ext uri="{FF2B5EF4-FFF2-40B4-BE49-F238E27FC236}">
                <a16:creationId xmlns:a16="http://schemas.microsoft.com/office/drawing/2014/main" id="{ABAC9FB8-BB58-939D-63EB-581C277E449C}"/>
              </a:ext>
            </a:extLst>
          </p:cNvPr>
          <p:cNvSpPr txBox="1"/>
          <p:nvPr/>
        </p:nvSpPr>
        <p:spPr>
          <a:xfrm>
            <a:off x="1412435" y="1512998"/>
            <a:ext cx="3042607" cy="755720"/>
          </a:xfrm>
          <a:prstGeom prst="rect">
            <a:avLst/>
          </a:prstGeom>
          <a:noFill/>
        </p:spPr>
        <p:txBody>
          <a:bodyPr wrap="square" lIns="91440" tIns="45720" rIns="91440" bIns="45720" rtlCol="0" anchor="t">
            <a:spAutoFit/>
          </a:bodyPr>
          <a:lstStyle/>
          <a:p>
            <a:pPr>
              <a:lnSpc>
                <a:spcPct val="130000"/>
              </a:lnSpc>
            </a:pPr>
            <a:r>
              <a:rPr lang="ja-JP" altLang="en-US"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申告者本人の生年月日を</a:t>
            </a:r>
            <a:endParaRPr lang="en-US" altLang="ja-JP"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a:lnSpc>
                <a:spcPct val="130000"/>
              </a:lnSpc>
            </a:pPr>
            <a:r>
              <a:rPr lang="ja-JP" altLang="en-US"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入力します</a:t>
            </a:r>
            <a:endPar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26" name="テキスト ボックス 25">
            <a:extLst>
              <a:ext uri="{FF2B5EF4-FFF2-40B4-BE49-F238E27FC236}">
                <a16:creationId xmlns:a16="http://schemas.microsoft.com/office/drawing/2014/main" id="{38C1B4B9-C96A-6517-82E0-09DCD084FA95}"/>
              </a:ext>
            </a:extLst>
          </p:cNvPr>
          <p:cNvSpPr txBox="1"/>
          <p:nvPr/>
        </p:nvSpPr>
        <p:spPr>
          <a:xfrm>
            <a:off x="5093178" y="1512998"/>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❷</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31" name="テキスト ボックス 30">
            <a:extLst>
              <a:ext uri="{FF2B5EF4-FFF2-40B4-BE49-F238E27FC236}">
                <a16:creationId xmlns:a16="http://schemas.microsoft.com/office/drawing/2014/main" id="{9294E6C3-633E-05EF-F81B-0CB50EFC6506}"/>
              </a:ext>
            </a:extLst>
          </p:cNvPr>
          <p:cNvSpPr txBox="1"/>
          <p:nvPr/>
        </p:nvSpPr>
        <p:spPr>
          <a:xfrm>
            <a:off x="5607129" y="1512998"/>
            <a:ext cx="3362270" cy="395621"/>
          </a:xfrm>
          <a:prstGeom prst="rect">
            <a:avLst/>
          </a:prstGeom>
          <a:noFill/>
        </p:spPr>
        <p:txBody>
          <a:bodyPr wrap="square" rtlCol="0" anchor="t" anchorCtr="0">
            <a:spAutoFit/>
          </a:bodyPr>
          <a:lstStyle/>
          <a:p>
            <a:pPr>
              <a:lnSpc>
                <a:spcPct val="130000"/>
              </a:lnSpc>
            </a:pPr>
            <a:r>
              <a:rPr lang="ja-JP" altLang="en-US" dirty="0">
                <a:solidFill>
                  <a:prstClr val="black"/>
                </a:solidFill>
                <a:latin typeface="BIZ UDPゴシック" panose="020B0400000000000000" pitchFamily="50" charset="-128"/>
                <a:ea typeface="BIZ UDPゴシック" panose="020B0400000000000000" pitchFamily="50" charset="-128"/>
              </a:rPr>
              <a:t>申告する所得を全て選択します</a:t>
            </a:r>
            <a:endParaRPr lang="ja-JP" altLang="en-US" sz="1800" dirty="0">
              <a:solidFill>
                <a:prstClr val="black"/>
              </a:solidFill>
              <a:latin typeface="BIZ UDPゴシック" panose="020B0400000000000000" pitchFamily="50" charset="-128"/>
              <a:ea typeface="BIZ UDPゴシック" panose="020B0400000000000000" pitchFamily="50" charset="-128"/>
            </a:endParaRPr>
          </a:p>
        </p:txBody>
      </p:sp>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38</a:t>
            </a:r>
          </a:p>
        </p:txBody>
      </p:sp>
      <p:sp>
        <p:nvSpPr>
          <p:cNvPr id="8" name="タイトル 1">
            <a:extLst>
              <a:ext uri="{FF2B5EF4-FFF2-40B4-BE49-F238E27FC236}">
                <a16:creationId xmlns:a16="http://schemas.microsoft.com/office/drawing/2014/main" id="{FAAF9015-DB48-3569-ECFF-CE77707838BE}"/>
              </a:ext>
            </a:extLst>
          </p:cNvPr>
          <p:cNvSpPr>
            <a:spLocks noGrp="1"/>
          </p:cNvSpPr>
          <p:nvPr>
            <p:ph type="ctrTitle"/>
          </p:nvPr>
        </p:nvSpPr>
        <p:spPr>
          <a:xfrm>
            <a:off x="1392691" y="220736"/>
            <a:ext cx="7576708" cy="486326"/>
          </a:xfrm>
        </p:spPr>
        <p:txBody>
          <a:bodyPr vert="horz">
            <a:noAutofit/>
          </a:bodyPr>
          <a:lstStyle/>
          <a:p>
            <a:r>
              <a:rPr lang="ja-JP" altLang="en-US" dirty="0"/>
              <a:t>金額等の入力</a:t>
            </a:r>
          </a:p>
        </p:txBody>
      </p:sp>
      <p:sp>
        <p:nvSpPr>
          <p:cNvPr id="9" name="タイトル 1">
            <a:extLst>
              <a:ext uri="{FF2B5EF4-FFF2-40B4-BE49-F238E27FC236}">
                <a16:creationId xmlns:a16="http://schemas.microsoft.com/office/drawing/2014/main" id="{6320B7D3-1FA8-C579-AC09-F41821441E3B}"/>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3-F</a:t>
            </a:r>
          </a:p>
        </p:txBody>
      </p:sp>
      <p:sp>
        <p:nvSpPr>
          <p:cNvPr id="12" name="サブタイトル 2">
            <a:extLst>
              <a:ext uri="{FF2B5EF4-FFF2-40B4-BE49-F238E27FC236}">
                <a16:creationId xmlns:a16="http://schemas.microsoft.com/office/drawing/2014/main" id="{91DF49E9-0C79-CFD4-8BF9-7C3A0D01B837}"/>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dirty="0">
                <a:latin typeface="BIZ UDPゴシック" panose="020B0400000000000000" pitchFamily="50" charset="-128"/>
                <a:ea typeface="BIZ UDPゴシック" panose="020B0400000000000000" pitchFamily="50" charset="-128"/>
              </a:rPr>
              <a:t>収入・所得金額を入力をします</a:t>
            </a:r>
          </a:p>
        </p:txBody>
      </p:sp>
      <p:sp>
        <p:nvSpPr>
          <p:cNvPr id="4" name="四角形: 角を丸くする 3">
            <a:extLst>
              <a:ext uri="{FF2B5EF4-FFF2-40B4-BE49-F238E27FC236}">
                <a16:creationId xmlns:a16="http://schemas.microsoft.com/office/drawing/2014/main" id="{DA76AAC9-59BD-C747-2238-30B8A667A773}"/>
              </a:ext>
            </a:extLst>
          </p:cNvPr>
          <p:cNvSpPr/>
          <p:nvPr/>
        </p:nvSpPr>
        <p:spPr>
          <a:xfrm>
            <a:off x="986179" y="3265896"/>
            <a:ext cx="2686189" cy="755720"/>
          </a:xfrm>
          <a:prstGeom prst="roundRect">
            <a:avLst/>
          </a:prstGeom>
          <a:noFill/>
          <a:ln w="38100">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sp>
        <p:nvSpPr>
          <p:cNvPr id="17" name="テキスト ボックス 16">
            <a:extLst>
              <a:ext uri="{FF2B5EF4-FFF2-40B4-BE49-F238E27FC236}">
                <a16:creationId xmlns:a16="http://schemas.microsoft.com/office/drawing/2014/main" id="{CC040758-1C8D-F16E-798E-913A8A18D7FA}"/>
              </a:ext>
            </a:extLst>
          </p:cNvPr>
          <p:cNvSpPr txBox="1"/>
          <p:nvPr/>
        </p:nvSpPr>
        <p:spPr>
          <a:xfrm>
            <a:off x="3543188" y="4798388"/>
            <a:ext cx="1797455" cy="1002134"/>
          </a:xfrm>
          <a:prstGeom prst="rect">
            <a:avLst/>
          </a:prstGeom>
          <a:noFill/>
        </p:spPr>
        <p:txBody>
          <a:bodyPr wrap="square" rtlCol="0" anchor="t" anchorCtr="0">
            <a:spAutoFit/>
          </a:bodyPr>
          <a:lstStyle/>
          <a:p>
            <a:pPr>
              <a:lnSpc>
                <a:spcPct val="130000"/>
              </a:lnSpc>
            </a:pPr>
            <a:r>
              <a:rPr lang="en-US" altLang="ja-JP" sz="1600" dirty="0">
                <a:solidFill>
                  <a:schemeClr val="accent1"/>
                </a:solidFill>
                <a:latin typeface="BIZ UDPゴシック" panose="020B0400000000000000" pitchFamily="50" charset="-128"/>
                <a:ea typeface="BIZ UDPゴシック" panose="020B0400000000000000" pitchFamily="50" charset="-128"/>
              </a:rPr>
              <a:t>※</a:t>
            </a:r>
            <a:r>
              <a:rPr lang="ja-JP" altLang="en-US" sz="1600" dirty="0">
                <a:solidFill>
                  <a:schemeClr val="accent1"/>
                </a:solidFill>
                <a:latin typeface="BIZ UDPゴシック" panose="020B0400000000000000" pitchFamily="50" charset="-128"/>
                <a:ea typeface="BIZ UDPゴシック" panose="020B0400000000000000" pitchFamily="50" charset="-128"/>
              </a:rPr>
              <a:t>本資料では</a:t>
            </a:r>
            <a:endParaRPr lang="en-US" altLang="ja-JP" sz="1600" dirty="0">
              <a:solidFill>
                <a:schemeClr val="accent1"/>
              </a:solidFill>
              <a:latin typeface="BIZ UDPゴシック" panose="020B0400000000000000" pitchFamily="50" charset="-128"/>
              <a:ea typeface="BIZ UDPゴシック" panose="020B0400000000000000" pitchFamily="50" charset="-128"/>
            </a:endParaRPr>
          </a:p>
          <a:p>
            <a:pPr>
              <a:lnSpc>
                <a:spcPct val="130000"/>
              </a:lnSpc>
            </a:pPr>
            <a:r>
              <a:rPr lang="ja-JP" altLang="en-US" sz="1600" dirty="0">
                <a:solidFill>
                  <a:schemeClr val="accent1"/>
                </a:solidFill>
                <a:latin typeface="BIZ UDPゴシック" panose="020B0400000000000000" pitchFamily="50" charset="-128"/>
                <a:ea typeface="BIZ UDPゴシック" panose="020B0400000000000000" pitchFamily="50" charset="-128"/>
              </a:rPr>
              <a:t>「給与所得」のみ表示しております</a:t>
            </a:r>
          </a:p>
        </p:txBody>
      </p:sp>
      <p:sp>
        <p:nvSpPr>
          <p:cNvPr id="10" name="四角形: 角を丸くする 9">
            <a:extLst>
              <a:ext uri="{FF2B5EF4-FFF2-40B4-BE49-F238E27FC236}">
                <a16:creationId xmlns:a16="http://schemas.microsoft.com/office/drawing/2014/main" id="{3182B1A7-8412-FE33-1D76-C68B35BA2C75}"/>
              </a:ext>
            </a:extLst>
          </p:cNvPr>
          <p:cNvSpPr/>
          <p:nvPr/>
        </p:nvSpPr>
        <p:spPr>
          <a:xfrm>
            <a:off x="5382266" y="2790322"/>
            <a:ext cx="263315" cy="1633087"/>
          </a:xfrm>
          <a:prstGeom prst="roundRect">
            <a:avLst/>
          </a:prstGeom>
          <a:noFill/>
          <a:ln w="38100">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sp>
        <p:nvSpPr>
          <p:cNvPr id="32" name="四角形: 角を丸くする 31">
            <a:extLst>
              <a:ext uri="{FF2B5EF4-FFF2-40B4-BE49-F238E27FC236}">
                <a16:creationId xmlns:a16="http://schemas.microsoft.com/office/drawing/2014/main" id="{94C0AD0D-3C5A-6D41-FBD2-7FF122C2BEA1}"/>
              </a:ext>
            </a:extLst>
          </p:cNvPr>
          <p:cNvSpPr/>
          <p:nvPr/>
        </p:nvSpPr>
        <p:spPr>
          <a:xfrm>
            <a:off x="5382266" y="5597235"/>
            <a:ext cx="263315" cy="844757"/>
          </a:xfrm>
          <a:prstGeom prst="roundRect">
            <a:avLst/>
          </a:prstGeom>
          <a:noFill/>
          <a:ln w="38100">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sp>
        <p:nvSpPr>
          <p:cNvPr id="33" name="テキスト ボックス 32">
            <a:extLst>
              <a:ext uri="{FF2B5EF4-FFF2-40B4-BE49-F238E27FC236}">
                <a16:creationId xmlns:a16="http://schemas.microsoft.com/office/drawing/2014/main" id="{6021A382-B00F-5108-6F75-BEB4B023D1CA}"/>
              </a:ext>
            </a:extLst>
          </p:cNvPr>
          <p:cNvSpPr txBox="1"/>
          <p:nvPr/>
        </p:nvSpPr>
        <p:spPr>
          <a:xfrm>
            <a:off x="7886173" y="2886745"/>
            <a:ext cx="1257828" cy="3242747"/>
          </a:xfrm>
          <a:prstGeom prst="rect">
            <a:avLst/>
          </a:prstGeom>
          <a:noFill/>
        </p:spPr>
        <p:txBody>
          <a:bodyPr wrap="square" lIns="36000" rIns="36000" rtlCol="0" anchor="t" anchorCtr="0">
            <a:spAutoFit/>
          </a:bodyPr>
          <a:lstStyle/>
          <a:p>
            <a:pPr>
              <a:lnSpc>
                <a:spcPct val="130000"/>
              </a:lnSpc>
            </a:pPr>
            <a:r>
              <a:rPr lang="en-US" altLang="ja-JP" sz="1600" dirty="0">
                <a:solidFill>
                  <a:schemeClr val="accent1"/>
                </a:solidFill>
                <a:latin typeface="BIZ UDPゴシック" panose="020B0400000000000000" pitchFamily="50" charset="-128"/>
                <a:ea typeface="BIZ UDPゴシック" panose="020B0400000000000000" pitchFamily="50" charset="-128"/>
              </a:rPr>
              <a:t>※</a:t>
            </a:r>
            <a:r>
              <a:rPr lang="ja-JP" altLang="en-US" sz="1600" dirty="0">
                <a:solidFill>
                  <a:schemeClr val="accent1"/>
                </a:solidFill>
                <a:latin typeface="BIZ UDPゴシック" panose="020B0400000000000000" pitchFamily="50" charset="-128"/>
                <a:ea typeface="BIZ UDPゴシック" panose="020B0400000000000000" pitchFamily="50" charset="-128"/>
              </a:rPr>
              <a:t>下までスクロールして</a:t>
            </a:r>
            <a:endParaRPr lang="en-US" altLang="ja-JP" sz="1600" dirty="0">
              <a:solidFill>
                <a:schemeClr val="accent1"/>
              </a:solidFill>
              <a:latin typeface="BIZ UDPゴシック" panose="020B0400000000000000" pitchFamily="50" charset="-128"/>
              <a:ea typeface="BIZ UDPゴシック" panose="020B0400000000000000" pitchFamily="50" charset="-128"/>
            </a:endParaRPr>
          </a:p>
          <a:p>
            <a:pPr>
              <a:lnSpc>
                <a:spcPct val="130000"/>
              </a:lnSpc>
            </a:pPr>
            <a:r>
              <a:rPr lang="ja-JP" altLang="en-US" sz="1600" dirty="0">
                <a:solidFill>
                  <a:schemeClr val="accent1"/>
                </a:solidFill>
                <a:latin typeface="BIZ UDPゴシック" panose="020B0400000000000000" pitchFamily="50" charset="-128"/>
                <a:ea typeface="BIZ UDPゴシック" panose="020B0400000000000000" pitchFamily="50" charset="-128"/>
              </a:rPr>
              <a:t>項目を</a:t>
            </a:r>
            <a:endParaRPr lang="en-US" altLang="ja-JP" sz="1600" dirty="0">
              <a:solidFill>
                <a:schemeClr val="accent1"/>
              </a:solidFill>
              <a:latin typeface="BIZ UDPゴシック" panose="020B0400000000000000" pitchFamily="50" charset="-128"/>
              <a:ea typeface="BIZ UDPゴシック" panose="020B0400000000000000" pitchFamily="50" charset="-128"/>
            </a:endParaRPr>
          </a:p>
          <a:p>
            <a:pPr>
              <a:lnSpc>
                <a:spcPct val="130000"/>
              </a:lnSpc>
            </a:pPr>
            <a:r>
              <a:rPr lang="ja-JP" altLang="en-US" sz="1600" dirty="0">
                <a:solidFill>
                  <a:schemeClr val="accent1"/>
                </a:solidFill>
                <a:latin typeface="BIZ UDPゴシック" panose="020B0400000000000000" pitchFamily="50" charset="-128"/>
                <a:ea typeface="BIZ UDPゴシック" panose="020B0400000000000000" pitchFamily="50" charset="-128"/>
              </a:rPr>
              <a:t>確認します</a:t>
            </a:r>
            <a:endParaRPr lang="en-US" altLang="ja-JP" sz="1600" dirty="0">
              <a:solidFill>
                <a:schemeClr val="accent1"/>
              </a:solidFill>
              <a:latin typeface="BIZ UDPゴシック" panose="020B0400000000000000" pitchFamily="50" charset="-128"/>
              <a:ea typeface="BIZ UDPゴシック" panose="020B0400000000000000" pitchFamily="50" charset="-128"/>
            </a:endParaRPr>
          </a:p>
          <a:p>
            <a:pPr>
              <a:lnSpc>
                <a:spcPct val="130000"/>
              </a:lnSpc>
            </a:pPr>
            <a:endParaRPr lang="en-US" altLang="ja-JP" sz="1600" dirty="0">
              <a:solidFill>
                <a:schemeClr val="accent1"/>
              </a:solidFill>
              <a:latin typeface="BIZ UDPゴシック" panose="020B0400000000000000" pitchFamily="50" charset="-128"/>
              <a:ea typeface="BIZ UDPゴシック" panose="020B0400000000000000" pitchFamily="50" charset="-128"/>
            </a:endParaRPr>
          </a:p>
          <a:p>
            <a:pPr>
              <a:lnSpc>
                <a:spcPct val="130000"/>
              </a:lnSpc>
            </a:pPr>
            <a:r>
              <a:rPr lang="en-US" altLang="ja-JP" sz="1600" dirty="0">
                <a:solidFill>
                  <a:schemeClr val="accent1"/>
                </a:solidFill>
                <a:latin typeface="BIZ UDPゴシック" panose="020B0400000000000000" pitchFamily="50" charset="-128"/>
                <a:ea typeface="BIZ UDPゴシック" panose="020B0400000000000000" pitchFamily="50" charset="-128"/>
              </a:rPr>
              <a:t>※</a:t>
            </a:r>
            <a:r>
              <a:rPr lang="ja-JP" altLang="en-US" sz="1600" dirty="0">
                <a:solidFill>
                  <a:schemeClr val="accent1"/>
                </a:solidFill>
                <a:latin typeface="BIZ UDPゴシック" panose="020B0400000000000000" pitchFamily="50" charset="-128"/>
                <a:ea typeface="BIZ UDPゴシック" panose="020B0400000000000000" pitchFamily="50" charset="-128"/>
              </a:rPr>
              <a:t>本資料で</a:t>
            </a:r>
            <a:endParaRPr lang="en-US" altLang="ja-JP" sz="1600" dirty="0">
              <a:solidFill>
                <a:schemeClr val="accent1"/>
              </a:solidFill>
              <a:latin typeface="BIZ UDPゴシック" panose="020B0400000000000000" pitchFamily="50" charset="-128"/>
              <a:ea typeface="BIZ UDPゴシック" panose="020B0400000000000000" pitchFamily="50" charset="-128"/>
            </a:endParaRPr>
          </a:p>
          <a:p>
            <a:pPr>
              <a:lnSpc>
                <a:spcPct val="130000"/>
              </a:lnSpc>
            </a:pPr>
            <a:r>
              <a:rPr lang="ja-JP" altLang="en-US" sz="1600" dirty="0">
                <a:solidFill>
                  <a:schemeClr val="accent1"/>
                </a:solidFill>
                <a:latin typeface="BIZ UDPゴシック" panose="020B0400000000000000" pitchFamily="50" charset="-128"/>
                <a:ea typeface="BIZ UDPゴシック" panose="020B0400000000000000" pitchFamily="50" charset="-128"/>
              </a:rPr>
              <a:t>表示している</a:t>
            </a:r>
            <a:endParaRPr lang="en-US" altLang="ja-JP" sz="1600" dirty="0">
              <a:solidFill>
                <a:schemeClr val="accent1"/>
              </a:solidFill>
              <a:latin typeface="BIZ UDPゴシック" panose="020B0400000000000000" pitchFamily="50" charset="-128"/>
              <a:ea typeface="BIZ UDPゴシック" panose="020B0400000000000000" pitchFamily="50" charset="-128"/>
            </a:endParaRPr>
          </a:p>
          <a:p>
            <a:pPr>
              <a:lnSpc>
                <a:spcPct val="130000"/>
              </a:lnSpc>
            </a:pPr>
            <a:r>
              <a:rPr lang="ja-JP" altLang="en-US" sz="1600" dirty="0">
                <a:solidFill>
                  <a:schemeClr val="accent1"/>
                </a:solidFill>
                <a:latin typeface="BIZ UDPゴシック" panose="020B0400000000000000" pitchFamily="50" charset="-128"/>
                <a:ea typeface="BIZ UDPゴシック" panose="020B0400000000000000" pitchFamily="50" charset="-128"/>
              </a:rPr>
              <a:t>部分以外の</a:t>
            </a:r>
            <a:endParaRPr lang="en-US" altLang="ja-JP" sz="1600" dirty="0">
              <a:solidFill>
                <a:schemeClr val="accent1"/>
              </a:solidFill>
              <a:latin typeface="BIZ UDPゴシック" panose="020B0400000000000000" pitchFamily="50" charset="-128"/>
              <a:ea typeface="BIZ UDPゴシック" panose="020B0400000000000000" pitchFamily="50" charset="-128"/>
            </a:endParaRPr>
          </a:p>
          <a:p>
            <a:pPr>
              <a:lnSpc>
                <a:spcPct val="130000"/>
              </a:lnSpc>
            </a:pPr>
            <a:r>
              <a:rPr lang="ja-JP" altLang="en-US" sz="1600" dirty="0">
                <a:solidFill>
                  <a:schemeClr val="accent1"/>
                </a:solidFill>
                <a:latin typeface="BIZ UDPゴシック" panose="020B0400000000000000" pitchFamily="50" charset="-128"/>
                <a:ea typeface="BIZ UDPゴシック" panose="020B0400000000000000" pitchFamily="50" charset="-128"/>
              </a:rPr>
              <a:t>項目も</a:t>
            </a:r>
            <a:endParaRPr lang="en-US" altLang="ja-JP" sz="1600" dirty="0">
              <a:solidFill>
                <a:schemeClr val="accent1"/>
              </a:solidFill>
              <a:latin typeface="BIZ UDPゴシック" panose="020B0400000000000000" pitchFamily="50" charset="-128"/>
              <a:ea typeface="BIZ UDPゴシック" panose="020B0400000000000000" pitchFamily="50" charset="-128"/>
            </a:endParaRPr>
          </a:p>
          <a:p>
            <a:pPr>
              <a:lnSpc>
                <a:spcPct val="130000"/>
              </a:lnSpc>
            </a:pPr>
            <a:r>
              <a:rPr lang="ja-JP" altLang="en-US" sz="1600" dirty="0">
                <a:solidFill>
                  <a:schemeClr val="accent1"/>
                </a:solidFill>
                <a:latin typeface="BIZ UDPゴシック" panose="020B0400000000000000" pitchFamily="50" charset="-128"/>
                <a:ea typeface="BIZ UDPゴシック" panose="020B0400000000000000" pitchFamily="50" charset="-128"/>
              </a:rPr>
              <a:t>あります</a:t>
            </a:r>
          </a:p>
        </p:txBody>
      </p:sp>
    </p:spTree>
    <p:extLst>
      <p:ext uri="{BB962C8B-B14F-4D97-AF65-F5344CB8AC3E}">
        <p14:creationId xmlns:p14="http://schemas.microsoft.com/office/powerpoint/2010/main" val="186538013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39</a:t>
            </a:r>
          </a:p>
        </p:txBody>
      </p:sp>
      <p:sp>
        <p:nvSpPr>
          <p:cNvPr id="8" name="タイトル 1">
            <a:extLst>
              <a:ext uri="{FF2B5EF4-FFF2-40B4-BE49-F238E27FC236}">
                <a16:creationId xmlns:a16="http://schemas.microsoft.com/office/drawing/2014/main" id="{FAAF9015-DB48-3569-ECFF-CE77707838BE}"/>
              </a:ext>
            </a:extLst>
          </p:cNvPr>
          <p:cNvSpPr>
            <a:spLocks noGrp="1"/>
          </p:cNvSpPr>
          <p:nvPr>
            <p:ph type="ctrTitle"/>
          </p:nvPr>
        </p:nvSpPr>
        <p:spPr>
          <a:xfrm>
            <a:off x="1392691" y="220736"/>
            <a:ext cx="7576708" cy="486326"/>
          </a:xfrm>
        </p:spPr>
        <p:txBody>
          <a:bodyPr vert="horz">
            <a:noAutofit/>
          </a:bodyPr>
          <a:lstStyle/>
          <a:p>
            <a:r>
              <a:rPr lang="ja-JP" altLang="en-US" dirty="0"/>
              <a:t>金額等の入力</a:t>
            </a:r>
          </a:p>
        </p:txBody>
      </p:sp>
      <p:sp>
        <p:nvSpPr>
          <p:cNvPr id="9" name="タイトル 1">
            <a:extLst>
              <a:ext uri="{FF2B5EF4-FFF2-40B4-BE49-F238E27FC236}">
                <a16:creationId xmlns:a16="http://schemas.microsoft.com/office/drawing/2014/main" id="{6320B7D3-1FA8-C579-AC09-F41821441E3B}"/>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3-F</a:t>
            </a:r>
          </a:p>
        </p:txBody>
      </p:sp>
      <p:sp>
        <p:nvSpPr>
          <p:cNvPr id="12" name="サブタイトル 2">
            <a:extLst>
              <a:ext uri="{FF2B5EF4-FFF2-40B4-BE49-F238E27FC236}">
                <a16:creationId xmlns:a16="http://schemas.microsoft.com/office/drawing/2014/main" id="{91DF49E9-0C79-CFD4-8BF9-7C3A0D01B837}"/>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dirty="0">
                <a:latin typeface="BIZ UDPゴシック" panose="020B0400000000000000" pitchFamily="50" charset="-128"/>
                <a:ea typeface="BIZ UDPゴシック" panose="020B0400000000000000" pitchFamily="50" charset="-128"/>
              </a:rPr>
              <a:t>収入・所得金額を入力をします</a:t>
            </a:r>
          </a:p>
        </p:txBody>
      </p:sp>
      <p:pic>
        <p:nvPicPr>
          <p:cNvPr id="3" name="図 2">
            <a:extLst>
              <a:ext uri="{FF2B5EF4-FFF2-40B4-BE49-F238E27FC236}">
                <a16:creationId xmlns:a16="http://schemas.microsoft.com/office/drawing/2014/main" id="{7FF8BDE6-F90E-14FA-DD97-F1AD47AF4176}"/>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3367402" y="2406592"/>
            <a:ext cx="2430000" cy="4325400"/>
          </a:xfrm>
          <a:prstGeom prst="rect">
            <a:avLst/>
          </a:prstGeom>
          <a:ln>
            <a:solidFill>
              <a:schemeClr val="tx1"/>
            </a:solidFill>
          </a:ln>
        </p:spPr>
      </p:pic>
      <p:sp>
        <p:nvSpPr>
          <p:cNvPr id="5" name="テキスト ボックス 4">
            <a:extLst>
              <a:ext uri="{FF2B5EF4-FFF2-40B4-BE49-F238E27FC236}">
                <a16:creationId xmlns:a16="http://schemas.microsoft.com/office/drawing/2014/main" id="{E0221CC5-E28D-8DB6-99B3-809A17A04A39}"/>
              </a:ext>
            </a:extLst>
          </p:cNvPr>
          <p:cNvSpPr txBox="1"/>
          <p:nvPr/>
        </p:nvSpPr>
        <p:spPr>
          <a:xfrm>
            <a:off x="2962837"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❸</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6" name="テキスト ボックス 5">
            <a:extLst>
              <a:ext uri="{FF2B5EF4-FFF2-40B4-BE49-F238E27FC236}">
                <a16:creationId xmlns:a16="http://schemas.microsoft.com/office/drawing/2014/main" id="{1A0C2F8D-2ECA-6CB9-37DC-D4D7ADE2B008}"/>
              </a:ext>
            </a:extLst>
          </p:cNvPr>
          <p:cNvSpPr txBox="1"/>
          <p:nvPr/>
        </p:nvSpPr>
        <p:spPr>
          <a:xfrm>
            <a:off x="3485787" y="1512998"/>
            <a:ext cx="3496038" cy="755720"/>
          </a:xfrm>
          <a:prstGeom prst="rect">
            <a:avLst/>
          </a:prstGeom>
          <a:noFill/>
        </p:spPr>
        <p:txBody>
          <a:bodyPr wrap="square" lIns="91440" tIns="45720" rIns="91440" bIns="45720" rtlCol="0" anchor="t">
            <a:spAutoFit/>
          </a:bodyPr>
          <a:lstStyle/>
          <a:p>
            <a:pPr>
              <a:lnSpc>
                <a:spcPct val="130000"/>
              </a:lnSpc>
            </a:pPr>
            <a:r>
              <a:rPr lang="ja-JP" altLang="en-US" dirty="0">
                <a:solidFill>
                  <a:prstClr val="black"/>
                </a:solidFill>
                <a:latin typeface="BIZ UDPゴシック" panose="020B0400000000000000" pitchFamily="50" charset="-128"/>
                <a:ea typeface="BIZ UDPゴシック" panose="020B0400000000000000" pitchFamily="50" charset="-128"/>
              </a:rPr>
              <a:t>申告する所得を全て選択した後、</a:t>
            </a:r>
            <a:endParaRPr lang="ja-JP" altLang="en-US" sz="1800" dirty="0">
              <a:solidFill>
                <a:prstClr val="black"/>
              </a:solidFill>
              <a:latin typeface="BIZ UDPゴシック" panose="020B0400000000000000" pitchFamily="50" charset="-128"/>
              <a:ea typeface="BIZ UDPゴシック" panose="020B0400000000000000" pitchFamily="50" charset="-128"/>
            </a:endParaRPr>
          </a:p>
          <a:p>
            <a:pPr>
              <a:lnSpc>
                <a:spcPct val="130000"/>
              </a:lnSpc>
            </a:pPr>
            <a:r>
              <a:rPr lang="en-US" altLang="ja-JP"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次へ</a:t>
            </a:r>
            <a:r>
              <a:rPr lang="en-US" altLang="ja-JP"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をダブルタップします</a:t>
            </a:r>
          </a:p>
        </p:txBody>
      </p:sp>
      <p:pic>
        <p:nvPicPr>
          <p:cNvPr id="2" name="図 1">
            <a:extLst>
              <a:ext uri="{FF2B5EF4-FFF2-40B4-BE49-F238E27FC236}">
                <a16:creationId xmlns:a16="http://schemas.microsoft.com/office/drawing/2014/main" id="{F20550F9-A372-BF6A-5D5F-5E213F63EEF7}"/>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r="-6"/>
          <a:stretch/>
        </p:blipFill>
        <p:spPr>
          <a:xfrm>
            <a:off x="3367402" y="2406592"/>
            <a:ext cx="2430000" cy="4325400"/>
          </a:xfrm>
          <a:prstGeom prst="rect">
            <a:avLst/>
          </a:prstGeom>
          <a:ln>
            <a:solidFill>
              <a:schemeClr val="tx1"/>
            </a:solidFill>
          </a:ln>
        </p:spPr>
      </p:pic>
      <p:sp>
        <p:nvSpPr>
          <p:cNvPr id="7" name="四角形: 角を丸くする 6">
            <a:extLst>
              <a:ext uri="{FF2B5EF4-FFF2-40B4-BE49-F238E27FC236}">
                <a16:creationId xmlns:a16="http://schemas.microsoft.com/office/drawing/2014/main" id="{88292914-DF62-AFED-243B-C353AEBBC8BC}"/>
              </a:ext>
            </a:extLst>
          </p:cNvPr>
          <p:cNvSpPr/>
          <p:nvPr/>
        </p:nvSpPr>
        <p:spPr>
          <a:xfrm>
            <a:off x="3399497" y="3127947"/>
            <a:ext cx="263315" cy="542353"/>
          </a:xfrm>
          <a:prstGeom prst="roundRect">
            <a:avLst/>
          </a:prstGeom>
          <a:noFill/>
          <a:ln w="38100">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sp>
        <p:nvSpPr>
          <p:cNvPr id="11" name="四角形: 角を丸くする 10">
            <a:extLst>
              <a:ext uri="{FF2B5EF4-FFF2-40B4-BE49-F238E27FC236}">
                <a16:creationId xmlns:a16="http://schemas.microsoft.com/office/drawing/2014/main" id="{A0AB2AA0-5648-718E-63FA-366B585FA8FF}"/>
              </a:ext>
            </a:extLst>
          </p:cNvPr>
          <p:cNvSpPr/>
          <p:nvPr/>
        </p:nvSpPr>
        <p:spPr>
          <a:xfrm>
            <a:off x="3399497" y="4232847"/>
            <a:ext cx="263315" cy="1346686"/>
          </a:xfrm>
          <a:prstGeom prst="roundRect">
            <a:avLst/>
          </a:prstGeom>
          <a:noFill/>
          <a:ln w="38100">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sp>
        <p:nvSpPr>
          <p:cNvPr id="16" name="四角形: 角を丸くする 15">
            <a:extLst>
              <a:ext uri="{FF2B5EF4-FFF2-40B4-BE49-F238E27FC236}">
                <a16:creationId xmlns:a16="http://schemas.microsoft.com/office/drawing/2014/main" id="{CE4DBEE9-6417-2755-0409-C2C5A599A063}"/>
              </a:ext>
            </a:extLst>
          </p:cNvPr>
          <p:cNvSpPr/>
          <p:nvPr/>
        </p:nvSpPr>
        <p:spPr>
          <a:xfrm>
            <a:off x="3427613" y="6312276"/>
            <a:ext cx="2309509" cy="412341"/>
          </a:xfrm>
          <a:prstGeom prst="roundRect">
            <a:avLst/>
          </a:prstGeom>
          <a:noFill/>
          <a:ln w="28575">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396964078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DB95778B-673E-A830-892F-7411CF8B6EC7}"/>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223484" y="2409572"/>
            <a:ext cx="2430000" cy="4320201"/>
          </a:xfrm>
          <a:prstGeom prst="rect">
            <a:avLst/>
          </a:prstGeom>
          <a:ln>
            <a:solidFill>
              <a:schemeClr val="tx1"/>
            </a:solidFill>
          </a:ln>
        </p:spPr>
      </p:pic>
      <p:pic>
        <p:nvPicPr>
          <p:cNvPr id="5" name="図 4">
            <a:extLst>
              <a:ext uri="{FF2B5EF4-FFF2-40B4-BE49-F238E27FC236}">
                <a16:creationId xmlns:a16="http://schemas.microsoft.com/office/drawing/2014/main" id="{9295FC05-0910-C977-0F3A-415D550F0D47}"/>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5391692" y="2412062"/>
            <a:ext cx="2430000" cy="4317711"/>
          </a:xfrm>
          <a:prstGeom prst="rect">
            <a:avLst/>
          </a:prstGeom>
          <a:ln>
            <a:solidFill>
              <a:schemeClr val="tx1"/>
            </a:solidFill>
          </a:ln>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cxnSp>
        <p:nvCxnSpPr>
          <p:cNvPr id="13" name="直線矢印コネクタ 12">
            <a:extLst>
              <a:ext uri="{FF2B5EF4-FFF2-40B4-BE49-F238E27FC236}">
                <a16:creationId xmlns:a16="http://schemas.microsoft.com/office/drawing/2014/main" id="{11DC774E-F204-D9F1-76AB-A4DD70DA345A}"/>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DFA45860-F023-30AF-2AE8-5C140AB3B3B3}"/>
              </a:ext>
            </a:extLst>
          </p:cNvPr>
          <p:cNvSpPr txBox="1"/>
          <p:nvPr/>
        </p:nvSpPr>
        <p:spPr>
          <a:xfrm>
            <a:off x="889484"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❹</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1" name="テキスト ボックス 20">
            <a:extLst>
              <a:ext uri="{FF2B5EF4-FFF2-40B4-BE49-F238E27FC236}">
                <a16:creationId xmlns:a16="http://schemas.microsoft.com/office/drawing/2014/main" id="{ABAC9FB8-BB58-939D-63EB-581C277E449C}"/>
              </a:ext>
            </a:extLst>
          </p:cNvPr>
          <p:cNvSpPr txBox="1"/>
          <p:nvPr/>
        </p:nvSpPr>
        <p:spPr>
          <a:xfrm>
            <a:off x="1412435" y="1512998"/>
            <a:ext cx="3348280" cy="755720"/>
          </a:xfrm>
          <a:prstGeom prst="rect">
            <a:avLst/>
          </a:prstGeom>
          <a:noFill/>
        </p:spPr>
        <p:txBody>
          <a:bodyPr wrap="square" lIns="91440" tIns="45720" rIns="91440" bIns="45720" rtlCol="0" anchor="t">
            <a:spAutoFit/>
          </a:bodyPr>
          <a:lstStyle/>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入力する収入のボタンをダブルタップして金額等を入力します</a:t>
            </a:r>
          </a:p>
        </p:txBody>
      </p:sp>
      <p:sp>
        <p:nvSpPr>
          <p:cNvPr id="26" name="テキスト ボックス 25">
            <a:extLst>
              <a:ext uri="{FF2B5EF4-FFF2-40B4-BE49-F238E27FC236}">
                <a16:creationId xmlns:a16="http://schemas.microsoft.com/office/drawing/2014/main" id="{38C1B4B9-C96A-6517-82E0-09DCD084FA95}"/>
              </a:ext>
            </a:extLst>
          </p:cNvPr>
          <p:cNvSpPr txBox="1"/>
          <p:nvPr/>
        </p:nvSpPr>
        <p:spPr>
          <a:xfrm>
            <a:off x="5093178" y="1512998"/>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❺</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31" name="テキスト ボックス 30">
            <a:extLst>
              <a:ext uri="{FF2B5EF4-FFF2-40B4-BE49-F238E27FC236}">
                <a16:creationId xmlns:a16="http://schemas.microsoft.com/office/drawing/2014/main" id="{9294E6C3-633E-05EF-F81B-0CB50EFC6506}"/>
              </a:ext>
            </a:extLst>
          </p:cNvPr>
          <p:cNvSpPr txBox="1"/>
          <p:nvPr/>
        </p:nvSpPr>
        <p:spPr>
          <a:xfrm>
            <a:off x="5607129" y="1512998"/>
            <a:ext cx="3192520" cy="755720"/>
          </a:xfrm>
          <a:prstGeom prst="rect">
            <a:avLst/>
          </a:prstGeom>
          <a:noFill/>
        </p:spPr>
        <p:txBody>
          <a:bodyPr wrap="square" rtlCol="0" anchor="t" anchorCtr="0">
            <a:spAutoFit/>
          </a:bodyPr>
          <a:lstStyle/>
          <a:p>
            <a:pPr>
              <a:lnSpc>
                <a:spcPct val="130000"/>
              </a:lnSpc>
            </a:pPr>
            <a:r>
              <a:rPr lang="ja-JP" altLang="en-US" dirty="0">
                <a:solidFill>
                  <a:prstClr val="black"/>
                </a:solidFill>
                <a:latin typeface="BIZ UDPゴシック" panose="020B0400000000000000" pitchFamily="50" charset="-128"/>
                <a:ea typeface="BIZ UDPゴシック" panose="020B0400000000000000" pitchFamily="50" charset="-128"/>
              </a:rPr>
              <a:t>入力後、</a:t>
            </a:r>
            <a:r>
              <a:rPr lang="en-US" altLang="ja-JP" sz="1800" dirty="0">
                <a:solidFill>
                  <a:prstClr val="black"/>
                </a:solidFill>
                <a:latin typeface="BIZ UDPゴシック" panose="020B0400000000000000" pitchFamily="50" charset="-128"/>
                <a:ea typeface="BIZ UDPゴシック" panose="020B0400000000000000" pitchFamily="50" charset="-128"/>
              </a:rPr>
              <a:t>｢</a:t>
            </a:r>
            <a:r>
              <a:rPr lang="ja-JP" altLang="en-US" sz="1800" dirty="0">
                <a:solidFill>
                  <a:prstClr val="black"/>
                </a:solidFill>
                <a:latin typeface="BIZ UDPゴシック" panose="020B0400000000000000" pitchFamily="50" charset="-128"/>
                <a:ea typeface="BIZ UDPゴシック" panose="020B0400000000000000" pitchFamily="50" charset="-128"/>
              </a:rPr>
              <a:t>次へ</a:t>
            </a:r>
            <a:r>
              <a:rPr lang="en-US" altLang="ja-JP" sz="1800" dirty="0">
                <a:solidFill>
                  <a:prstClr val="black"/>
                </a:solidFill>
                <a:latin typeface="BIZ UDPゴシック" panose="020B0400000000000000" pitchFamily="50" charset="-128"/>
                <a:ea typeface="BIZ UDPゴシック" panose="020B0400000000000000" pitchFamily="50" charset="-128"/>
              </a:rPr>
              <a:t>｣</a:t>
            </a:r>
            <a:r>
              <a:rPr lang="ja-JP" altLang="en-US" sz="1800" dirty="0">
                <a:solidFill>
                  <a:prstClr val="black"/>
                </a:solidFill>
                <a:latin typeface="BIZ UDPゴシック" panose="020B0400000000000000" pitchFamily="50" charset="-128"/>
                <a:ea typeface="BIZ UDPゴシック" panose="020B0400000000000000" pitchFamily="50" charset="-128"/>
              </a:rPr>
              <a:t>を</a:t>
            </a:r>
            <a:endParaRPr lang="en-US" altLang="ja-JP" sz="1800" dirty="0">
              <a:solidFill>
                <a:prstClr val="black"/>
              </a:solidFill>
              <a:latin typeface="BIZ UDPゴシック" panose="020B0400000000000000" pitchFamily="50" charset="-128"/>
              <a:ea typeface="BIZ UDPゴシック" panose="020B0400000000000000" pitchFamily="50" charset="-128"/>
            </a:endParaRPr>
          </a:p>
          <a:p>
            <a:pPr>
              <a:lnSpc>
                <a:spcPct val="130000"/>
              </a:lnSpc>
            </a:pPr>
            <a:r>
              <a:rPr lang="ja-JP" altLang="en-US" dirty="0">
                <a:solidFill>
                  <a:prstClr val="black"/>
                </a:solidFill>
                <a:latin typeface="BIZ UDPゴシック" panose="020B0400000000000000" pitchFamily="50" charset="-128"/>
                <a:ea typeface="BIZ UDPゴシック" panose="020B0400000000000000" pitchFamily="50" charset="-128"/>
              </a:rPr>
              <a:t>ダブルタップ</a:t>
            </a:r>
            <a:r>
              <a:rPr lang="ja-JP" altLang="en-US" sz="1800" dirty="0">
                <a:solidFill>
                  <a:prstClr val="black"/>
                </a:solidFill>
                <a:latin typeface="BIZ UDPゴシック" panose="020B0400000000000000" pitchFamily="50" charset="-128"/>
                <a:ea typeface="BIZ UDPゴシック" panose="020B0400000000000000" pitchFamily="50" charset="-128"/>
              </a:rPr>
              <a:t>します</a:t>
            </a:r>
          </a:p>
        </p:txBody>
      </p:sp>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40</a:t>
            </a:r>
          </a:p>
        </p:txBody>
      </p:sp>
      <p:sp>
        <p:nvSpPr>
          <p:cNvPr id="8" name="タイトル 1">
            <a:extLst>
              <a:ext uri="{FF2B5EF4-FFF2-40B4-BE49-F238E27FC236}">
                <a16:creationId xmlns:a16="http://schemas.microsoft.com/office/drawing/2014/main" id="{FAAF9015-DB48-3569-ECFF-CE77707838BE}"/>
              </a:ext>
            </a:extLst>
          </p:cNvPr>
          <p:cNvSpPr>
            <a:spLocks noGrp="1"/>
          </p:cNvSpPr>
          <p:nvPr>
            <p:ph type="ctrTitle"/>
          </p:nvPr>
        </p:nvSpPr>
        <p:spPr>
          <a:xfrm>
            <a:off x="1392691" y="220736"/>
            <a:ext cx="7576708" cy="486326"/>
          </a:xfrm>
        </p:spPr>
        <p:txBody>
          <a:bodyPr vert="horz">
            <a:noAutofit/>
          </a:bodyPr>
          <a:lstStyle/>
          <a:p>
            <a:r>
              <a:rPr lang="ja-JP" altLang="en-US" dirty="0"/>
              <a:t>金額等の入力</a:t>
            </a:r>
          </a:p>
        </p:txBody>
      </p:sp>
      <p:sp>
        <p:nvSpPr>
          <p:cNvPr id="9" name="タイトル 1">
            <a:extLst>
              <a:ext uri="{FF2B5EF4-FFF2-40B4-BE49-F238E27FC236}">
                <a16:creationId xmlns:a16="http://schemas.microsoft.com/office/drawing/2014/main" id="{6320B7D3-1FA8-C579-AC09-F41821441E3B}"/>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3-F</a:t>
            </a:r>
          </a:p>
        </p:txBody>
      </p:sp>
      <p:sp>
        <p:nvSpPr>
          <p:cNvPr id="12" name="サブタイトル 2">
            <a:extLst>
              <a:ext uri="{FF2B5EF4-FFF2-40B4-BE49-F238E27FC236}">
                <a16:creationId xmlns:a16="http://schemas.microsoft.com/office/drawing/2014/main" id="{91DF49E9-0C79-CFD4-8BF9-7C3A0D01B837}"/>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dirty="0">
                <a:latin typeface="BIZ UDPゴシック" panose="020B0400000000000000" pitchFamily="50" charset="-128"/>
                <a:ea typeface="BIZ UDPゴシック" panose="020B0400000000000000" pitchFamily="50" charset="-128"/>
              </a:rPr>
              <a:t>収入・所得金額を入力をします</a:t>
            </a:r>
          </a:p>
        </p:txBody>
      </p:sp>
      <p:sp>
        <p:nvSpPr>
          <p:cNvPr id="4" name="四角形: 角を丸くする 3">
            <a:extLst>
              <a:ext uri="{FF2B5EF4-FFF2-40B4-BE49-F238E27FC236}">
                <a16:creationId xmlns:a16="http://schemas.microsoft.com/office/drawing/2014/main" id="{DA76AAC9-59BD-C747-2238-30B8A667A773}"/>
              </a:ext>
            </a:extLst>
          </p:cNvPr>
          <p:cNvSpPr/>
          <p:nvPr/>
        </p:nvSpPr>
        <p:spPr>
          <a:xfrm>
            <a:off x="1284006" y="4045277"/>
            <a:ext cx="2309701" cy="763488"/>
          </a:xfrm>
          <a:prstGeom prst="roundRect">
            <a:avLst/>
          </a:prstGeom>
          <a:noFill/>
          <a:ln w="38100">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pic>
        <p:nvPicPr>
          <p:cNvPr id="19" name="図 18" descr="「確定申告書等作成コーナー」で金額の入力がないことを確認する画面の画像">
            <a:extLst>
              <a:ext uri="{FF2B5EF4-FFF2-40B4-BE49-F238E27FC236}">
                <a16:creationId xmlns:a16="http://schemas.microsoft.com/office/drawing/2014/main" id="{694FFE4C-FC58-BE5C-8443-03F8CA070172}"/>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7927415" y="4981559"/>
            <a:ext cx="1145838" cy="907419"/>
          </a:xfrm>
          <a:prstGeom prst="rect">
            <a:avLst/>
          </a:prstGeom>
          <a:ln w="9525">
            <a:solidFill>
              <a:schemeClr val="tx1">
                <a:lumMod val="50000"/>
                <a:lumOff val="50000"/>
              </a:schemeClr>
            </a:solidFill>
          </a:ln>
        </p:spPr>
      </p:pic>
      <p:sp>
        <p:nvSpPr>
          <p:cNvPr id="22" name="テキスト ボックス 21">
            <a:extLst>
              <a:ext uri="{FF2B5EF4-FFF2-40B4-BE49-F238E27FC236}">
                <a16:creationId xmlns:a16="http://schemas.microsoft.com/office/drawing/2014/main" id="{BC3F1567-5E6C-01BA-DDAB-0123CC0C9ED8}"/>
              </a:ext>
            </a:extLst>
          </p:cNvPr>
          <p:cNvSpPr txBox="1"/>
          <p:nvPr/>
        </p:nvSpPr>
        <p:spPr>
          <a:xfrm>
            <a:off x="7870235" y="3263429"/>
            <a:ext cx="1262520" cy="1642309"/>
          </a:xfrm>
          <a:prstGeom prst="rect">
            <a:avLst/>
          </a:prstGeom>
          <a:noFill/>
        </p:spPr>
        <p:txBody>
          <a:bodyPr wrap="square" lIns="72000" rIns="0" rtlCol="0" anchor="t" anchorCtr="0">
            <a:spAutoFit/>
          </a:bodyPr>
          <a:lstStyle/>
          <a:p>
            <a:pPr>
              <a:lnSpc>
                <a:spcPct val="130000"/>
              </a:lnSpc>
            </a:pPr>
            <a:r>
              <a:rPr lang="en-US" altLang="ja-JP" sz="1600" dirty="0">
                <a:solidFill>
                  <a:schemeClr val="accent1"/>
                </a:solidFill>
                <a:latin typeface="BIZ UDPゴシック" panose="020B0400000000000000" pitchFamily="50" charset="-128"/>
                <a:ea typeface="BIZ UDPゴシック" panose="020B0400000000000000" pitchFamily="50" charset="-128"/>
              </a:rPr>
              <a:t>※</a:t>
            </a:r>
            <a:r>
              <a:rPr lang="ja-JP" altLang="en-US" sz="1600" dirty="0">
                <a:solidFill>
                  <a:schemeClr val="accent1"/>
                </a:solidFill>
                <a:latin typeface="BIZ UDPゴシック" panose="020B0400000000000000" pitchFamily="50" charset="-128"/>
                <a:ea typeface="BIZ UDPゴシック" panose="020B0400000000000000" pitchFamily="50" charset="-128"/>
              </a:rPr>
              <a:t>金額の入力がない場合は</a:t>
            </a:r>
            <a:r>
              <a:rPr lang="en-US" altLang="ja-JP" sz="1600" dirty="0">
                <a:solidFill>
                  <a:schemeClr val="accent1"/>
                </a:solidFill>
                <a:latin typeface="BIZ UDPゴシック" panose="020B0400000000000000" pitchFamily="50" charset="-128"/>
                <a:ea typeface="BIZ UDPゴシック" panose="020B0400000000000000" pitchFamily="50" charset="-128"/>
              </a:rPr>
              <a:t>｢</a:t>
            </a:r>
            <a:r>
              <a:rPr lang="ja-JP" altLang="en-US" sz="1600" dirty="0">
                <a:solidFill>
                  <a:schemeClr val="accent1"/>
                </a:solidFill>
                <a:latin typeface="BIZ UDPゴシック" panose="020B0400000000000000" pitchFamily="50" charset="-128"/>
                <a:ea typeface="BIZ UDPゴシック" panose="020B0400000000000000" pitchFamily="50" charset="-128"/>
              </a:rPr>
              <a:t>確認</a:t>
            </a:r>
            <a:r>
              <a:rPr lang="en-US" altLang="ja-JP" sz="1600" dirty="0">
                <a:solidFill>
                  <a:schemeClr val="accent1"/>
                </a:solidFill>
                <a:latin typeface="BIZ UDPゴシック" panose="020B0400000000000000" pitchFamily="50" charset="-128"/>
                <a:ea typeface="BIZ UDPゴシック" panose="020B0400000000000000" pitchFamily="50" charset="-128"/>
              </a:rPr>
              <a:t>｣</a:t>
            </a:r>
            <a:r>
              <a:rPr lang="ja-JP" altLang="en-US" sz="1600" dirty="0">
                <a:solidFill>
                  <a:schemeClr val="accent1"/>
                </a:solidFill>
                <a:latin typeface="BIZ UDPゴシック" panose="020B0400000000000000" pitchFamily="50" charset="-128"/>
                <a:ea typeface="BIZ UDPゴシック" panose="020B0400000000000000" pitchFamily="50" charset="-128"/>
              </a:rPr>
              <a:t>画面が表示されます</a:t>
            </a:r>
          </a:p>
        </p:txBody>
      </p:sp>
      <p:sp>
        <p:nvSpPr>
          <p:cNvPr id="10" name="四角形: 角を丸くする 9">
            <a:extLst>
              <a:ext uri="{FF2B5EF4-FFF2-40B4-BE49-F238E27FC236}">
                <a16:creationId xmlns:a16="http://schemas.microsoft.com/office/drawing/2014/main" id="{3182B1A7-8412-FE33-1D76-C68B35BA2C75}"/>
              </a:ext>
            </a:extLst>
          </p:cNvPr>
          <p:cNvSpPr/>
          <p:nvPr/>
        </p:nvSpPr>
        <p:spPr>
          <a:xfrm>
            <a:off x="5471296" y="5281864"/>
            <a:ext cx="2268947" cy="514318"/>
          </a:xfrm>
          <a:prstGeom prst="roundRect">
            <a:avLst/>
          </a:prstGeom>
          <a:noFill/>
          <a:ln w="38100">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sp>
        <p:nvSpPr>
          <p:cNvPr id="25" name="四角形: 角を丸くする 24">
            <a:extLst>
              <a:ext uri="{FF2B5EF4-FFF2-40B4-BE49-F238E27FC236}">
                <a16:creationId xmlns:a16="http://schemas.microsoft.com/office/drawing/2014/main" id="{D3EB83B1-3389-3F4E-C758-63303B888B6A}"/>
              </a:ext>
            </a:extLst>
          </p:cNvPr>
          <p:cNvSpPr/>
          <p:nvPr/>
        </p:nvSpPr>
        <p:spPr>
          <a:xfrm>
            <a:off x="7880935" y="4878055"/>
            <a:ext cx="1241120" cy="1094103"/>
          </a:xfrm>
          <a:prstGeom prst="roundRect">
            <a:avLst>
              <a:gd name="adj" fmla="val 8073"/>
            </a:avLst>
          </a:prstGeom>
          <a:noFill/>
          <a:ln w="38100">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sp>
        <p:nvSpPr>
          <p:cNvPr id="16" name="四角形: 角を丸くする 15">
            <a:extLst>
              <a:ext uri="{FF2B5EF4-FFF2-40B4-BE49-F238E27FC236}">
                <a16:creationId xmlns:a16="http://schemas.microsoft.com/office/drawing/2014/main" id="{B8DB77A8-89EE-0810-B31E-DB22A5881B81}"/>
              </a:ext>
            </a:extLst>
          </p:cNvPr>
          <p:cNvSpPr/>
          <p:nvPr/>
        </p:nvSpPr>
        <p:spPr>
          <a:xfrm>
            <a:off x="1288293" y="5672903"/>
            <a:ext cx="2309701" cy="763488"/>
          </a:xfrm>
          <a:prstGeom prst="roundRect">
            <a:avLst/>
          </a:prstGeom>
          <a:noFill/>
          <a:ln w="38100">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35266389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図 16">
            <a:extLst>
              <a:ext uri="{FF2B5EF4-FFF2-40B4-BE49-F238E27FC236}">
                <a16:creationId xmlns:a16="http://schemas.microsoft.com/office/drawing/2014/main" id="{43D7C05C-C2E4-985D-C4FD-A7C68DD1C774}"/>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5434300" y="2409879"/>
            <a:ext cx="2430000" cy="4316342"/>
          </a:xfrm>
          <a:prstGeom prst="rect">
            <a:avLst/>
          </a:prstGeom>
          <a:ln>
            <a:solidFill>
              <a:schemeClr val="tx1"/>
            </a:solidFill>
          </a:ln>
        </p:spPr>
      </p:pic>
      <p:pic>
        <p:nvPicPr>
          <p:cNvPr id="4" name="図 3">
            <a:extLst>
              <a:ext uri="{FF2B5EF4-FFF2-40B4-BE49-F238E27FC236}">
                <a16:creationId xmlns:a16="http://schemas.microsoft.com/office/drawing/2014/main" id="{51BA4522-57B5-DEB6-A499-188CA325EBE3}"/>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b="2193"/>
          <a:stretch/>
        </p:blipFill>
        <p:spPr>
          <a:xfrm>
            <a:off x="1241517" y="2413540"/>
            <a:ext cx="2430000" cy="4316342"/>
          </a:xfrm>
          <a:prstGeom prst="rect">
            <a:avLst/>
          </a:prstGeom>
          <a:ln>
            <a:solidFill>
              <a:schemeClr val="tx1"/>
            </a:solidFill>
          </a:ln>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cxnSp>
        <p:nvCxnSpPr>
          <p:cNvPr id="13" name="直線矢印コネクタ 12">
            <a:extLst>
              <a:ext uri="{FF2B5EF4-FFF2-40B4-BE49-F238E27FC236}">
                <a16:creationId xmlns:a16="http://schemas.microsoft.com/office/drawing/2014/main" id="{11DC774E-F204-D9F1-76AB-A4DD70DA345A}"/>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DFA45860-F023-30AF-2AE8-5C140AB3B3B3}"/>
              </a:ext>
            </a:extLst>
          </p:cNvPr>
          <p:cNvSpPr txBox="1"/>
          <p:nvPr/>
        </p:nvSpPr>
        <p:spPr>
          <a:xfrm>
            <a:off x="889484"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❶</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1" name="テキスト ボックス 20">
            <a:extLst>
              <a:ext uri="{FF2B5EF4-FFF2-40B4-BE49-F238E27FC236}">
                <a16:creationId xmlns:a16="http://schemas.microsoft.com/office/drawing/2014/main" id="{ABAC9FB8-BB58-939D-63EB-581C277E449C}"/>
              </a:ext>
            </a:extLst>
          </p:cNvPr>
          <p:cNvSpPr txBox="1"/>
          <p:nvPr/>
        </p:nvSpPr>
        <p:spPr>
          <a:xfrm>
            <a:off x="1412435" y="1512998"/>
            <a:ext cx="3042607" cy="755720"/>
          </a:xfrm>
          <a:prstGeom prst="rect">
            <a:avLst/>
          </a:prstGeom>
          <a:noFill/>
        </p:spPr>
        <p:txBody>
          <a:bodyPr wrap="square" lIns="91440" tIns="45720" rIns="91440" bIns="45720" rtlCol="0" anchor="t">
            <a:spAutoFit/>
          </a:bodyPr>
          <a:lstStyle/>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支出に関する控除を選択して金額を入力します</a:t>
            </a:r>
          </a:p>
        </p:txBody>
      </p:sp>
      <p:sp>
        <p:nvSpPr>
          <p:cNvPr id="26" name="テキスト ボックス 25">
            <a:extLst>
              <a:ext uri="{FF2B5EF4-FFF2-40B4-BE49-F238E27FC236}">
                <a16:creationId xmlns:a16="http://schemas.microsoft.com/office/drawing/2014/main" id="{38C1B4B9-C96A-6517-82E0-09DCD084FA95}"/>
              </a:ext>
            </a:extLst>
          </p:cNvPr>
          <p:cNvSpPr txBox="1"/>
          <p:nvPr/>
        </p:nvSpPr>
        <p:spPr>
          <a:xfrm>
            <a:off x="5093178" y="1512998"/>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❷</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31" name="テキスト ボックス 30">
            <a:extLst>
              <a:ext uri="{FF2B5EF4-FFF2-40B4-BE49-F238E27FC236}">
                <a16:creationId xmlns:a16="http://schemas.microsoft.com/office/drawing/2014/main" id="{9294E6C3-633E-05EF-F81B-0CB50EFC6506}"/>
              </a:ext>
            </a:extLst>
          </p:cNvPr>
          <p:cNvSpPr txBox="1"/>
          <p:nvPr/>
        </p:nvSpPr>
        <p:spPr>
          <a:xfrm>
            <a:off x="5607129" y="1512998"/>
            <a:ext cx="3192520" cy="755720"/>
          </a:xfrm>
          <a:prstGeom prst="rect">
            <a:avLst/>
          </a:prstGeom>
          <a:noFill/>
        </p:spPr>
        <p:txBody>
          <a:bodyPr wrap="square" lIns="91440" tIns="45720" rIns="91440" bIns="45720" rtlCol="0" anchor="t">
            <a:spAutoFit/>
          </a:bodyPr>
          <a:lstStyle>
            <a:defPPr>
              <a:defRPr lang="ja-JP"/>
            </a:defPPr>
            <a:lvl1pPr>
              <a:lnSpc>
                <a:spcPct val="130000"/>
              </a:lnSpc>
              <a:defRPr kern="1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defRPr>
            </a:lvl1pPr>
          </a:lstStyle>
          <a:p>
            <a:pPr>
              <a:lnSpc>
                <a:spcPct val="130000"/>
              </a:lnSpc>
            </a:pPr>
            <a:r>
              <a:rPr lang="ja-JP" altLang="en-US" dirty="0">
                <a:solidFill>
                  <a:prstClr val="black"/>
                </a:solidFill>
                <a:latin typeface="BIZ UDPゴシック" panose="020B0400000000000000" pitchFamily="50" charset="-128"/>
                <a:ea typeface="BIZ UDPゴシック" panose="020B0400000000000000" pitchFamily="50" charset="-128"/>
              </a:rPr>
              <a:t>入力後、</a:t>
            </a:r>
            <a:r>
              <a:rPr lang="en-US" altLang="ja-JP" sz="1800" dirty="0">
                <a:solidFill>
                  <a:prstClr val="black"/>
                </a:solidFill>
                <a:latin typeface="BIZ UDPゴシック" panose="020B0400000000000000" pitchFamily="50" charset="-128"/>
                <a:ea typeface="BIZ UDPゴシック" panose="020B0400000000000000" pitchFamily="50" charset="-128"/>
              </a:rPr>
              <a:t>｢</a:t>
            </a:r>
            <a:r>
              <a:rPr lang="ja-JP" altLang="en-US" sz="1800" dirty="0">
                <a:solidFill>
                  <a:prstClr val="black"/>
                </a:solidFill>
                <a:latin typeface="BIZ UDPゴシック" panose="020B0400000000000000" pitchFamily="50" charset="-128"/>
                <a:ea typeface="BIZ UDPゴシック" panose="020B0400000000000000" pitchFamily="50" charset="-128"/>
              </a:rPr>
              <a:t>次へ</a:t>
            </a:r>
            <a:r>
              <a:rPr lang="en-US" altLang="ja-JP" sz="1800" dirty="0">
                <a:solidFill>
                  <a:prstClr val="black"/>
                </a:solidFill>
                <a:latin typeface="BIZ UDPゴシック" panose="020B0400000000000000" pitchFamily="50" charset="-128"/>
                <a:ea typeface="BIZ UDPゴシック" panose="020B0400000000000000" pitchFamily="50" charset="-128"/>
              </a:rPr>
              <a:t>｣</a:t>
            </a:r>
            <a:r>
              <a:rPr lang="ja-JP" altLang="en-US" sz="1800" dirty="0">
                <a:solidFill>
                  <a:prstClr val="black"/>
                </a:solidFill>
                <a:latin typeface="BIZ UDPゴシック" panose="020B0400000000000000" pitchFamily="50" charset="-128"/>
                <a:ea typeface="BIZ UDPゴシック" panose="020B0400000000000000" pitchFamily="50" charset="-128"/>
              </a:rPr>
              <a:t>を</a:t>
            </a:r>
            <a:endParaRPr lang="en-US" altLang="ja-JP" sz="1800" dirty="0">
              <a:solidFill>
                <a:prstClr val="black"/>
              </a:solidFill>
              <a:latin typeface="BIZ UDPゴシック" panose="020B0400000000000000" pitchFamily="50" charset="-128"/>
              <a:ea typeface="BIZ UDPゴシック" panose="020B0400000000000000" pitchFamily="50" charset="-128"/>
            </a:endParaRPr>
          </a:p>
          <a:p>
            <a:pPr>
              <a:lnSpc>
                <a:spcPct val="130000"/>
              </a:lnSpc>
            </a:pPr>
            <a:r>
              <a:rPr lang="ja-JP" altLang="en-US" sz="1800" dirty="0">
                <a:solidFill>
                  <a:prstClr val="black"/>
                </a:solidFill>
                <a:latin typeface="BIZ UDPゴシック" panose="020B0400000000000000" pitchFamily="50" charset="-128"/>
                <a:ea typeface="BIZ UDPゴシック" panose="020B0400000000000000" pitchFamily="50" charset="-128"/>
              </a:rPr>
              <a:t>ダブルタップします</a:t>
            </a:r>
          </a:p>
        </p:txBody>
      </p:sp>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41</a:t>
            </a:r>
          </a:p>
        </p:txBody>
      </p:sp>
      <p:sp>
        <p:nvSpPr>
          <p:cNvPr id="8" name="タイトル 1">
            <a:extLst>
              <a:ext uri="{FF2B5EF4-FFF2-40B4-BE49-F238E27FC236}">
                <a16:creationId xmlns:a16="http://schemas.microsoft.com/office/drawing/2014/main" id="{FAAF9015-DB48-3569-ECFF-CE77707838BE}"/>
              </a:ext>
            </a:extLst>
          </p:cNvPr>
          <p:cNvSpPr>
            <a:spLocks noGrp="1"/>
          </p:cNvSpPr>
          <p:nvPr>
            <p:ph type="ctrTitle"/>
          </p:nvPr>
        </p:nvSpPr>
        <p:spPr>
          <a:xfrm>
            <a:off x="1392691" y="220736"/>
            <a:ext cx="7576708" cy="486326"/>
          </a:xfrm>
        </p:spPr>
        <p:txBody>
          <a:bodyPr vert="horz">
            <a:noAutofit/>
          </a:bodyPr>
          <a:lstStyle/>
          <a:p>
            <a:r>
              <a:rPr lang="ja-JP" altLang="en-US" dirty="0"/>
              <a:t>金額等の入力</a:t>
            </a:r>
          </a:p>
        </p:txBody>
      </p:sp>
      <p:sp>
        <p:nvSpPr>
          <p:cNvPr id="9" name="タイトル 1">
            <a:extLst>
              <a:ext uri="{FF2B5EF4-FFF2-40B4-BE49-F238E27FC236}">
                <a16:creationId xmlns:a16="http://schemas.microsoft.com/office/drawing/2014/main" id="{6320B7D3-1FA8-C579-AC09-F41821441E3B}"/>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3-F</a:t>
            </a:r>
          </a:p>
        </p:txBody>
      </p:sp>
      <p:sp>
        <p:nvSpPr>
          <p:cNvPr id="12" name="サブタイトル 2">
            <a:extLst>
              <a:ext uri="{FF2B5EF4-FFF2-40B4-BE49-F238E27FC236}">
                <a16:creationId xmlns:a16="http://schemas.microsoft.com/office/drawing/2014/main" id="{91DF49E9-0C79-CFD4-8BF9-7C3A0D01B837}"/>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dirty="0">
                <a:latin typeface="BIZ UDPゴシック" panose="020B0400000000000000" pitchFamily="50" charset="-128"/>
                <a:ea typeface="BIZ UDPゴシック" panose="020B0400000000000000" pitchFamily="50" charset="-128"/>
              </a:rPr>
              <a:t>控除の入力をします</a:t>
            </a:r>
          </a:p>
        </p:txBody>
      </p:sp>
      <p:sp>
        <p:nvSpPr>
          <p:cNvPr id="11" name="四角形: 角を丸くする 10">
            <a:extLst>
              <a:ext uri="{FF2B5EF4-FFF2-40B4-BE49-F238E27FC236}">
                <a16:creationId xmlns:a16="http://schemas.microsoft.com/office/drawing/2014/main" id="{25C3A8CD-B8BC-BD1F-0753-D058F5C293AB}"/>
              </a:ext>
            </a:extLst>
          </p:cNvPr>
          <p:cNvSpPr/>
          <p:nvPr/>
        </p:nvSpPr>
        <p:spPr>
          <a:xfrm>
            <a:off x="5521630" y="5262311"/>
            <a:ext cx="2268947" cy="514318"/>
          </a:xfrm>
          <a:prstGeom prst="roundRect">
            <a:avLst/>
          </a:prstGeom>
          <a:noFill/>
          <a:ln w="38100">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sp>
        <p:nvSpPr>
          <p:cNvPr id="10" name="四角形: 角を丸くする 9">
            <a:extLst>
              <a:ext uri="{FF2B5EF4-FFF2-40B4-BE49-F238E27FC236}">
                <a16:creationId xmlns:a16="http://schemas.microsoft.com/office/drawing/2014/main" id="{3116670C-D894-555B-F07E-19C2A3F9E054}"/>
              </a:ext>
            </a:extLst>
          </p:cNvPr>
          <p:cNvSpPr/>
          <p:nvPr/>
        </p:nvSpPr>
        <p:spPr>
          <a:xfrm>
            <a:off x="1284006" y="4129499"/>
            <a:ext cx="2309701" cy="763488"/>
          </a:xfrm>
          <a:prstGeom prst="roundRect">
            <a:avLst/>
          </a:prstGeom>
          <a:noFill/>
          <a:ln w="38100">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sp>
        <p:nvSpPr>
          <p:cNvPr id="16" name="四角形: 角を丸くする 15">
            <a:extLst>
              <a:ext uri="{FF2B5EF4-FFF2-40B4-BE49-F238E27FC236}">
                <a16:creationId xmlns:a16="http://schemas.microsoft.com/office/drawing/2014/main" id="{2A1C32A2-9DD4-027E-B8A1-46E53A19AECC}"/>
              </a:ext>
            </a:extLst>
          </p:cNvPr>
          <p:cNvSpPr/>
          <p:nvPr/>
        </p:nvSpPr>
        <p:spPr>
          <a:xfrm>
            <a:off x="1288293" y="6021824"/>
            <a:ext cx="2309701" cy="763488"/>
          </a:xfrm>
          <a:prstGeom prst="roundRect">
            <a:avLst/>
          </a:prstGeom>
          <a:noFill/>
          <a:ln w="38100">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41719021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a:extLst>
              <a:ext uri="{FF2B5EF4-FFF2-40B4-BE49-F238E27FC236}">
                <a16:creationId xmlns:a16="http://schemas.microsoft.com/office/drawing/2014/main" id="{23E124F5-8C72-00B7-B469-9E825271E779}"/>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5435102" y="2409879"/>
            <a:ext cx="2430000" cy="4321514"/>
          </a:xfrm>
          <a:prstGeom prst="rect">
            <a:avLst/>
          </a:prstGeom>
          <a:ln>
            <a:solidFill>
              <a:schemeClr val="tx1"/>
            </a:solidFill>
          </a:ln>
        </p:spPr>
      </p:pic>
      <p:pic>
        <p:nvPicPr>
          <p:cNvPr id="24" name="図 23">
            <a:extLst>
              <a:ext uri="{FF2B5EF4-FFF2-40B4-BE49-F238E27FC236}">
                <a16:creationId xmlns:a16="http://schemas.microsoft.com/office/drawing/2014/main" id="{691B8C83-5B7D-5BC9-D34C-F46A59E8B614}"/>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1235888" y="2415051"/>
            <a:ext cx="2430000" cy="4316342"/>
          </a:xfrm>
          <a:prstGeom prst="rect">
            <a:avLst/>
          </a:prstGeom>
          <a:ln>
            <a:solidFill>
              <a:schemeClr val="tx1"/>
            </a:solidFill>
          </a:ln>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42</a:t>
            </a:r>
          </a:p>
        </p:txBody>
      </p:sp>
      <p:sp>
        <p:nvSpPr>
          <p:cNvPr id="8" name="タイトル 1">
            <a:extLst>
              <a:ext uri="{FF2B5EF4-FFF2-40B4-BE49-F238E27FC236}">
                <a16:creationId xmlns:a16="http://schemas.microsoft.com/office/drawing/2014/main" id="{FAAF9015-DB48-3569-ECFF-CE77707838BE}"/>
              </a:ext>
            </a:extLst>
          </p:cNvPr>
          <p:cNvSpPr>
            <a:spLocks noGrp="1"/>
          </p:cNvSpPr>
          <p:nvPr>
            <p:ph type="ctrTitle"/>
          </p:nvPr>
        </p:nvSpPr>
        <p:spPr>
          <a:xfrm>
            <a:off x="1392691" y="220736"/>
            <a:ext cx="7576708" cy="486326"/>
          </a:xfrm>
        </p:spPr>
        <p:txBody>
          <a:bodyPr vert="horz">
            <a:noAutofit/>
          </a:bodyPr>
          <a:lstStyle/>
          <a:p>
            <a:r>
              <a:rPr lang="ja-JP" altLang="en-US" dirty="0"/>
              <a:t>金額等の入力</a:t>
            </a:r>
          </a:p>
        </p:txBody>
      </p:sp>
      <p:sp>
        <p:nvSpPr>
          <p:cNvPr id="9" name="タイトル 1">
            <a:extLst>
              <a:ext uri="{FF2B5EF4-FFF2-40B4-BE49-F238E27FC236}">
                <a16:creationId xmlns:a16="http://schemas.microsoft.com/office/drawing/2014/main" id="{6320B7D3-1FA8-C579-AC09-F41821441E3B}"/>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3-F</a:t>
            </a:r>
          </a:p>
        </p:txBody>
      </p:sp>
      <p:sp>
        <p:nvSpPr>
          <p:cNvPr id="12" name="サブタイトル 2">
            <a:extLst>
              <a:ext uri="{FF2B5EF4-FFF2-40B4-BE49-F238E27FC236}">
                <a16:creationId xmlns:a16="http://schemas.microsoft.com/office/drawing/2014/main" id="{91DF49E9-0C79-CFD4-8BF9-7C3A0D01B837}"/>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dirty="0">
                <a:latin typeface="BIZ UDPゴシック" panose="020B0400000000000000" pitchFamily="50" charset="-128"/>
                <a:ea typeface="BIZ UDPゴシック" panose="020B0400000000000000" pitchFamily="50" charset="-128"/>
              </a:rPr>
              <a:t>控除の入力をします</a:t>
            </a:r>
          </a:p>
        </p:txBody>
      </p:sp>
      <p:cxnSp>
        <p:nvCxnSpPr>
          <p:cNvPr id="14" name="直線矢印コネクタ 13">
            <a:extLst>
              <a:ext uri="{FF2B5EF4-FFF2-40B4-BE49-F238E27FC236}">
                <a16:creationId xmlns:a16="http://schemas.microsoft.com/office/drawing/2014/main" id="{0612B6E8-F5F1-2EEC-0527-1A53B282B950}"/>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6" name="テキスト ボックス 15">
            <a:extLst>
              <a:ext uri="{FF2B5EF4-FFF2-40B4-BE49-F238E27FC236}">
                <a16:creationId xmlns:a16="http://schemas.microsoft.com/office/drawing/2014/main" id="{176273A5-4258-423C-9411-771188F973DC}"/>
              </a:ext>
            </a:extLst>
          </p:cNvPr>
          <p:cNvSpPr txBox="1"/>
          <p:nvPr/>
        </p:nvSpPr>
        <p:spPr>
          <a:xfrm>
            <a:off x="889484"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❸</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17" name="テキスト ボックス 16">
            <a:extLst>
              <a:ext uri="{FF2B5EF4-FFF2-40B4-BE49-F238E27FC236}">
                <a16:creationId xmlns:a16="http://schemas.microsoft.com/office/drawing/2014/main" id="{43446F07-8435-5318-767D-92B2206DD249}"/>
              </a:ext>
            </a:extLst>
          </p:cNvPr>
          <p:cNvSpPr txBox="1"/>
          <p:nvPr/>
        </p:nvSpPr>
        <p:spPr>
          <a:xfrm>
            <a:off x="1412435" y="1512998"/>
            <a:ext cx="3159565" cy="755720"/>
          </a:xfrm>
          <a:prstGeom prst="rect">
            <a:avLst/>
          </a:prstGeom>
          <a:noFill/>
        </p:spPr>
        <p:txBody>
          <a:bodyPr wrap="square" lIns="91440" tIns="45720" rIns="91440" bIns="45720" rtlCol="0" anchor="t">
            <a:spAutoFit/>
          </a:bodyPr>
          <a:lstStyle/>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親族に関する控除を選択して金額を入力します</a:t>
            </a:r>
          </a:p>
        </p:txBody>
      </p:sp>
      <p:sp>
        <p:nvSpPr>
          <p:cNvPr id="18" name="テキスト ボックス 17">
            <a:extLst>
              <a:ext uri="{FF2B5EF4-FFF2-40B4-BE49-F238E27FC236}">
                <a16:creationId xmlns:a16="http://schemas.microsoft.com/office/drawing/2014/main" id="{AF1B28E2-8A2D-A4BC-4319-1E56F3CCADC2}"/>
              </a:ext>
            </a:extLst>
          </p:cNvPr>
          <p:cNvSpPr txBox="1"/>
          <p:nvPr/>
        </p:nvSpPr>
        <p:spPr>
          <a:xfrm>
            <a:off x="5093178" y="1512998"/>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❹</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19" name="テキスト ボックス 18">
            <a:extLst>
              <a:ext uri="{FF2B5EF4-FFF2-40B4-BE49-F238E27FC236}">
                <a16:creationId xmlns:a16="http://schemas.microsoft.com/office/drawing/2014/main" id="{50131DBE-A71F-7EA3-F9F7-59931BA1F595}"/>
              </a:ext>
            </a:extLst>
          </p:cNvPr>
          <p:cNvSpPr txBox="1"/>
          <p:nvPr/>
        </p:nvSpPr>
        <p:spPr>
          <a:xfrm>
            <a:off x="5607129" y="1512998"/>
            <a:ext cx="3192520" cy="755720"/>
          </a:xfrm>
          <a:prstGeom prst="rect">
            <a:avLst/>
          </a:prstGeom>
          <a:noFill/>
        </p:spPr>
        <p:txBody>
          <a:bodyPr wrap="square" lIns="91440" tIns="45720" rIns="91440" bIns="45720" rtlCol="0" anchor="t">
            <a:spAutoFit/>
          </a:bodyPr>
          <a:lstStyle>
            <a:defPPr>
              <a:defRPr lang="ja-JP"/>
            </a:defPPr>
            <a:lvl1pPr>
              <a:lnSpc>
                <a:spcPct val="130000"/>
              </a:lnSpc>
              <a:defRPr kern="1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defRPr>
            </a:lvl1pPr>
          </a:lstStyle>
          <a:p>
            <a:pPr>
              <a:lnSpc>
                <a:spcPct val="130000"/>
              </a:lnSpc>
            </a:pPr>
            <a:r>
              <a:rPr lang="ja-JP" altLang="en-US" dirty="0"/>
              <a:t>本人</a:t>
            </a: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に関する控除を選択して金額を入力します</a:t>
            </a:r>
          </a:p>
        </p:txBody>
      </p:sp>
      <p:sp>
        <p:nvSpPr>
          <p:cNvPr id="22" name="四角形: 角を丸くする 21">
            <a:extLst>
              <a:ext uri="{FF2B5EF4-FFF2-40B4-BE49-F238E27FC236}">
                <a16:creationId xmlns:a16="http://schemas.microsoft.com/office/drawing/2014/main" id="{69817DD4-8CB4-674C-15F7-51600C995C2F}"/>
              </a:ext>
            </a:extLst>
          </p:cNvPr>
          <p:cNvSpPr/>
          <p:nvPr/>
        </p:nvSpPr>
        <p:spPr>
          <a:xfrm>
            <a:off x="1271974" y="3840739"/>
            <a:ext cx="2357676" cy="763488"/>
          </a:xfrm>
          <a:prstGeom prst="roundRect">
            <a:avLst/>
          </a:prstGeom>
          <a:noFill/>
          <a:ln w="38100">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sp>
        <p:nvSpPr>
          <p:cNvPr id="23" name="四角形: 角を丸くする 22">
            <a:extLst>
              <a:ext uri="{FF2B5EF4-FFF2-40B4-BE49-F238E27FC236}">
                <a16:creationId xmlns:a16="http://schemas.microsoft.com/office/drawing/2014/main" id="{F9C4E1B1-A777-8097-3641-06ABCFC6B01B}"/>
              </a:ext>
            </a:extLst>
          </p:cNvPr>
          <p:cNvSpPr/>
          <p:nvPr/>
        </p:nvSpPr>
        <p:spPr>
          <a:xfrm>
            <a:off x="1276261" y="5841349"/>
            <a:ext cx="2357676" cy="763488"/>
          </a:xfrm>
          <a:prstGeom prst="roundRect">
            <a:avLst/>
          </a:prstGeom>
          <a:noFill/>
          <a:ln w="38100">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sp>
        <p:nvSpPr>
          <p:cNvPr id="25" name="四角形: 角を丸くする 24">
            <a:extLst>
              <a:ext uri="{FF2B5EF4-FFF2-40B4-BE49-F238E27FC236}">
                <a16:creationId xmlns:a16="http://schemas.microsoft.com/office/drawing/2014/main" id="{B90E3E49-B5F7-9A25-40E0-3BF0E2CB56BA}"/>
              </a:ext>
            </a:extLst>
          </p:cNvPr>
          <p:cNvSpPr/>
          <p:nvPr/>
        </p:nvSpPr>
        <p:spPr>
          <a:xfrm>
            <a:off x="5469747" y="3378045"/>
            <a:ext cx="2357676" cy="763488"/>
          </a:xfrm>
          <a:prstGeom prst="roundRect">
            <a:avLst/>
          </a:prstGeom>
          <a:noFill/>
          <a:ln w="38100">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sp>
        <p:nvSpPr>
          <p:cNvPr id="26" name="四角形: 角を丸くする 25">
            <a:extLst>
              <a:ext uri="{FF2B5EF4-FFF2-40B4-BE49-F238E27FC236}">
                <a16:creationId xmlns:a16="http://schemas.microsoft.com/office/drawing/2014/main" id="{EFF95E35-DB12-6BA9-78E2-9724D84BC885}"/>
              </a:ext>
            </a:extLst>
          </p:cNvPr>
          <p:cNvSpPr/>
          <p:nvPr/>
        </p:nvSpPr>
        <p:spPr>
          <a:xfrm>
            <a:off x="5474034" y="4801140"/>
            <a:ext cx="2357676" cy="763488"/>
          </a:xfrm>
          <a:prstGeom prst="roundRect">
            <a:avLst/>
          </a:prstGeom>
          <a:noFill/>
          <a:ln w="38100">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399674223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7591C9E8-C514-5E04-1F47-DD3C07B6D2F2}"/>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3357145" y="2403749"/>
            <a:ext cx="2430000" cy="4328535"/>
          </a:xfrm>
          <a:prstGeom prst="rect">
            <a:avLst/>
          </a:prstGeom>
          <a:ln>
            <a:solidFill>
              <a:schemeClr val="tx1"/>
            </a:solidFill>
          </a:ln>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5" imgW="554" imgH="551" progId="TCLayout.ActiveDocument.1">
                  <p:embed/>
                </p:oleObj>
              </mc:Choice>
              <mc:Fallback>
                <p:oleObj name="think-cell スライド" r:id="rId5"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43</a:t>
            </a:r>
          </a:p>
        </p:txBody>
      </p:sp>
      <p:sp>
        <p:nvSpPr>
          <p:cNvPr id="8" name="タイトル 1">
            <a:extLst>
              <a:ext uri="{FF2B5EF4-FFF2-40B4-BE49-F238E27FC236}">
                <a16:creationId xmlns:a16="http://schemas.microsoft.com/office/drawing/2014/main" id="{FAAF9015-DB48-3569-ECFF-CE77707838BE}"/>
              </a:ext>
            </a:extLst>
          </p:cNvPr>
          <p:cNvSpPr>
            <a:spLocks noGrp="1"/>
          </p:cNvSpPr>
          <p:nvPr>
            <p:ph type="ctrTitle"/>
          </p:nvPr>
        </p:nvSpPr>
        <p:spPr>
          <a:xfrm>
            <a:off x="1392691" y="220736"/>
            <a:ext cx="7576708" cy="486326"/>
          </a:xfrm>
        </p:spPr>
        <p:txBody>
          <a:bodyPr vert="horz">
            <a:noAutofit/>
          </a:bodyPr>
          <a:lstStyle/>
          <a:p>
            <a:r>
              <a:rPr lang="ja-JP" altLang="en-US" dirty="0"/>
              <a:t>金額等の入力</a:t>
            </a:r>
          </a:p>
        </p:txBody>
      </p:sp>
      <p:sp>
        <p:nvSpPr>
          <p:cNvPr id="9" name="タイトル 1">
            <a:extLst>
              <a:ext uri="{FF2B5EF4-FFF2-40B4-BE49-F238E27FC236}">
                <a16:creationId xmlns:a16="http://schemas.microsoft.com/office/drawing/2014/main" id="{6320B7D3-1FA8-C579-AC09-F41821441E3B}"/>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3-F</a:t>
            </a:r>
          </a:p>
        </p:txBody>
      </p:sp>
      <p:sp>
        <p:nvSpPr>
          <p:cNvPr id="12" name="サブタイトル 2">
            <a:extLst>
              <a:ext uri="{FF2B5EF4-FFF2-40B4-BE49-F238E27FC236}">
                <a16:creationId xmlns:a16="http://schemas.microsoft.com/office/drawing/2014/main" id="{91DF49E9-0C79-CFD4-8BF9-7C3A0D01B837}"/>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dirty="0">
                <a:latin typeface="BIZ UDPゴシック" panose="020B0400000000000000" pitchFamily="50" charset="-128"/>
                <a:ea typeface="BIZ UDPゴシック" panose="020B0400000000000000" pitchFamily="50" charset="-128"/>
              </a:rPr>
              <a:t>控除の入力をします</a:t>
            </a:r>
          </a:p>
        </p:txBody>
      </p:sp>
      <p:sp>
        <p:nvSpPr>
          <p:cNvPr id="3" name="テキスト ボックス 2">
            <a:extLst>
              <a:ext uri="{FF2B5EF4-FFF2-40B4-BE49-F238E27FC236}">
                <a16:creationId xmlns:a16="http://schemas.microsoft.com/office/drawing/2014/main" id="{04E85CF0-DF39-C88E-85F6-C59372A224EE}"/>
              </a:ext>
            </a:extLst>
          </p:cNvPr>
          <p:cNvSpPr txBox="1"/>
          <p:nvPr/>
        </p:nvSpPr>
        <p:spPr>
          <a:xfrm>
            <a:off x="2962837"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❺</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11" name="テキスト ボックス 10">
            <a:extLst>
              <a:ext uri="{FF2B5EF4-FFF2-40B4-BE49-F238E27FC236}">
                <a16:creationId xmlns:a16="http://schemas.microsoft.com/office/drawing/2014/main" id="{C37BFDBC-9DAB-69C0-D313-46908C354629}"/>
              </a:ext>
            </a:extLst>
          </p:cNvPr>
          <p:cNvSpPr txBox="1"/>
          <p:nvPr/>
        </p:nvSpPr>
        <p:spPr>
          <a:xfrm>
            <a:off x="3485787" y="1512998"/>
            <a:ext cx="3179707" cy="755720"/>
          </a:xfrm>
          <a:prstGeom prst="rect">
            <a:avLst/>
          </a:prstGeom>
          <a:noFill/>
        </p:spPr>
        <p:txBody>
          <a:bodyPr wrap="square" lIns="91440" tIns="45720" rIns="91440" bIns="45720" rtlCol="0" anchor="t">
            <a:spAutoFit/>
          </a:bodyPr>
          <a:lstStyle/>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その他の控除を選択して</a:t>
            </a:r>
            <a:endParaRPr lang="en-US" altLang="ja-JP"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金額を入力します</a:t>
            </a:r>
          </a:p>
        </p:txBody>
      </p:sp>
      <p:sp>
        <p:nvSpPr>
          <p:cNvPr id="25" name="四角形: 角を丸くする 24">
            <a:extLst>
              <a:ext uri="{FF2B5EF4-FFF2-40B4-BE49-F238E27FC236}">
                <a16:creationId xmlns:a16="http://schemas.microsoft.com/office/drawing/2014/main" id="{B66AB6CC-AB46-D590-38A8-174D525E6D7A}"/>
              </a:ext>
            </a:extLst>
          </p:cNvPr>
          <p:cNvSpPr/>
          <p:nvPr/>
        </p:nvSpPr>
        <p:spPr>
          <a:xfrm>
            <a:off x="3333081" y="4658214"/>
            <a:ext cx="2430000" cy="662724"/>
          </a:xfrm>
          <a:prstGeom prst="roundRect">
            <a:avLst/>
          </a:prstGeom>
          <a:noFill/>
          <a:ln w="38100">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sp>
        <p:nvSpPr>
          <p:cNvPr id="6" name="四角形: 角を丸くする 5">
            <a:extLst>
              <a:ext uri="{FF2B5EF4-FFF2-40B4-BE49-F238E27FC236}">
                <a16:creationId xmlns:a16="http://schemas.microsoft.com/office/drawing/2014/main" id="{1808A76D-2505-3B1E-8D5F-F49298189457}"/>
              </a:ext>
            </a:extLst>
          </p:cNvPr>
          <p:cNvSpPr/>
          <p:nvPr/>
        </p:nvSpPr>
        <p:spPr>
          <a:xfrm>
            <a:off x="3357000" y="6435961"/>
            <a:ext cx="2430000" cy="360000"/>
          </a:xfrm>
          <a:prstGeom prst="roundRect">
            <a:avLst/>
          </a:prstGeom>
          <a:noFill/>
          <a:ln w="38100">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352509662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図 18">
            <a:extLst>
              <a:ext uri="{FF2B5EF4-FFF2-40B4-BE49-F238E27FC236}">
                <a16:creationId xmlns:a16="http://schemas.microsoft.com/office/drawing/2014/main" id="{4F2C009F-A62D-E6DE-47BA-0B16DB9FD79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355742" y="2404242"/>
            <a:ext cx="2432515" cy="4328535"/>
          </a:xfrm>
          <a:prstGeom prst="rect">
            <a:avLst/>
          </a:prstGeom>
          <a:ln>
            <a:solidFill>
              <a:schemeClr val="tx1"/>
            </a:solidFill>
          </a:ln>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5" imgW="554" imgH="551" progId="TCLayout.ActiveDocument.1">
                  <p:embed/>
                </p:oleObj>
              </mc:Choice>
              <mc:Fallback>
                <p:oleObj name="think-cell スライド" r:id="rId5"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44</a:t>
            </a:r>
          </a:p>
        </p:txBody>
      </p:sp>
      <p:sp>
        <p:nvSpPr>
          <p:cNvPr id="8" name="タイトル 1">
            <a:extLst>
              <a:ext uri="{FF2B5EF4-FFF2-40B4-BE49-F238E27FC236}">
                <a16:creationId xmlns:a16="http://schemas.microsoft.com/office/drawing/2014/main" id="{FAAF9015-DB48-3569-ECFF-CE77707838BE}"/>
              </a:ext>
            </a:extLst>
          </p:cNvPr>
          <p:cNvSpPr>
            <a:spLocks noGrp="1"/>
          </p:cNvSpPr>
          <p:nvPr>
            <p:ph type="ctrTitle"/>
          </p:nvPr>
        </p:nvSpPr>
        <p:spPr>
          <a:xfrm>
            <a:off x="1392691" y="220736"/>
            <a:ext cx="7576708" cy="486326"/>
          </a:xfrm>
        </p:spPr>
        <p:txBody>
          <a:bodyPr vert="horz">
            <a:noAutofit/>
          </a:bodyPr>
          <a:lstStyle/>
          <a:p>
            <a:r>
              <a:rPr lang="ja-JP" altLang="en-US" dirty="0"/>
              <a:t>金額等の入力</a:t>
            </a:r>
          </a:p>
        </p:txBody>
      </p:sp>
      <p:sp>
        <p:nvSpPr>
          <p:cNvPr id="9" name="タイトル 1">
            <a:extLst>
              <a:ext uri="{FF2B5EF4-FFF2-40B4-BE49-F238E27FC236}">
                <a16:creationId xmlns:a16="http://schemas.microsoft.com/office/drawing/2014/main" id="{6320B7D3-1FA8-C579-AC09-F41821441E3B}"/>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3-F</a:t>
            </a:r>
          </a:p>
        </p:txBody>
      </p:sp>
      <p:sp>
        <p:nvSpPr>
          <p:cNvPr id="12" name="サブタイトル 2">
            <a:extLst>
              <a:ext uri="{FF2B5EF4-FFF2-40B4-BE49-F238E27FC236}">
                <a16:creationId xmlns:a16="http://schemas.microsoft.com/office/drawing/2014/main" id="{91DF49E9-0C79-CFD4-8BF9-7C3A0D01B837}"/>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dirty="0">
                <a:latin typeface="BIZ UDPゴシック" panose="020B0400000000000000" pitchFamily="50" charset="-128"/>
                <a:ea typeface="BIZ UDPゴシック" panose="020B0400000000000000" pitchFamily="50" charset="-128"/>
              </a:rPr>
              <a:t>控除の入力をします</a:t>
            </a:r>
          </a:p>
        </p:txBody>
      </p:sp>
      <p:sp>
        <p:nvSpPr>
          <p:cNvPr id="3" name="テキスト ボックス 2">
            <a:extLst>
              <a:ext uri="{FF2B5EF4-FFF2-40B4-BE49-F238E27FC236}">
                <a16:creationId xmlns:a16="http://schemas.microsoft.com/office/drawing/2014/main" id="{04E85CF0-DF39-C88E-85F6-C59372A224EE}"/>
              </a:ext>
            </a:extLst>
          </p:cNvPr>
          <p:cNvSpPr txBox="1"/>
          <p:nvPr/>
        </p:nvSpPr>
        <p:spPr>
          <a:xfrm>
            <a:off x="2962837"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❻</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11" name="テキスト ボックス 10">
            <a:extLst>
              <a:ext uri="{FF2B5EF4-FFF2-40B4-BE49-F238E27FC236}">
                <a16:creationId xmlns:a16="http://schemas.microsoft.com/office/drawing/2014/main" id="{C37BFDBC-9DAB-69C0-D313-46908C354629}"/>
              </a:ext>
            </a:extLst>
          </p:cNvPr>
          <p:cNvSpPr txBox="1"/>
          <p:nvPr/>
        </p:nvSpPr>
        <p:spPr>
          <a:xfrm>
            <a:off x="3485787" y="1512998"/>
            <a:ext cx="3074669" cy="395621"/>
          </a:xfrm>
          <a:prstGeom prst="rect">
            <a:avLst/>
          </a:prstGeom>
          <a:noFill/>
        </p:spPr>
        <p:txBody>
          <a:bodyPr wrap="square" lIns="91440" tIns="45720" rIns="91440" bIns="45720" rtlCol="0" anchor="t">
            <a:spAutoFit/>
          </a:bodyPr>
          <a:lstStyle/>
          <a:p>
            <a:pPr>
              <a:lnSpc>
                <a:spcPct val="130000"/>
              </a:lnSpc>
            </a:pPr>
            <a:r>
              <a:rPr lang="en-US" altLang="ja-JP"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次へ</a:t>
            </a:r>
            <a:r>
              <a:rPr lang="en-US" altLang="ja-JP"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をダブルタップします</a:t>
            </a:r>
          </a:p>
        </p:txBody>
      </p:sp>
      <p:sp>
        <p:nvSpPr>
          <p:cNvPr id="18" name="テキスト ボックス 17">
            <a:extLst>
              <a:ext uri="{FF2B5EF4-FFF2-40B4-BE49-F238E27FC236}">
                <a16:creationId xmlns:a16="http://schemas.microsoft.com/office/drawing/2014/main" id="{B8B0E22A-ED09-E5E5-40F5-C34F13DB2208}"/>
              </a:ext>
            </a:extLst>
          </p:cNvPr>
          <p:cNvSpPr txBox="1"/>
          <p:nvPr/>
        </p:nvSpPr>
        <p:spPr>
          <a:xfrm>
            <a:off x="6441748" y="2952428"/>
            <a:ext cx="2179910" cy="682046"/>
          </a:xfrm>
          <a:prstGeom prst="rect">
            <a:avLst/>
          </a:prstGeom>
          <a:noFill/>
        </p:spPr>
        <p:txBody>
          <a:bodyPr wrap="square" lIns="72000" rIns="0" rtlCol="0" anchor="t" anchorCtr="0">
            <a:spAutoFit/>
          </a:bodyPr>
          <a:lstStyle/>
          <a:p>
            <a:pPr>
              <a:lnSpc>
                <a:spcPct val="130000"/>
              </a:lnSpc>
            </a:pPr>
            <a:r>
              <a:rPr lang="en-US" altLang="ja-JP" sz="1600" dirty="0">
                <a:solidFill>
                  <a:schemeClr val="accent1"/>
                </a:solidFill>
                <a:latin typeface="BIZ UDPゴシック" panose="020B0400000000000000" pitchFamily="50" charset="-128"/>
                <a:ea typeface="BIZ UDPゴシック" panose="020B0400000000000000" pitchFamily="50" charset="-128"/>
              </a:rPr>
              <a:t>※</a:t>
            </a:r>
            <a:r>
              <a:rPr lang="ja-JP" altLang="en-US" sz="1600" dirty="0">
                <a:solidFill>
                  <a:schemeClr val="accent1"/>
                </a:solidFill>
                <a:latin typeface="BIZ UDPゴシック" panose="020B0400000000000000" pitchFamily="50" charset="-128"/>
                <a:ea typeface="BIZ UDPゴシック" panose="020B0400000000000000" pitchFamily="50" charset="-128"/>
              </a:rPr>
              <a:t>データがない場合はエラーが出ます</a:t>
            </a:r>
          </a:p>
        </p:txBody>
      </p:sp>
      <p:pic>
        <p:nvPicPr>
          <p:cNvPr id="23" name="図 22">
            <a:extLst>
              <a:ext uri="{FF2B5EF4-FFF2-40B4-BE49-F238E27FC236}">
                <a16:creationId xmlns:a16="http://schemas.microsoft.com/office/drawing/2014/main" id="{641110D0-6239-0E43-97C1-893E6D16AA31}"/>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6248300" y="3931042"/>
            <a:ext cx="2590107" cy="854906"/>
          </a:xfrm>
          <a:prstGeom prst="rect">
            <a:avLst/>
          </a:prstGeom>
          <a:ln w="6350">
            <a:solidFill>
              <a:schemeClr val="tx1"/>
            </a:solidFill>
          </a:ln>
        </p:spPr>
      </p:pic>
      <p:sp>
        <p:nvSpPr>
          <p:cNvPr id="25" name="四角形: 角を丸くする 24">
            <a:extLst>
              <a:ext uri="{FF2B5EF4-FFF2-40B4-BE49-F238E27FC236}">
                <a16:creationId xmlns:a16="http://schemas.microsoft.com/office/drawing/2014/main" id="{B66AB6CC-AB46-D590-38A8-174D525E6D7A}"/>
              </a:ext>
            </a:extLst>
          </p:cNvPr>
          <p:cNvSpPr/>
          <p:nvPr/>
        </p:nvSpPr>
        <p:spPr>
          <a:xfrm>
            <a:off x="3434656" y="6270450"/>
            <a:ext cx="2268947" cy="514318"/>
          </a:xfrm>
          <a:prstGeom prst="roundRect">
            <a:avLst/>
          </a:prstGeom>
          <a:noFill/>
          <a:ln w="38100">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sp>
        <p:nvSpPr>
          <p:cNvPr id="22" name="四角形: 角を丸くする 21">
            <a:extLst>
              <a:ext uri="{FF2B5EF4-FFF2-40B4-BE49-F238E27FC236}">
                <a16:creationId xmlns:a16="http://schemas.microsoft.com/office/drawing/2014/main" id="{D55455E9-F4F9-896E-F36E-A995B738E034}"/>
              </a:ext>
            </a:extLst>
          </p:cNvPr>
          <p:cNvSpPr/>
          <p:nvPr/>
        </p:nvSpPr>
        <p:spPr>
          <a:xfrm>
            <a:off x="6093736" y="3826537"/>
            <a:ext cx="2886295" cy="1093892"/>
          </a:xfrm>
          <a:prstGeom prst="roundRect">
            <a:avLst>
              <a:gd name="adj" fmla="val 8073"/>
            </a:avLst>
          </a:prstGeom>
          <a:noFill/>
          <a:ln w="38100">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07403113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id="{32178395-2354-F89D-0777-C82826A2D7EF}"/>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5438949" y="2402537"/>
            <a:ext cx="2430000" cy="4325867"/>
          </a:xfrm>
          <a:prstGeom prst="rect">
            <a:avLst/>
          </a:prstGeom>
          <a:ln>
            <a:solidFill>
              <a:schemeClr val="tx1"/>
            </a:solidFill>
          </a:ln>
        </p:spPr>
      </p:pic>
      <p:pic>
        <p:nvPicPr>
          <p:cNvPr id="5" name="図 4">
            <a:extLst>
              <a:ext uri="{FF2B5EF4-FFF2-40B4-BE49-F238E27FC236}">
                <a16:creationId xmlns:a16="http://schemas.microsoft.com/office/drawing/2014/main" id="{2CBCD99C-4B69-E759-8ADA-841781A06CF2}"/>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1234744" y="2402537"/>
            <a:ext cx="2430000" cy="4325867"/>
          </a:xfrm>
          <a:prstGeom prst="rect">
            <a:avLst/>
          </a:prstGeom>
          <a:ln>
            <a:solidFill>
              <a:schemeClr val="tx1"/>
            </a:solidFill>
          </a:ln>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cxnSp>
        <p:nvCxnSpPr>
          <p:cNvPr id="13" name="直線矢印コネクタ 12">
            <a:extLst>
              <a:ext uri="{FF2B5EF4-FFF2-40B4-BE49-F238E27FC236}">
                <a16:creationId xmlns:a16="http://schemas.microsoft.com/office/drawing/2014/main" id="{11DC774E-F204-D9F1-76AB-A4DD70DA345A}"/>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DFA45860-F023-30AF-2AE8-5C140AB3B3B3}"/>
              </a:ext>
            </a:extLst>
          </p:cNvPr>
          <p:cNvSpPr txBox="1"/>
          <p:nvPr/>
        </p:nvSpPr>
        <p:spPr>
          <a:xfrm>
            <a:off x="889484"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❶</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1" name="テキスト ボックス 20">
            <a:extLst>
              <a:ext uri="{FF2B5EF4-FFF2-40B4-BE49-F238E27FC236}">
                <a16:creationId xmlns:a16="http://schemas.microsoft.com/office/drawing/2014/main" id="{ABAC9FB8-BB58-939D-63EB-581C277E449C}"/>
              </a:ext>
            </a:extLst>
          </p:cNvPr>
          <p:cNvSpPr txBox="1"/>
          <p:nvPr/>
        </p:nvSpPr>
        <p:spPr>
          <a:xfrm>
            <a:off x="1412435" y="1512998"/>
            <a:ext cx="3042607" cy="755720"/>
          </a:xfrm>
          <a:prstGeom prst="rect">
            <a:avLst/>
          </a:prstGeom>
          <a:noFill/>
        </p:spPr>
        <p:txBody>
          <a:bodyPr wrap="square" lIns="91440" tIns="45720" rIns="91440" bIns="45720" rtlCol="0" anchor="t">
            <a:spAutoFit/>
          </a:bodyPr>
          <a:lstStyle/>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納付する金額または還付される金額を確認します</a:t>
            </a:r>
          </a:p>
        </p:txBody>
      </p:sp>
      <p:sp>
        <p:nvSpPr>
          <p:cNvPr id="26" name="テキスト ボックス 25">
            <a:extLst>
              <a:ext uri="{FF2B5EF4-FFF2-40B4-BE49-F238E27FC236}">
                <a16:creationId xmlns:a16="http://schemas.microsoft.com/office/drawing/2014/main" id="{38C1B4B9-C96A-6517-82E0-09DCD084FA95}"/>
              </a:ext>
            </a:extLst>
          </p:cNvPr>
          <p:cNvSpPr txBox="1"/>
          <p:nvPr/>
        </p:nvSpPr>
        <p:spPr>
          <a:xfrm>
            <a:off x="4760715" y="1512998"/>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❷</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31" name="テキスト ボックス 30">
            <a:extLst>
              <a:ext uri="{FF2B5EF4-FFF2-40B4-BE49-F238E27FC236}">
                <a16:creationId xmlns:a16="http://schemas.microsoft.com/office/drawing/2014/main" id="{9294E6C3-633E-05EF-F81B-0CB50EFC6506}"/>
              </a:ext>
            </a:extLst>
          </p:cNvPr>
          <p:cNvSpPr txBox="1"/>
          <p:nvPr/>
        </p:nvSpPr>
        <p:spPr>
          <a:xfrm>
            <a:off x="5300715" y="1512998"/>
            <a:ext cx="3969471" cy="755720"/>
          </a:xfrm>
          <a:prstGeom prst="rect">
            <a:avLst/>
          </a:prstGeom>
          <a:noFill/>
        </p:spPr>
        <p:txBody>
          <a:bodyPr wrap="square" rtlCol="0" anchor="t" anchorCtr="0">
            <a:spAutoFit/>
          </a:bodyPr>
          <a:lstStyle/>
          <a:p>
            <a:pPr>
              <a:lnSpc>
                <a:spcPct val="130000"/>
              </a:lnSpc>
            </a:pPr>
            <a:r>
              <a:rPr lang="ja-JP" altLang="en-US" dirty="0">
                <a:solidFill>
                  <a:prstClr val="black"/>
                </a:solidFill>
                <a:latin typeface="BIZ UDPゴシック" panose="020B0400000000000000" pitchFamily="50" charset="-128"/>
                <a:ea typeface="BIZ UDPゴシック" panose="020B0400000000000000" pitchFamily="50" charset="-128"/>
              </a:rPr>
              <a:t>「電子交付」または「書面交付」を</a:t>
            </a:r>
            <a:endParaRPr lang="en-US" altLang="ja-JP" sz="1800" dirty="0">
              <a:solidFill>
                <a:prstClr val="black"/>
              </a:solidFill>
              <a:latin typeface="BIZ UDPゴシック" panose="020B0400000000000000" pitchFamily="50" charset="-128"/>
              <a:ea typeface="BIZ UDPゴシック" panose="020B0400000000000000" pitchFamily="50" charset="-128"/>
            </a:endParaRPr>
          </a:p>
          <a:p>
            <a:pPr>
              <a:lnSpc>
                <a:spcPct val="130000"/>
              </a:lnSpc>
            </a:pPr>
            <a:r>
              <a:rPr lang="ja-JP" altLang="en-US" sz="1800" dirty="0">
                <a:solidFill>
                  <a:prstClr val="black"/>
                </a:solidFill>
                <a:latin typeface="BIZ UDPゴシック" panose="020B0400000000000000" pitchFamily="50" charset="-128"/>
                <a:ea typeface="BIZ UDPゴシック" panose="020B0400000000000000" pitchFamily="50" charset="-128"/>
              </a:rPr>
              <a:t>選択し、</a:t>
            </a:r>
            <a:r>
              <a:rPr lang="en-US" altLang="ja-JP" sz="1800" dirty="0">
                <a:solidFill>
                  <a:prstClr val="black"/>
                </a:solidFill>
                <a:latin typeface="BIZ UDPゴシック" panose="020B0400000000000000" pitchFamily="50" charset="-128"/>
                <a:ea typeface="BIZ UDPゴシック" panose="020B0400000000000000" pitchFamily="50" charset="-128"/>
              </a:rPr>
              <a:t>｢</a:t>
            </a:r>
            <a:r>
              <a:rPr lang="ja-JP" altLang="en-US" sz="1800" dirty="0">
                <a:solidFill>
                  <a:prstClr val="black"/>
                </a:solidFill>
                <a:latin typeface="BIZ UDPゴシック" panose="020B0400000000000000" pitchFamily="50" charset="-128"/>
                <a:ea typeface="BIZ UDPゴシック" panose="020B0400000000000000" pitchFamily="50" charset="-128"/>
              </a:rPr>
              <a:t>次へ</a:t>
            </a:r>
            <a:r>
              <a:rPr lang="en-US" altLang="ja-JP" sz="1800" dirty="0">
                <a:solidFill>
                  <a:prstClr val="black"/>
                </a:solidFill>
                <a:latin typeface="BIZ UDPゴシック" panose="020B0400000000000000" pitchFamily="50" charset="-128"/>
                <a:ea typeface="BIZ UDPゴシック" panose="020B0400000000000000" pitchFamily="50" charset="-128"/>
              </a:rPr>
              <a:t>｣</a:t>
            </a:r>
            <a:r>
              <a:rPr lang="ja-JP" altLang="en-US" sz="1800" dirty="0">
                <a:solidFill>
                  <a:prstClr val="black"/>
                </a:solidFill>
                <a:latin typeface="BIZ UDPゴシック" panose="020B0400000000000000" pitchFamily="50" charset="-128"/>
                <a:ea typeface="BIZ UDPゴシック" panose="020B0400000000000000" pitchFamily="50" charset="-128"/>
              </a:rPr>
              <a:t>をダブルタップします</a:t>
            </a:r>
            <a:endParaRPr lang="en-US" altLang="ja-JP" sz="1800" dirty="0">
              <a:solidFill>
                <a:prstClr val="black"/>
              </a:solidFill>
              <a:latin typeface="BIZ UDPゴシック" panose="020B0400000000000000" pitchFamily="50" charset="-128"/>
              <a:ea typeface="BIZ UDPゴシック" panose="020B0400000000000000" pitchFamily="50" charset="-128"/>
            </a:endParaRPr>
          </a:p>
        </p:txBody>
      </p:sp>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45</a:t>
            </a:r>
          </a:p>
        </p:txBody>
      </p:sp>
      <p:sp>
        <p:nvSpPr>
          <p:cNvPr id="8" name="タイトル 1">
            <a:extLst>
              <a:ext uri="{FF2B5EF4-FFF2-40B4-BE49-F238E27FC236}">
                <a16:creationId xmlns:a16="http://schemas.microsoft.com/office/drawing/2014/main" id="{FAAF9015-DB48-3569-ECFF-CE77707838BE}"/>
              </a:ext>
            </a:extLst>
          </p:cNvPr>
          <p:cNvSpPr>
            <a:spLocks noGrp="1"/>
          </p:cNvSpPr>
          <p:nvPr>
            <p:ph type="ctrTitle"/>
          </p:nvPr>
        </p:nvSpPr>
        <p:spPr>
          <a:xfrm>
            <a:off x="1392691" y="220736"/>
            <a:ext cx="7576708" cy="486326"/>
          </a:xfrm>
        </p:spPr>
        <p:txBody>
          <a:bodyPr vert="horz">
            <a:noAutofit/>
          </a:bodyPr>
          <a:lstStyle/>
          <a:p>
            <a:r>
              <a:rPr lang="ja-JP" altLang="en-US" dirty="0"/>
              <a:t>金額等の入力</a:t>
            </a:r>
          </a:p>
        </p:txBody>
      </p:sp>
      <p:sp>
        <p:nvSpPr>
          <p:cNvPr id="9" name="タイトル 1">
            <a:extLst>
              <a:ext uri="{FF2B5EF4-FFF2-40B4-BE49-F238E27FC236}">
                <a16:creationId xmlns:a16="http://schemas.microsoft.com/office/drawing/2014/main" id="{6320B7D3-1FA8-C579-AC09-F41821441E3B}"/>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3-F</a:t>
            </a:r>
          </a:p>
        </p:txBody>
      </p:sp>
      <p:sp>
        <p:nvSpPr>
          <p:cNvPr id="12" name="サブタイトル 2">
            <a:extLst>
              <a:ext uri="{FF2B5EF4-FFF2-40B4-BE49-F238E27FC236}">
                <a16:creationId xmlns:a16="http://schemas.microsoft.com/office/drawing/2014/main" id="{91DF49E9-0C79-CFD4-8BF9-7C3A0D01B837}"/>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dirty="0">
                <a:latin typeface="BIZ UDPゴシック" panose="020B0400000000000000" pitchFamily="50" charset="-128"/>
                <a:ea typeface="BIZ UDPゴシック" panose="020B0400000000000000" pitchFamily="50" charset="-128"/>
              </a:rPr>
              <a:t>計算結果の確認をします</a:t>
            </a:r>
          </a:p>
        </p:txBody>
      </p:sp>
      <p:sp>
        <p:nvSpPr>
          <p:cNvPr id="4" name="四角形: 角を丸くする 3">
            <a:extLst>
              <a:ext uri="{FF2B5EF4-FFF2-40B4-BE49-F238E27FC236}">
                <a16:creationId xmlns:a16="http://schemas.microsoft.com/office/drawing/2014/main" id="{1E8DF2A2-7306-5C1D-E3AE-1D0BBE48A4B4}"/>
              </a:ext>
            </a:extLst>
          </p:cNvPr>
          <p:cNvSpPr/>
          <p:nvPr/>
        </p:nvSpPr>
        <p:spPr>
          <a:xfrm>
            <a:off x="5521630" y="6213846"/>
            <a:ext cx="2268947" cy="514318"/>
          </a:xfrm>
          <a:prstGeom prst="roundRect">
            <a:avLst/>
          </a:prstGeom>
          <a:noFill/>
          <a:ln w="38100">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sp>
        <p:nvSpPr>
          <p:cNvPr id="17" name="四角形: 角を丸くする 16">
            <a:extLst>
              <a:ext uri="{FF2B5EF4-FFF2-40B4-BE49-F238E27FC236}">
                <a16:creationId xmlns:a16="http://schemas.microsoft.com/office/drawing/2014/main" id="{FF3956AC-A954-5385-E878-E00AE1F38EFA}"/>
              </a:ext>
            </a:extLst>
          </p:cNvPr>
          <p:cNvSpPr/>
          <p:nvPr/>
        </p:nvSpPr>
        <p:spPr>
          <a:xfrm>
            <a:off x="1264394" y="3616492"/>
            <a:ext cx="1045669" cy="582529"/>
          </a:xfrm>
          <a:prstGeom prst="roundRect">
            <a:avLst/>
          </a:prstGeom>
          <a:noFill/>
          <a:ln w="38100">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sp>
        <p:nvSpPr>
          <p:cNvPr id="7" name="四角形: 角を丸くする 6">
            <a:extLst>
              <a:ext uri="{FF2B5EF4-FFF2-40B4-BE49-F238E27FC236}">
                <a16:creationId xmlns:a16="http://schemas.microsoft.com/office/drawing/2014/main" id="{7FF5F49B-664E-8E76-BE7B-4F964EA2344A}"/>
              </a:ext>
            </a:extLst>
          </p:cNvPr>
          <p:cNvSpPr/>
          <p:nvPr/>
        </p:nvSpPr>
        <p:spPr>
          <a:xfrm>
            <a:off x="5438949" y="4693857"/>
            <a:ext cx="2092819" cy="514318"/>
          </a:xfrm>
          <a:prstGeom prst="roundRect">
            <a:avLst/>
          </a:prstGeom>
          <a:noFill/>
          <a:ln w="38100">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79546608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図 24">
            <a:extLst>
              <a:ext uri="{FF2B5EF4-FFF2-40B4-BE49-F238E27FC236}">
                <a16:creationId xmlns:a16="http://schemas.microsoft.com/office/drawing/2014/main" id="{7B3C0A71-26A1-6011-A894-213339C491CB}"/>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b="-1"/>
          <a:stretch/>
        </p:blipFill>
        <p:spPr>
          <a:xfrm>
            <a:off x="5444044" y="2408184"/>
            <a:ext cx="2430000" cy="4316339"/>
          </a:xfrm>
          <a:prstGeom prst="rect">
            <a:avLst/>
          </a:prstGeom>
          <a:ln>
            <a:solidFill>
              <a:schemeClr val="tx1"/>
            </a:solidFill>
          </a:ln>
        </p:spPr>
      </p:pic>
      <p:pic>
        <p:nvPicPr>
          <p:cNvPr id="10" name="図 9">
            <a:extLst>
              <a:ext uri="{FF2B5EF4-FFF2-40B4-BE49-F238E27FC236}">
                <a16:creationId xmlns:a16="http://schemas.microsoft.com/office/drawing/2014/main" id="{D13B885F-7ED8-97E2-CD68-8D666003793A}"/>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l="-585" r="-733"/>
          <a:stretch/>
        </p:blipFill>
        <p:spPr>
          <a:xfrm>
            <a:off x="1251763" y="2408184"/>
            <a:ext cx="2430000" cy="4316340"/>
          </a:xfrm>
          <a:prstGeom prst="rect">
            <a:avLst/>
          </a:prstGeom>
          <a:ln>
            <a:solidFill>
              <a:schemeClr val="tx1"/>
            </a:solidFill>
          </a:ln>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14" name="テキスト ボックス 13">
            <a:extLst>
              <a:ext uri="{FF2B5EF4-FFF2-40B4-BE49-F238E27FC236}">
                <a16:creationId xmlns:a16="http://schemas.microsoft.com/office/drawing/2014/main" id="{DFA45860-F023-30AF-2AE8-5C140AB3B3B3}"/>
              </a:ext>
            </a:extLst>
          </p:cNvPr>
          <p:cNvSpPr txBox="1"/>
          <p:nvPr/>
        </p:nvSpPr>
        <p:spPr>
          <a:xfrm>
            <a:off x="104444"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❶</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1" name="テキスト ボックス 20">
            <a:extLst>
              <a:ext uri="{FF2B5EF4-FFF2-40B4-BE49-F238E27FC236}">
                <a16:creationId xmlns:a16="http://schemas.microsoft.com/office/drawing/2014/main" id="{ABAC9FB8-BB58-939D-63EB-581C277E449C}"/>
              </a:ext>
            </a:extLst>
          </p:cNvPr>
          <p:cNvSpPr txBox="1"/>
          <p:nvPr/>
        </p:nvSpPr>
        <p:spPr>
          <a:xfrm>
            <a:off x="732325" y="1512998"/>
            <a:ext cx="4360853" cy="755720"/>
          </a:xfrm>
          <a:prstGeom prst="rect">
            <a:avLst/>
          </a:prstGeom>
          <a:noFill/>
        </p:spPr>
        <p:txBody>
          <a:bodyPr wrap="square" lIns="91440" tIns="45720" rIns="91440" bIns="45720" rtlCol="0" anchor="t">
            <a:spAutoFit/>
          </a:bodyPr>
          <a:lstStyle/>
          <a:p>
            <a:pPr>
              <a:lnSpc>
                <a:spcPct val="130000"/>
              </a:lnSpc>
            </a:pPr>
            <a:r>
              <a:rPr lang="ja-JP" altLang="en-US"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提出要件を確認し、該当する場合はチェックを入れ「入力する」をダブルタップします</a:t>
            </a:r>
            <a:endParaRPr lang="en-US" altLang="zh-TW"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46</a:t>
            </a:r>
          </a:p>
        </p:txBody>
      </p:sp>
      <p:sp>
        <p:nvSpPr>
          <p:cNvPr id="8" name="タイトル 1">
            <a:extLst>
              <a:ext uri="{FF2B5EF4-FFF2-40B4-BE49-F238E27FC236}">
                <a16:creationId xmlns:a16="http://schemas.microsoft.com/office/drawing/2014/main" id="{FAAF9015-DB48-3569-ECFF-CE77707838BE}"/>
              </a:ext>
            </a:extLst>
          </p:cNvPr>
          <p:cNvSpPr>
            <a:spLocks noGrp="1"/>
          </p:cNvSpPr>
          <p:nvPr>
            <p:ph type="ctrTitle"/>
          </p:nvPr>
        </p:nvSpPr>
        <p:spPr>
          <a:xfrm>
            <a:off x="1392691" y="220736"/>
            <a:ext cx="7576708" cy="486326"/>
          </a:xfrm>
        </p:spPr>
        <p:txBody>
          <a:bodyPr vert="horz">
            <a:noAutofit/>
          </a:bodyPr>
          <a:lstStyle/>
          <a:p>
            <a:r>
              <a:rPr lang="ja-JP" altLang="en-US" dirty="0"/>
              <a:t>金額等の入力</a:t>
            </a:r>
          </a:p>
        </p:txBody>
      </p:sp>
      <p:sp>
        <p:nvSpPr>
          <p:cNvPr id="9" name="タイトル 1">
            <a:extLst>
              <a:ext uri="{FF2B5EF4-FFF2-40B4-BE49-F238E27FC236}">
                <a16:creationId xmlns:a16="http://schemas.microsoft.com/office/drawing/2014/main" id="{6320B7D3-1FA8-C579-AC09-F41821441E3B}"/>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3-F</a:t>
            </a:r>
          </a:p>
        </p:txBody>
      </p:sp>
      <p:sp>
        <p:nvSpPr>
          <p:cNvPr id="12" name="サブタイトル 2">
            <a:extLst>
              <a:ext uri="{FF2B5EF4-FFF2-40B4-BE49-F238E27FC236}">
                <a16:creationId xmlns:a16="http://schemas.microsoft.com/office/drawing/2014/main" id="{91DF49E9-0C79-CFD4-8BF9-7C3A0D01B837}"/>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zh-TW" altLang="en-US" sz="22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財産債務調書</a:t>
            </a:r>
            <a:r>
              <a:rPr lang="ja-JP" altLang="en-US" sz="22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の作成をします</a:t>
            </a:r>
            <a:endParaRPr lang="ja-JP" altLang="en-US" sz="2200" dirty="0">
              <a:latin typeface="BIZ UDPゴシック" panose="020B0400000000000000" pitchFamily="50" charset="-128"/>
              <a:ea typeface="BIZ UDPゴシック" panose="020B0400000000000000" pitchFamily="50" charset="-128"/>
            </a:endParaRPr>
          </a:p>
        </p:txBody>
      </p:sp>
      <p:sp>
        <p:nvSpPr>
          <p:cNvPr id="22" name="四角形: 角を丸くする 21">
            <a:extLst>
              <a:ext uri="{FF2B5EF4-FFF2-40B4-BE49-F238E27FC236}">
                <a16:creationId xmlns:a16="http://schemas.microsoft.com/office/drawing/2014/main" id="{5166526F-FCD9-E0C7-0A36-441184AF3277}"/>
              </a:ext>
            </a:extLst>
          </p:cNvPr>
          <p:cNvSpPr/>
          <p:nvPr/>
        </p:nvSpPr>
        <p:spPr>
          <a:xfrm>
            <a:off x="1340440" y="4703720"/>
            <a:ext cx="2274952" cy="426353"/>
          </a:xfrm>
          <a:prstGeom prst="roundRect">
            <a:avLst>
              <a:gd name="adj" fmla="val 10606"/>
            </a:avLst>
          </a:prstGeom>
          <a:noFill/>
          <a:ln w="38100">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sp>
        <p:nvSpPr>
          <p:cNvPr id="34" name="四角形: 角を丸くする 33">
            <a:extLst>
              <a:ext uri="{FF2B5EF4-FFF2-40B4-BE49-F238E27FC236}">
                <a16:creationId xmlns:a16="http://schemas.microsoft.com/office/drawing/2014/main" id="{749FA8C6-F8D1-8D62-D304-E755E107E120}"/>
              </a:ext>
            </a:extLst>
          </p:cNvPr>
          <p:cNvSpPr/>
          <p:nvPr/>
        </p:nvSpPr>
        <p:spPr>
          <a:xfrm>
            <a:off x="5502625" y="4069341"/>
            <a:ext cx="2293840" cy="442501"/>
          </a:xfrm>
          <a:prstGeom prst="roundRect">
            <a:avLst>
              <a:gd name="adj" fmla="val 10606"/>
            </a:avLst>
          </a:prstGeom>
          <a:noFill/>
          <a:ln w="38100">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sp>
        <p:nvSpPr>
          <p:cNvPr id="27" name="四角形: 角を丸くする 26">
            <a:extLst>
              <a:ext uri="{FF2B5EF4-FFF2-40B4-BE49-F238E27FC236}">
                <a16:creationId xmlns:a16="http://schemas.microsoft.com/office/drawing/2014/main" id="{F2AE4183-CFA2-C9CB-8D34-BEE414E400D4}"/>
              </a:ext>
            </a:extLst>
          </p:cNvPr>
          <p:cNvSpPr/>
          <p:nvPr/>
        </p:nvSpPr>
        <p:spPr>
          <a:xfrm>
            <a:off x="1336032" y="5440484"/>
            <a:ext cx="2274952" cy="426353"/>
          </a:xfrm>
          <a:prstGeom prst="roundRect">
            <a:avLst>
              <a:gd name="adj" fmla="val 10606"/>
            </a:avLst>
          </a:prstGeom>
          <a:noFill/>
          <a:ln w="38100">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sp>
        <p:nvSpPr>
          <p:cNvPr id="29" name="テキスト ボックス 28">
            <a:extLst>
              <a:ext uri="{FF2B5EF4-FFF2-40B4-BE49-F238E27FC236}">
                <a16:creationId xmlns:a16="http://schemas.microsoft.com/office/drawing/2014/main" id="{B3472B2E-6058-2CA4-ECBA-8CAE7E04F276}"/>
              </a:ext>
            </a:extLst>
          </p:cNvPr>
          <p:cNvSpPr txBox="1"/>
          <p:nvPr/>
        </p:nvSpPr>
        <p:spPr>
          <a:xfrm>
            <a:off x="4904044" y="1518895"/>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❷</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30" name="テキスト ボックス 29">
            <a:extLst>
              <a:ext uri="{FF2B5EF4-FFF2-40B4-BE49-F238E27FC236}">
                <a16:creationId xmlns:a16="http://schemas.microsoft.com/office/drawing/2014/main" id="{735DE803-E892-E1C6-6466-E2675C32D1C8}"/>
              </a:ext>
            </a:extLst>
          </p:cNvPr>
          <p:cNvSpPr txBox="1"/>
          <p:nvPr/>
        </p:nvSpPr>
        <p:spPr>
          <a:xfrm>
            <a:off x="5256263" y="1512998"/>
            <a:ext cx="4031608" cy="755720"/>
          </a:xfrm>
          <a:prstGeom prst="rect">
            <a:avLst/>
          </a:prstGeom>
          <a:noFill/>
        </p:spPr>
        <p:txBody>
          <a:bodyPr wrap="square" rtlCol="0" anchor="t" anchorCtr="0">
            <a:spAutoFit/>
          </a:bodyPr>
          <a:lstStyle/>
          <a:p>
            <a:pPr>
              <a:lnSpc>
                <a:spcPct val="130000"/>
              </a:lnSpc>
            </a:pPr>
            <a:r>
              <a:rPr lang="ja-JP" altLang="en-US" dirty="0">
                <a:solidFill>
                  <a:prstClr val="black"/>
                </a:solidFill>
                <a:latin typeface="BIZ UDPゴシック" panose="020B0400000000000000" pitchFamily="50" charset="-128"/>
                <a:ea typeface="BIZ UDPゴシック" panose="020B0400000000000000" pitchFamily="50" charset="-128"/>
              </a:rPr>
              <a:t>「財産・債務を入力する」をダブルタップし、財産・債務の内容を入力します</a:t>
            </a:r>
          </a:p>
        </p:txBody>
      </p:sp>
      <p:cxnSp>
        <p:nvCxnSpPr>
          <p:cNvPr id="32" name="直線矢印コネクタ 31">
            <a:extLst>
              <a:ext uri="{FF2B5EF4-FFF2-40B4-BE49-F238E27FC236}">
                <a16:creationId xmlns:a16="http://schemas.microsoft.com/office/drawing/2014/main" id="{D1896C53-5A68-E7D4-CFEE-A2F1330B668F}"/>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652968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図 40">
            <a:extLst>
              <a:ext uri="{FF2B5EF4-FFF2-40B4-BE49-F238E27FC236}">
                <a16:creationId xmlns:a16="http://schemas.microsoft.com/office/drawing/2014/main" id="{F899953A-55FA-31AE-A674-2CED945CEDF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711369" y="2335596"/>
            <a:ext cx="2017951" cy="4340728"/>
          </a:xfrm>
          <a:prstGeom prst="rect">
            <a:avLst/>
          </a:prstGeom>
        </p:spPr>
      </p:pic>
      <p:pic>
        <p:nvPicPr>
          <p:cNvPr id="42" name="図 41" descr="背景パターン&#10;&#10;自動的に生成された説明">
            <a:extLst>
              <a:ext uri="{FF2B5EF4-FFF2-40B4-BE49-F238E27FC236}">
                <a16:creationId xmlns:a16="http://schemas.microsoft.com/office/drawing/2014/main" id="{EFA4436F-A6F0-B2EC-791F-4D046818F25D}"/>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427932" y="2345122"/>
            <a:ext cx="1993845" cy="4319997"/>
          </a:xfrm>
          <a:prstGeom prst="rect">
            <a:avLst/>
          </a:prstGeom>
          <a:ln>
            <a:solidFill>
              <a:schemeClr val="tx1"/>
            </a:solidFill>
          </a:ln>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ctrTitle"/>
          </p:nvPr>
        </p:nvSpPr>
        <p:spPr>
          <a:xfrm>
            <a:off x="1392691" y="397715"/>
            <a:ext cx="7576708" cy="486326"/>
          </a:xfrm>
        </p:spPr>
        <p:txBody>
          <a:bodyPr vert="horz">
            <a:noAutofit/>
          </a:bodyPr>
          <a:lstStyle/>
          <a:p>
            <a:r>
              <a:rPr lang="ja-JP" altLang="en-US" dirty="0"/>
              <a:t>国税庁の確定申告書等作成コーナーに</a:t>
            </a:r>
            <a:br>
              <a:rPr lang="ja-JP" altLang="en-US" dirty="0"/>
            </a:br>
            <a:r>
              <a:rPr lang="ja-JP" altLang="en-US" dirty="0"/>
              <a:t>アクセスして作成開始</a:t>
            </a:r>
          </a:p>
        </p:txBody>
      </p:sp>
      <p:sp>
        <p:nvSpPr>
          <p:cNvPr id="6" name="タイトル 1">
            <a:extLst>
              <a:ext uri="{FF2B5EF4-FFF2-40B4-BE49-F238E27FC236}">
                <a16:creationId xmlns:a16="http://schemas.microsoft.com/office/drawing/2014/main" id="{C0B55FB9-0ECD-7B8C-D399-7AE9236F9816}"/>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3-B</a:t>
            </a:r>
          </a:p>
        </p:txBody>
      </p:sp>
      <p:cxnSp>
        <p:nvCxnSpPr>
          <p:cNvPr id="13" name="直線矢印コネクタ 12">
            <a:extLst>
              <a:ext uri="{FF2B5EF4-FFF2-40B4-BE49-F238E27FC236}">
                <a16:creationId xmlns:a16="http://schemas.microsoft.com/office/drawing/2014/main" id="{11DC774E-F204-D9F1-76AB-A4DD70DA345A}"/>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DFA45860-F023-30AF-2AE8-5C140AB3B3B3}"/>
              </a:ext>
            </a:extLst>
          </p:cNvPr>
          <p:cNvSpPr txBox="1"/>
          <p:nvPr/>
        </p:nvSpPr>
        <p:spPr>
          <a:xfrm>
            <a:off x="889484"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❶</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1" name="テキスト ボックス 20">
            <a:extLst>
              <a:ext uri="{FF2B5EF4-FFF2-40B4-BE49-F238E27FC236}">
                <a16:creationId xmlns:a16="http://schemas.microsoft.com/office/drawing/2014/main" id="{ABAC9FB8-BB58-939D-63EB-581C277E449C}"/>
              </a:ext>
            </a:extLst>
          </p:cNvPr>
          <p:cNvSpPr txBox="1"/>
          <p:nvPr/>
        </p:nvSpPr>
        <p:spPr>
          <a:xfrm>
            <a:off x="1427934" y="1512998"/>
            <a:ext cx="2820216" cy="755720"/>
          </a:xfrm>
          <a:prstGeom prst="rect">
            <a:avLst/>
          </a:prstGeom>
          <a:noFill/>
        </p:spPr>
        <p:txBody>
          <a:bodyPr wrap="square" lIns="91440" tIns="45720" rIns="91440" bIns="45720" rtlCol="0" anchor="t">
            <a:spAutoFit/>
          </a:bodyPr>
          <a:lstStyle/>
          <a:p>
            <a:pPr>
              <a:lnSpc>
                <a:spcPct val="130000"/>
              </a:lnSpc>
            </a:pPr>
            <a:r>
              <a:rPr lang="en-US" altLang="ja-JP"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Chrome</a:t>
            </a: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　　　を</a:t>
            </a:r>
            <a:endParaRPr lang="en-US" altLang="ja-JP"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ダブルタップします</a:t>
            </a:r>
          </a:p>
        </p:txBody>
      </p:sp>
      <p:sp>
        <p:nvSpPr>
          <p:cNvPr id="26" name="テキスト ボックス 25">
            <a:extLst>
              <a:ext uri="{FF2B5EF4-FFF2-40B4-BE49-F238E27FC236}">
                <a16:creationId xmlns:a16="http://schemas.microsoft.com/office/drawing/2014/main" id="{38C1B4B9-C96A-6517-82E0-09DCD084FA95}"/>
              </a:ext>
            </a:extLst>
          </p:cNvPr>
          <p:cNvSpPr txBox="1"/>
          <p:nvPr/>
        </p:nvSpPr>
        <p:spPr>
          <a:xfrm>
            <a:off x="5093178" y="1512998"/>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❷</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31" name="テキスト ボックス 30">
            <a:extLst>
              <a:ext uri="{FF2B5EF4-FFF2-40B4-BE49-F238E27FC236}">
                <a16:creationId xmlns:a16="http://schemas.microsoft.com/office/drawing/2014/main" id="{9294E6C3-633E-05EF-F81B-0CB50EFC6506}"/>
              </a:ext>
            </a:extLst>
          </p:cNvPr>
          <p:cNvSpPr txBox="1"/>
          <p:nvPr/>
        </p:nvSpPr>
        <p:spPr>
          <a:xfrm>
            <a:off x="5607129" y="1512998"/>
            <a:ext cx="3192520" cy="755720"/>
          </a:xfrm>
          <a:prstGeom prst="rect">
            <a:avLst/>
          </a:prstGeom>
          <a:noFill/>
        </p:spPr>
        <p:txBody>
          <a:bodyPr wrap="square" rtlCol="0" anchor="t" anchorCtr="0">
            <a:spAutoFit/>
          </a:bodyPr>
          <a:lstStyle/>
          <a:p>
            <a:pPr>
              <a:lnSpc>
                <a:spcPct val="130000"/>
              </a:lnSpc>
            </a:pPr>
            <a:r>
              <a:rPr lang="ja-JP" altLang="en-US" sz="1800" dirty="0">
                <a:solidFill>
                  <a:prstClr val="black"/>
                </a:solidFill>
                <a:latin typeface="BIZ UDPゴシック" panose="020B0400000000000000" pitchFamily="50" charset="-128"/>
                <a:ea typeface="BIZ UDPゴシック" panose="020B0400000000000000" pitchFamily="50" charset="-128"/>
              </a:rPr>
              <a:t>検索用の枠をダブルタップします（赤枠内）</a:t>
            </a:r>
            <a:endParaRPr lang="en-US" altLang="ja-JP" sz="1800" dirty="0">
              <a:solidFill>
                <a:prstClr val="black"/>
              </a:solidFill>
              <a:latin typeface="BIZ UDPゴシック" panose="020B0400000000000000" pitchFamily="50" charset="-128"/>
              <a:ea typeface="BIZ UDPゴシック" panose="020B0400000000000000" pitchFamily="50" charset="-128"/>
            </a:endParaRPr>
          </a:p>
        </p:txBody>
      </p:sp>
      <p:sp>
        <p:nvSpPr>
          <p:cNvPr id="10" name="テキスト ボックス 9">
            <a:extLst>
              <a:ext uri="{FF2B5EF4-FFF2-40B4-BE49-F238E27FC236}">
                <a16:creationId xmlns:a16="http://schemas.microsoft.com/office/drawing/2014/main" id="{06FB4113-A43E-B53F-1DDE-AD9149DAC23F}"/>
              </a:ext>
            </a:extLst>
          </p:cNvPr>
          <p:cNvSpPr txBox="1"/>
          <p:nvPr/>
        </p:nvSpPr>
        <p:spPr>
          <a:xfrm>
            <a:off x="6522189" y="983661"/>
            <a:ext cx="2476471" cy="369332"/>
          </a:xfrm>
          <a:prstGeom prst="rect">
            <a:avLst/>
          </a:prstGeom>
          <a:solidFill>
            <a:schemeClr val="accent2">
              <a:lumMod val="40000"/>
              <a:lumOff val="60000"/>
            </a:schemeClr>
          </a:solidFill>
        </p:spPr>
        <p:txBody>
          <a:bodyPr wrap="square" rtlCol="0">
            <a:spAutoFit/>
          </a:bodyPr>
          <a:lstStyle/>
          <a:p>
            <a:pPr algn="ctr"/>
            <a:r>
              <a:rPr lang="en-US" altLang="ja-JP" b="1" dirty="0">
                <a:latin typeface="BIZ UDPゴシック" panose="020B0400000000000000" pitchFamily="50" charset="-128"/>
                <a:ea typeface="BIZ UDPゴシック" panose="020B0400000000000000" pitchFamily="50" charset="-128"/>
                <a:cs typeface="Meiryo" charset="-128"/>
              </a:rPr>
              <a:t>Android</a:t>
            </a:r>
            <a:r>
              <a:rPr lang="ja-JP" altLang="en-US" b="1" dirty="0">
                <a:latin typeface="BIZ UDPゴシック" panose="020B0400000000000000" pitchFamily="50" charset="-128"/>
                <a:ea typeface="BIZ UDPゴシック" panose="020B0400000000000000" pitchFamily="50" charset="-128"/>
                <a:cs typeface="Meiryo" charset="-128"/>
              </a:rPr>
              <a:t>の場合</a:t>
            </a:r>
          </a:p>
        </p:txBody>
      </p:sp>
      <p:sp>
        <p:nvSpPr>
          <p:cNvPr id="3" name="四角形: 角を丸くする 2">
            <a:extLst>
              <a:ext uri="{FF2B5EF4-FFF2-40B4-BE49-F238E27FC236}">
                <a16:creationId xmlns:a16="http://schemas.microsoft.com/office/drawing/2014/main" id="{DADAF43D-1F68-D792-27EE-7F100927F407}"/>
              </a:ext>
            </a:extLst>
          </p:cNvPr>
          <p:cNvSpPr/>
          <p:nvPr/>
        </p:nvSpPr>
        <p:spPr>
          <a:xfrm>
            <a:off x="2626254" y="5975868"/>
            <a:ext cx="362310" cy="360000"/>
          </a:xfrm>
          <a:prstGeom prst="roundRect">
            <a:avLst>
              <a:gd name="adj" fmla="val 10479"/>
            </a:avLst>
          </a:prstGeom>
          <a:noFill/>
          <a:ln w="38100">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
        <p:nvSpPr>
          <p:cNvPr id="17" name="Slide Number Placeholder 5">
            <a:extLst>
              <a:ext uri="{FF2B5EF4-FFF2-40B4-BE49-F238E27FC236}">
                <a16:creationId xmlns:a16="http://schemas.microsoft.com/office/drawing/2014/main" id="{A14760BF-CA4F-ED5C-FCFD-5D4B8EFD68F2}"/>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2</a:t>
            </a:r>
          </a:p>
        </p:txBody>
      </p:sp>
      <p:pic>
        <p:nvPicPr>
          <p:cNvPr id="4" name="図 3">
            <a:extLst>
              <a:ext uri="{FF2B5EF4-FFF2-40B4-BE49-F238E27FC236}">
                <a16:creationId xmlns:a16="http://schemas.microsoft.com/office/drawing/2014/main" id="{35A87F67-405A-FEE5-D6B4-10A5FEFBC0EA}"/>
              </a:ext>
            </a:extLst>
          </p:cNvPr>
          <p:cNvPicPr>
            <a:picLocks noChangeAspect="1" noChangeArrowheads="1"/>
          </p:cNvPicPr>
          <p:nvPr/>
        </p:nvPicPr>
        <p:blipFill rotWithShape="1">
          <a:blip r:embed="rId8" cstate="email">
            <a:extLst>
              <a:ext uri="{28A0092B-C50C-407E-A947-70E740481C1C}">
                <a14:useLocalDpi xmlns:a14="http://schemas.microsoft.com/office/drawing/2010/main"/>
              </a:ext>
            </a:extLst>
          </a:blip>
          <a:srcRect/>
          <a:stretch/>
        </p:blipFill>
        <p:spPr bwMode="auto">
          <a:xfrm>
            <a:off x="2549922" y="1563349"/>
            <a:ext cx="345270" cy="345270"/>
          </a:xfrm>
          <a:custGeom>
            <a:avLst/>
            <a:gdLst>
              <a:gd name="connsiteX0" fmla="*/ 252000 w 504000"/>
              <a:gd name="connsiteY0" fmla="*/ 0 h 504000"/>
              <a:gd name="connsiteX1" fmla="*/ 504000 w 504000"/>
              <a:gd name="connsiteY1" fmla="*/ 252000 h 504000"/>
              <a:gd name="connsiteX2" fmla="*/ 252000 w 504000"/>
              <a:gd name="connsiteY2" fmla="*/ 504000 h 504000"/>
              <a:gd name="connsiteX3" fmla="*/ 0 w 504000"/>
              <a:gd name="connsiteY3" fmla="*/ 252000 h 504000"/>
              <a:gd name="connsiteX4" fmla="*/ 252000 w 504000"/>
              <a:gd name="connsiteY4" fmla="*/ 0 h 504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4000" h="504000">
                <a:moveTo>
                  <a:pt x="252000" y="0"/>
                </a:moveTo>
                <a:cubicBezTo>
                  <a:pt x="391176" y="0"/>
                  <a:pt x="504000" y="112824"/>
                  <a:pt x="504000" y="252000"/>
                </a:cubicBezTo>
                <a:cubicBezTo>
                  <a:pt x="504000" y="391176"/>
                  <a:pt x="391176" y="504000"/>
                  <a:pt x="252000" y="504000"/>
                </a:cubicBezTo>
                <a:cubicBezTo>
                  <a:pt x="112824" y="504000"/>
                  <a:pt x="0" y="391176"/>
                  <a:pt x="0" y="252000"/>
                </a:cubicBezTo>
                <a:cubicBezTo>
                  <a:pt x="0" y="112824"/>
                  <a:pt x="112824" y="0"/>
                  <a:pt x="252000" y="0"/>
                </a:cubicBezTo>
                <a:close/>
              </a:path>
            </a:pathLst>
          </a:custGeom>
          <a:noFill/>
          <a:ln w="9525">
            <a:noFill/>
            <a:miter lim="800000"/>
            <a:headEnd/>
            <a:tailEnd/>
          </a:ln>
          <a:extLst>
            <a:ext uri="{909E8E84-426E-40DD-AFC4-6F175D3DCCD1}">
              <a14:hiddenFill xmlns:a14="http://schemas.microsoft.com/office/drawing/2010/main">
                <a:solidFill>
                  <a:srgbClr val="FFFFFF"/>
                </a:solidFill>
              </a14:hiddenFill>
            </a:ext>
          </a:extLst>
        </p:spPr>
      </p:pic>
      <p:sp>
        <p:nvSpPr>
          <p:cNvPr id="40" name="サブタイトル 2">
            <a:extLst>
              <a:ext uri="{FF2B5EF4-FFF2-40B4-BE49-F238E27FC236}">
                <a16:creationId xmlns:a16="http://schemas.microsoft.com/office/drawing/2014/main" id="{1CF30338-96A0-E344-8A29-19ABC3ABD1E7}"/>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dirty="0">
                <a:latin typeface="BIZ UDPゴシック" panose="020B0400000000000000" pitchFamily="50" charset="-128"/>
                <a:ea typeface="BIZ UDPゴシック" panose="020B0400000000000000" pitchFamily="50" charset="-128"/>
              </a:rPr>
              <a:t>確定申告書等作成コーナーにアクセスしましょう</a:t>
            </a:r>
          </a:p>
        </p:txBody>
      </p:sp>
      <p:sp>
        <p:nvSpPr>
          <p:cNvPr id="43" name="四角形: 角を丸くする 42">
            <a:extLst>
              <a:ext uri="{FF2B5EF4-FFF2-40B4-BE49-F238E27FC236}">
                <a16:creationId xmlns:a16="http://schemas.microsoft.com/office/drawing/2014/main" id="{E057BDEA-B0D0-FDC0-101E-E5DCAC2E6DEC}"/>
              </a:ext>
            </a:extLst>
          </p:cNvPr>
          <p:cNvSpPr/>
          <p:nvPr/>
        </p:nvSpPr>
        <p:spPr>
          <a:xfrm>
            <a:off x="5766672" y="3281243"/>
            <a:ext cx="1853328" cy="360000"/>
          </a:xfrm>
          <a:prstGeom prst="roundRect">
            <a:avLst>
              <a:gd name="adj" fmla="val 10479"/>
            </a:avLst>
          </a:prstGeom>
          <a:noFill/>
          <a:ln w="38100">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
        <p:nvSpPr>
          <p:cNvPr id="5" name="テキスト ボックス 4">
            <a:extLst>
              <a:ext uri="{FF2B5EF4-FFF2-40B4-BE49-F238E27FC236}">
                <a16:creationId xmlns:a16="http://schemas.microsoft.com/office/drawing/2014/main" id="{BD8AA018-FB5D-91A3-929F-E93345035977}"/>
              </a:ext>
            </a:extLst>
          </p:cNvPr>
          <p:cNvSpPr txBox="1"/>
          <p:nvPr/>
        </p:nvSpPr>
        <p:spPr>
          <a:xfrm>
            <a:off x="3444355" y="2039713"/>
            <a:ext cx="2225801" cy="1836015"/>
          </a:xfrm>
          <a:prstGeom prst="rect">
            <a:avLst/>
          </a:prstGeom>
          <a:noFill/>
        </p:spPr>
        <p:txBody>
          <a:bodyPr wrap="square" rtlCol="0">
            <a:spAutoFit/>
          </a:bodyPr>
          <a:lstStyle/>
          <a:p>
            <a:pPr>
              <a:lnSpc>
                <a:spcPct val="130000"/>
              </a:lnSpc>
            </a:pPr>
            <a:r>
              <a:rPr lang="en-US" altLang="ja-JP" dirty="0">
                <a:solidFill>
                  <a:schemeClr val="accent1"/>
                </a:solidFill>
                <a:latin typeface="BIZ UDPゴシック" panose="020B0400000000000000" pitchFamily="50" charset="-128"/>
                <a:ea typeface="BIZ UDPゴシック" panose="020B0400000000000000" pitchFamily="50" charset="-128"/>
              </a:rPr>
              <a:t>※</a:t>
            </a:r>
            <a:r>
              <a:rPr lang="ja-JP" altLang="en-US" dirty="0">
                <a:solidFill>
                  <a:schemeClr val="accent1"/>
                </a:solidFill>
                <a:latin typeface="BIZ UDPゴシック" panose="020B0400000000000000" pitchFamily="50" charset="-128"/>
                <a:ea typeface="BIZ UDPゴシック" panose="020B0400000000000000" pitchFamily="50" charset="-128"/>
              </a:rPr>
              <a:t>ご利用の端末によって表示のされ方が異なる場合が</a:t>
            </a:r>
            <a:endParaRPr lang="en-US" altLang="ja-JP" dirty="0">
              <a:solidFill>
                <a:schemeClr val="accent1"/>
              </a:solidFill>
              <a:latin typeface="BIZ UDPゴシック" panose="020B0400000000000000" pitchFamily="50" charset="-128"/>
              <a:ea typeface="BIZ UDPゴシック" panose="020B0400000000000000" pitchFamily="50" charset="-128"/>
            </a:endParaRPr>
          </a:p>
          <a:p>
            <a:pPr>
              <a:lnSpc>
                <a:spcPct val="130000"/>
              </a:lnSpc>
            </a:pPr>
            <a:r>
              <a:rPr lang="ja-JP" altLang="en-US" dirty="0">
                <a:solidFill>
                  <a:schemeClr val="accent1"/>
                </a:solidFill>
                <a:latin typeface="BIZ UDPゴシック" panose="020B0400000000000000" pitchFamily="50" charset="-128"/>
                <a:ea typeface="BIZ UDPゴシック" panose="020B0400000000000000" pitchFamily="50" charset="-128"/>
              </a:rPr>
              <a:t>あります</a:t>
            </a:r>
            <a:endParaRPr lang="en-US" altLang="ja-JP" dirty="0">
              <a:solidFill>
                <a:schemeClr val="accent1"/>
              </a:solidFill>
              <a:latin typeface="BIZ UDPゴシック" panose="020B0400000000000000" pitchFamily="50" charset="-128"/>
              <a:ea typeface="BIZ UDPゴシック" panose="020B0400000000000000" pitchFamily="50" charset="-128"/>
            </a:endParaRPr>
          </a:p>
          <a:p>
            <a:pPr>
              <a:lnSpc>
                <a:spcPct val="130000"/>
              </a:lnSpc>
            </a:pPr>
            <a:r>
              <a:rPr lang="ja-JP" altLang="en-US" dirty="0">
                <a:solidFill>
                  <a:schemeClr val="accent1"/>
                </a:solidFill>
                <a:latin typeface="BIZ UDPゴシック" panose="020B0400000000000000" pitchFamily="50" charset="-128"/>
                <a:ea typeface="BIZ UDPゴシック" panose="020B0400000000000000" pitchFamily="50" charset="-128"/>
              </a:rPr>
              <a:t>ご了承ください</a:t>
            </a:r>
            <a:endParaRPr kumimoji="1" lang="ja-JP" altLang="en-US" dirty="0">
              <a:solidFill>
                <a:schemeClr val="accent1"/>
              </a:solidFill>
              <a:latin typeface="BIZ UDPゴシック" panose="020B0400000000000000" pitchFamily="50" charset="-128"/>
              <a:ea typeface="BIZ UDPゴシック" panose="020B0400000000000000" pitchFamily="50" charset="-128"/>
            </a:endParaRPr>
          </a:p>
        </p:txBody>
      </p:sp>
      <p:pic>
        <p:nvPicPr>
          <p:cNvPr id="7" name="図 6" descr="確定申告書等作成コーナーのQRコード&#10;">
            <a:extLst>
              <a:ext uri="{FF2B5EF4-FFF2-40B4-BE49-F238E27FC236}">
                <a16:creationId xmlns:a16="http://schemas.microsoft.com/office/drawing/2014/main" id="{8066B0DE-0A81-0390-D26D-F43ED0708AB3}"/>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4030641" y="4222676"/>
            <a:ext cx="974431" cy="1030090"/>
          </a:xfrm>
          <a:prstGeom prst="rect">
            <a:avLst/>
          </a:prstGeom>
          <a:ln>
            <a:noFill/>
          </a:ln>
        </p:spPr>
      </p:pic>
      <p:sp>
        <p:nvSpPr>
          <p:cNvPr id="8" name="テキスト ボックス 7">
            <a:extLst>
              <a:ext uri="{FF2B5EF4-FFF2-40B4-BE49-F238E27FC236}">
                <a16:creationId xmlns:a16="http://schemas.microsoft.com/office/drawing/2014/main" id="{7636E893-94B7-A147-69F5-D88A72D457BC}"/>
              </a:ext>
            </a:extLst>
          </p:cNvPr>
          <p:cNvSpPr txBox="1"/>
          <p:nvPr/>
        </p:nvSpPr>
        <p:spPr>
          <a:xfrm>
            <a:off x="3529147" y="5349600"/>
            <a:ext cx="2085706" cy="1322221"/>
          </a:xfrm>
          <a:prstGeom prst="rect">
            <a:avLst/>
          </a:prstGeom>
          <a:noFill/>
        </p:spPr>
        <p:txBody>
          <a:bodyPr wrap="square" rtlCol="0" anchor="t" anchorCtr="0">
            <a:spAutoFit/>
          </a:bodyPr>
          <a:lstStyle/>
          <a:p>
            <a:pPr>
              <a:lnSpc>
                <a:spcPct val="130000"/>
              </a:lnSpc>
            </a:pPr>
            <a:r>
              <a:rPr lang="en-US" altLang="ja-JP" sz="1600" dirty="0">
                <a:solidFill>
                  <a:schemeClr val="accent1"/>
                </a:solidFill>
                <a:latin typeface="BIZ UDPゴシック" panose="020B0400000000000000" pitchFamily="50" charset="-128"/>
                <a:ea typeface="BIZ UDPゴシック" panose="020B0400000000000000" pitchFamily="50" charset="-128"/>
              </a:rPr>
              <a:t>※</a:t>
            </a:r>
            <a:r>
              <a:rPr lang="ja-JP" altLang="en-US" sz="1600" dirty="0">
                <a:solidFill>
                  <a:schemeClr val="accent1"/>
                </a:solidFill>
                <a:latin typeface="BIZ UDPゴシック" panose="020B0400000000000000" pitchFamily="50" charset="-128"/>
                <a:ea typeface="BIZ UDPゴシック" panose="020B0400000000000000" pitchFamily="50" charset="-128"/>
              </a:rPr>
              <a:t>こちらの</a:t>
            </a:r>
            <a:r>
              <a:rPr lang="en-US" altLang="ja-JP" sz="1600" dirty="0">
                <a:solidFill>
                  <a:schemeClr val="accent1"/>
                </a:solidFill>
                <a:latin typeface="BIZ UDPゴシック" panose="020B0400000000000000" pitchFamily="50" charset="-128"/>
                <a:ea typeface="BIZ UDPゴシック" panose="020B0400000000000000" pitchFamily="50" charset="-128"/>
              </a:rPr>
              <a:t>QR</a:t>
            </a:r>
            <a:r>
              <a:rPr lang="ja-JP" altLang="en-US" sz="1600" dirty="0">
                <a:solidFill>
                  <a:schemeClr val="accent1"/>
                </a:solidFill>
                <a:latin typeface="BIZ UDPゴシック" panose="020B0400000000000000" pitchFamily="50" charset="-128"/>
                <a:ea typeface="BIZ UDPゴシック" panose="020B0400000000000000" pitchFamily="50" charset="-128"/>
              </a:rPr>
              <a:t>コードからアクセスすると❶～❺をスキップできます</a:t>
            </a:r>
          </a:p>
        </p:txBody>
      </p:sp>
    </p:spTree>
    <p:extLst>
      <p:ext uri="{BB962C8B-B14F-4D97-AF65-F5344CB8AC3E}">
        <p14:creationId xmlns:p14="http://schemas.microsoft.com/office/powerpoint/2010/main" val="420718647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EAAA5BAB-26A4-BBDB-E307-62F14E906531}"/>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l="-57"/>
          <a:stretch/>
        </p:blipFill>
        <p:spPr>
          <a:xfrm>
            <a:off x="5438258" y="2408183"/>
            <a:ext cx="2430000" cy="4318523"/>
          </a:xfrm>
          <a:prstGeom prst="rect">
            <a:avLst/>
          </a:prstGeom>
          <a:ln>
            <a:solidFill>
              <a:schemeClr val="tx1"/>
            </a:solidFill>
          </a:ln>
        </p:spPr>
      </p:pic>
      <p:pic>
        <p:nvPicPr>
          <p:cNvPr id="2" name="図 1">
            <a:extLst>
              <a:ext uri="{FF2B5EF4-FFF2-40B4-BE49-F238E27FC236}">
                <a16:creationId xmlns:a16="http://schemas.microsoft.com/office/drawing/2014/main" id="{85FA9759-B5A4-0656-4C00-B1971A66E972}"/>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l="-57"/>
          <a:stretch/>
        </p:blipFill>
        <p:spPr>
          <a:xfrm>
            <a:off x="1247783" y="2408183"/>
            <a:ext cx="2430000" cy="4316339"/>
          </a:xfrm>
          <a:prstGeom prst="rect">
            <a:avLst/>
          </a:prstGeom>
          <a:ln>
            <a:solidFill>
              <a:schemeClr val="tx1"/>
            </a:solidFill>
          </a:ln>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cxnSp>
        <p:nvCxnSpPr>
          <p:cNvPr id="13" name="直線矢印コネクタ 12">
            <a:extLst>
              <a:ext uri="{FF2B5EF4-FFF2-40B4-BE49-F238E27FC236}">
                <a16:creationId xmlns:a16="http://schemas.microsoft.com/office/drawing/2014/main" id="{11DC774E-F204-D9F1-76AB-A4DD70DA345A}"/>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DFA45860-F023-30AF-2AE8-5C140AB3B3B3}"/>
              </a:ext>
            </a:extLst>
          </p:cNvPr>
          <p:cNvSpPr txBox="1"/>
          <p:nvPr/>
        </p:nvSpPr>
        <p:spPr>
          <a:xfrm>
            <a:off x="889484"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❶</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1" name="テキスト ボックス 20">
            <a:extLst>
              <a:ext uri="{FF2B5EF4-FFF2-40B4-BE49-F238E27FC236}">
                <a16:creationId xmlns:a16="http://schemas.microsoft.com/office/drawing/2014/main" id="{ABAC9FB8-BB58-939D-63EB-581C277E449C}"/>
              </a:ext>
            </a:extLst>
          </p:cNvPr>
          <p:cNvSpPr txBox="1"/>
          <p:nvPr/>
        </p:nvSpPr>
        <p:spPr>
          <a:xfrm>
            <a:off x="1412435" y="1512998"/>
            <a:ext cx="3773176" cy="755720"/>
          </a:xfrm>
          <a:prstGeom prst="rect">
            <a:avLst/>
          </a:prstGeom>
          <a:noFill/>
        </p:spPr>
        <p:txBody>
          <a:bodyPr wrap="square" lIns="91440" tIns="45720" rIns="91440" bIns="45720" rtlCol="0" anchor="t">
            <a:spAutoFit/>
          </a:bodyPr>
          <a:lstStyle/>
          <a:p>
            <a:pPr>
              <a:lnSpc>
                <a:spcPct val="130000"/>
              </a:lnSpc>
            </a:pPr>
            <a:r>
              <a:rPr lang="ja-JP" altLang="en-US" sz="1800" dirty="0">
                <a:solidFill>
                  <a:prstClr val="black"/>
                </a:solidFill>
                <a:latin typeface="BIZ UDPゴシック" panose="020B0400000000000000" pitchFamily="50" charset="-128"/>
                <a:ea typeface="BIZ UDPゴシック" panose="020B0400000000000000" pitchFamily="50" charset="-128"/>
              </a:rPr>
              <a:t>住民税に関する事項を確認し、</a:t>
            </a:r>
            <a:endParaRPr lang="en-US" altLang="ja-JP" sz="1800" dirty="0">
              <a:solidFill>
                <a:prstClr val="black"/>
              </a:solidFill>
              <a:latin typeface="BIZ UDPゴシック" panose="020B0400000000000000" pitchFamily="50" charset="-128"/>
              <a:ea typeface="BIZ UDPゴシック" panose="020B0400000000000000" pitchFamily="50" charset="-128"/>
            </a:endParaRPr>
          </a:p>
          <a:p>
            <a:pPr>
              <a:lnSpc>
                <a:spcPct val="130000"/>
              </a:lnSpc>
            </a:pPr>
            <a:r>
              <a:rPr lang="ja-JP" altLang="en-US" sz="1800" dirty="0">
                <a:solidFill>
                  <a:prstClr val="black"/>
                </a:solidFill>
                <a:latin typeface="BIZ UDPゴシック" panose="020B0400000000000000" pitchFamily="50" charset="-128"/>
                <a:ea typeface="BIZ UDPゴシック" panose="020B0400000000000000" pitchFamily="50" charset="-128"/>
              </a:rPr>
              <a:t>該当する場合はチェックを入れます</a:t>
            </a:r>
          </a:p>
        </p:txBody>
      </p:sp>
      <p:sp>
        <p:nvSpPr>
          <p:cNvPr id="26" name="テキスト ボックス 25">
            <a:extLst>
              <a:ext uri="{FF2B5EF4-FFF2-40B4-BE49-F238E27FC236}">
                <a16:creationId xmlns:a16="http://schemas.microsoft.com/office/drawing/2014/main" id="{38C1B4B9-C96A-6517-82E0-09DCD084FA95}"/>
              </a:ext>
            </a:extLst>
          </p:cNvPr>
          <p:cNvSpPr txBox="1"/>
          <p:nvPr/>
        </p:nvSpPr>
        <p:spPr>
          <a:xfrm>
            <a:off x="5093178" y="1512998"/>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❷</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31" name="テキスト ボックス 30">
            <a:extLst>
              <a:ext uri="{FF2B5EF4-FFF2-40B4-BE49-F238E27FC236}">
                <a16:creationId xmlns:a16="http://schemas.microsoft.com/office/drawing/2014/main" id="{9294E6C3-633E-05EF-F81B-0CB50EFC6506}"/>
              </a:ext>
            </a:extLst>
          </p:cNvPr>
          <p:cNvSpPr txBox="1"/>
          <p:nvPr/>
        </p:nvSpPr>
        <p:spPr>
          <a:xfrm>
            <a:off x="5607129" y="1512998"/>
            <a:ext cx="3680742" cy="755720"/>
          </a:xfrm>
          <a:prstGeom prst="rect">
            <a:avLst/>
          </a:prstGeom>
          <a:noFill/>
        </p:spPr>
        <p:txBody>
          <a:bodyPr wrap="square" rtlCol="0" anchor="t" anchorCtr="0">
            <a:spAutoFit/>
          </a:bodyPr>
          <a:lstStyle/>
          <a:p>
            <a:pPr>
              <a:lnSpc>
                <a:spcPct val="130000"/>
              </a:lnSpc>
            </a:pPr>
            <a:r>
              <a:rPr lang="ja-JP" altLang="en-US" dirty="0">
                <a:solidFill>
                  <a:prstClr val="black"/>
                </a:solidFill>
                <a:latin typeface="BIZ UDPゴシック" panose="020B0400000000000000" pitchFamily="50" charset="-128"/>
                <a:ea typeface="BIZ UDPゴシック" panose="020B0400000000000000" pitchFamily="50" charset="-128"/>
              </a:rPr>
              <a:t>入力後、「次へ」をダブルタップ</a:t>
            </a:r>
            <a:endParaRPr lang="en-US" altLang="ja-JP" dirty="0">
              <a:solidFill>
                <a:prstClr val="black"/>
              </a:solidFill>
              <a:latin typeface="BIZ UDPゴシック" panose="020B0400000000000000" pitchFamily="50" charset="-128"/>
              <a:ea typeface="BIZ UDPゴシック" panose="020B0400000000000000" pitchFamily="50" charset="-128"/>
            </a:endParaRPr>
          </a:p>
          <a:p>
            <a:pPr>
              <a:lnSpc>
                <a:spcPct val="130000"/>
              </a:lnSpc>
            </a:pPr>
            <a:r>
              <a:rPr lang="ja-JP" altLang="en-US" dirty="0">
                <a:solidFill>
                  <a:prstClr val="black"/>
                </a:solidFill>
                <a:latin typeface="BIZ UDPゴシック" panose="020B0400000000000000" pitchFamily="50" charset="-128"/>
                <a:ea typeface="BIZ UDPゴシック" panose="020B0400000000000000" pitchFamily="50" charset="-128"/>
              </a:rPr>
              <a:t>します</a:t>
            </a:r>
            <a:endParaRPr lang="en-US" altLang="ja-JP" sz="1800" dirty="0">
              <a:solidFill>
                <a:prstClr val="black"/>
              </a:solidFill>
              <a:latin typeface="BIZ UDPゴシック" panose="020B0400000000000000" pitchFamily="50" charset="-128"/>
              <a:ea typeface="BIZ UDPゴシック" panose="020B0400000000000000" pitchFamily="50" charset="-128"/>
            </a:endParaRPr>
          </a:p>
        </p:txBody>
      </p:sp>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47</a:t>
            </a:r>
          </a:p>
        </p:txBody>
      </p:sp>
      <p:sp>
        <p:nvSpPr>
          <p:cNvPr id="8" name="タイトル 1">
            <a:extLst>
              <a:ext uri="{FF2B5EF4-FFF2-40B4-BE49-F238E27FC236}">
                <a16:creationId xmlns:a16="http://schemas.microsoft.com/office/drawing/2014/main" id="{FAAF9015-DB48-3569-ECFF-CE77707838BE}"/>
              </a:ext>
            </a:extLst>
          </p:cNvPr>
          <p:cNvSpPr>
            <a:spLocks noGrp="1"/>
          </p:cNvSpPr>
          <p:nvPr>
            <p:ph type="ctrTitle"/>
          </p:nvPr>
        </p:nvSpPr>
        <p:spPr>
          <a:xfrm>
            <a:off x="1392691" y="220736"/>
            <a:ext cx="7576708" cy="486326"/>
          </a:xfrm>
        </p:spPr>
        <p:txBody>
          <a:bodyPr vert="horz">
            <a:noAutofit/>
          </a:bodyPr>
          <a:lstStyle/>
          <a:p>
            <a:r>
              <a:rPr lang="ja-JP" altLang="en-US" dirty="0"/>
              <a:t>金額等の入力</a:t>
            </a:r>
          </a:p>
        </p:txBody>
      </p:sp>
      <p:sp>
        <p:nvSpPr>
          <p:cNvPr id="9" name="タイトル 1">
            <a:extLst>
              <a:ext uri="{FF2B5EF4-FFF2-40B4-BE49-F238E27FC236}">
                <a16:creationId xmlns:a16="http://schemas.microsoft.com/office/drawing/2014/main" id="{6320B7D3-1FA8-C579-AC09-F41821441E3B}"/>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3-F</a:t>
            </a:r>
          </a:p>
        </p:txBody>
      </p:sp>
      <p:sp>
        <p:nvSpPr>
          <p:cNvPr id="12" name="サブタイトル 2">
            <a:extLst>
              <a:ext uri="{FF2B5EF4-FFF2-40B4-BE49-F238E27FC236}">
                <a16:creationId xmlns:a16="http://schemas.microsoft.com/office/drawing/2014/main" id="{91DF49E9-0C79-CFD4-8BF9-7C3A0D01B837}"/>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dirty="0">
                <a:latin typeface="BIZ UDPゴシック" panose="020B0400000000000000" pitchFamily="50" charset="-128"/>
                <a:ea typeface="BIZ UDPゴシック" panose="020B0400000000000000" pitchFamily="50" charset="-128"/>
              </a:rPr>
              <a:t>住民税に関する事項の選択・入力をします</a:t>
            </a:r>
          </a:p>
        </p:txBody>
      </p:sp>
      <p:sp>
        <p:nvSpPr>
          <p:cNvPr id="34" name="四角形: 角を丸くする 33">
            <a:extLst>
              <a:ext uri="{FF2B5EF4-FFF2-40B4-BE49-F238E27FC236}">
                <a16:creationId xmlns:a16="http://schemas.microsoft.com/office/drawing/2014/main" id="{749FA8C6-F8D1-8D62-D304-E755E107E120}"/>
              </a:ext>
            </a:extLst>
          </p:cNvPr>
          <p:cNvSpPr/>
          <p:nvPr/>
        </p:nvSpPr>
        <p:spPr>
          <a:xfrm>
            <a:off x="1267400" y="3727974"/>
            <a:ext cx="320758" cy="353399"/>
          </a:xfrm>
          <a:prstGeom prst="roundRect">
            <a:avLst>
              <a:gd name="adj" fmla="val 10606"/>
            </a:avLst>
          </a:prstGeom>
          <a:noFill/>
          <a:ln w="38100">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sp>
        <p:nvSpPr>
          <p:cNvPr id="16" name="四角形: 角を丸くする 15">
            <a:extLst>
              <a:ext uri="{FF2B5EF4-FFF2-40B4-BE49-F238E27FC236}">
                <a16:creationId xmlns:a16="http://schemas.microsoft.com/office/drawing/2014/main" id="{54B3E8D5-C02B-FE3E-133A-4C5A52F548EA}"/>
              </a:ext>
            </a:extLst>
          </p:cNvPr>
          <p:cNvSpPr/>
          <p:nvPr/>
        </p:nvSpPr>
        <p:spPr>
          <a:xfrm>
            <a:off x="1267400" y="5767687"/>
            <a:ext cx="320758" cy="353399"/>
          </a:xfrm>
          <a:prstGeom prst="roundRect">
            <a:avLst>
              <a:gd name="adj" fmla="val 10606"/>
            </a:avLst>
          </a:prstGeom>
          <a:noFill/>
          <a:ln w="38100">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sp>
        <p:nvSpPr>
          <p:cNvPr id="18" name="テキスト ボックス 17">
            <a:extLst>
              <a:ext uri="{FF2B5EF4-FFF2-40B4-BE49-F238E27FC236}">
                <a16:creationId xmlns:a16="http://schemas.microsoft.com/office/drawing/2014/main" id="{2839B96B-3915-F8D8-DBBE-0B573647BA2D}"/>
              </a:ext>
            </a:extLst>
          </p:cNvPr>
          <p:cNvSpPr txBox="1"/>
          <p:nvPr/>
        </p:nvSpPr>
        <p:spPr>
          <a:xfrm>
            <a:off x="3747936" y="4186992"/>
            <a:ext cx="1603578" cy="2602572"/>
          </a:xfrm>
          <a:prstGeom prst="rect">
            <a:avLst/>
          </a:prstGeom>
          <a:noFill/>
        </p:spPr>
        <p:txBody>
          <a:bodyPr wrap="square" lIns="36000" rIns="36000" rtlCol="0" anchor="t" anchorCtr="0">
            <a:spAutoFit/>
          </a:bodyPr>
          <a:lstStyle/>
          <a:p>
            <a:pPr>
              <a:lnSpc>
                <a:spcPct val="130000"/>
              </a:lnSpc>
            </a:pPr>
            <a:r>
              <a:rPr lang="en-US" altLang="ja-JP" sz="1600" dirty="0">
                <a:solidFill>
                  <a:schemeClr val="accent1"/>
                </a:solidFill>
                <a:latin typeface="BIZ UDPゴシック" panose="020B0400000000000000" pitchFamily="50" charset="-128"/>
                <a:ea typeface="BIZ UDPゴシック" panose="020B0400000000000000" pitchFamily="50" charset="-128"/>
              </a:rPr>
              <a:t>※</a:t>
            </a:r>
            <a:r>
              <a:rPr lang="ja-JP" altLang="en-US" sz="1600" dirty="0">
                <a:solidFill>
                  <a:schemeClr val="accent1"/>
                </a:solidFill>
                <a:latin typeface="BIZ UDPゴシック" panose="020B0400000000000000" pitchFamily="50" charset="-128"/>
                <a:ea typeface="BIZ UDPゴシック" panose="020B0400000000000000" pitchFamily="50" charset="-128"/>
              </a:rPr>
              <a:t>下までスクロールして項目を確認します</a:t>
            </a:r>
            <a:endParaRPr lang="en-US" altLang="ja-JP" sz="1600" dirty="0">
              <a:solidFill>
                <a:schemeClr val="accent1"/>
              </a:solidFill>
              <a:latin typeface="BIZ UDPゴシック" panose="020B0400000000000000" pitchFamily="50" charset="-128"/>
              <a:ea typeface="BIZ UDPゴシック" panose="020B0400000000000000" pitchFamily="50" charset="-128"/>
            </a:endParaRPr>
          </a:p>
          <a:p>
            <a:pPr>
              <a:lnSpc>
                <a:spcPct val="130000"/>
              </a:lnSpc>
            </a:pPr>
            <a:endParaRPr lang="en-US" altLang="ja-JP" sz="1600" dirty="0">
              <a:solidFill>
                <a:schemeClr val="accent1"/>
              </a:solidFill>
              <a:latin typeface="BIZ UDPゴシック" panose="020B0400000000000000" pitchFamily="50" charset="-128"/>
              <a:ea typeface="BIZ UDPゴシック" panose="020B0400000000000000" pitchFamily="50" charset="-128"/>
            </a:endParaRPr>
          </a:p>
          <a:p>
            <a:pPr>
              <a:lnSpc>
                <a:spcPct val="130000"/>
              </a:lnSpc>
            </a:pPr>
            <a:r>
              <a:rPr lang="en-US" altLang="ja-JP" sz="1600" dirty="0">
                <a:solidFill>
                  <a:schemeClr val="accent1"/>
                </a:solidFill>
                <a:latin typeface="BIZ UDPゴシック" panose="020B0400000000000000" pitchFamily="50" charset="-128"/>
                <a:ea typeface="BIZ UDPゴシック" panose="020B0400000000000000" pitchFamily="50" charset="-128"/>
              </a:rPr>
              <a:t>※</a:t>
            </a:r>
            <a:r>
              <a:rPr lang="ja-JP" altLang="en-US" sz="1600" dirty="0">
                <a:solidFill>
                  <a:schemeClr val="accent1"/>
                </a:solidFill>
                <a:latin typeface="BIZ UDPゴシック" panose="020B0400000000000000" pitchFamily="50" charset="-128"/>
                <a:ea typeface="BIZ UDPゴシック" panose="020B0400000000000000" pitchFamily="50" charset="-128"/>
              </a:rPr>
              <a:t>本資料で表示している部分以外の項目も</a:t>
            </a:r>
            <a:endParaRPr lang="en-US" altLang="ja-JP" sz="1600" dirty="0">
              <a:solidFill>
                <a:schemeClr val="accent1"/>
              </a:solidFill>
              <a:latin typeface="BIZ UDPゴシック" panose="020B0400000000000000" pitchFamily="50" charset="-128"/>
              <a:ea typeface="BIZ UDPゴシック" panose="020B0400000000000000" pitchFamily="50" charset="-128"/>
            </a:endParaRPr>
          </a:p>
          <a:p>
            <a:pPr>
              <a:lnSpc>
                <a:spcPct val="130000"/>
              </a:lnSpc>
            </a:pPr>
            <a:r>
              <a:rPr lang="ja-JP" altLang="en-US" sz="1600" dirty="0">
                <a:solidFill>
                  <a:schemeClr val="accent1"/>
                </a:solidFill>
                <a:latin typeface="BIZ UDPゴシック" panose="020B0400000000000000" pitchFamily="50" charset="-128"/>
                <a:ea typeface="BIZ UDPゴシック" panose="020B0400000000000000" pitchFamily="50" charset="-128"/>
              </a:rPr>
              <a:t>あります</a:t>
            </a:r>
          </a:p>
        </p:txBody>
      </p:sp>
      <p:sp>
        <p:nvSpPr>
          <p:cNvPr id="4" name="四角形: 角を丸くする 3">
            <a:extLst>
              <a:ext uri="{FF2B5EF4-FFF2-40B4-BE49-F238E27FC236}">
                <a16:creationId xmlns:a16="http://schemas.microsoft.com/office/drawing/2014/main" id="{EBFBF95A-F863-4DAF-7632-A648A9116A09}"/>
              </a:ext>
            </a:extLst>
          </p:cNvPr>
          <p:cNvSpPr/>
          <p:nvPr/>
        </p:nvSpPr>
        <p:spPr>
          <a:xfrm>
            <a:off x="5514977" y="6235355"/>
            <a:ext cx="2293519" cy="542177"/>
          </a:xfrm>
          <a:prstGeom prst="roundRect">
            <a:avLst>
              <a:gd name="adj" fmla="val 10606"/>
            </a:avLst>
          </a:prstGeom>
          <a:noFill/>
          <a:ln w="38100">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sp>
        <p:nvSpPr>
          <p:cNvPr id="5" name="四角形: 角を丸くする 4">
            <a:extLst>
              <a:ext uri="{FF2B5EF4-FFF2-40B4-BE49-F238E27FC236}">
                <a16:creationId xmlns:a16="http://schemas.microsoft.com/office/drawing/2014/main" id="{2CAD9776-85CC-D0AB-00C4-7B145AFCF917}"/>
              </a:ext>
            </a:extLst>
          </p:cNvPr>
          <p:cNvSpPr/>
          <p:nvPr/>
        </p:nvSpPr>
        <p:spPr>
          <a:xfrm>
            <a:off x="5446750" y="2471738"/>
            <a:ext cx="320758" cy="353399"/>
          </a:xfrm>
          <a:prstGeom prst="roundRect">
            <a:avLst>
              <a:gd name="adj" fmla="val 10606"/>
            </a:avLst>
          </a:prstGeom>
          <a:noFill/>
          <a:ln w="38100">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sp>
        <p:nvSpPr>
          <p:cNvPr id="17" name="四角形: 角を丸くする 16">
            <a:extLst>
              <a:ext uri="{FF2B5EF4-FFF2-40B4-BE49-F238E27FC236}">
                <a16:creationId xmlns:a16="http://schemas.microsoft.com/office/drawing/2014/main" id="{72A7D512-3446-39A4-4FC5-A39688DB77B5}"/>
              </a:ext>
            </a:extLst>
          </p:cNvPr>
          <p:cNvSpPr/>
          <p:nvPr/>
        </p:nvSpPr>
        <p:spPr>
          <a:xfrm>
            <a:off x="5514977" y="3671094"/>
            <a:ext cx="2293519" cy="432000"/>
          </a:xfrm>
          <a:prstGeom prst="roundRect">
            <a:avLst>
              <a:gd name="adj" fmla="val 10606"/>
            </a:avLst>
          </a:prstGeom>
          <a:noFill/>
          <a:ln w="38100">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70265716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図 18" descr="グラフィカル ユーザー インターフェイス&#10;&#10;AI によって生成されたコンテンツは間違っている可能性があります。">
            <a:extLst>
              <a:ext uri="{FF2B5EF4-FFF2-40B4-BE49-F238E27FC236}">
                <a16:creationId xmlns:a16="http://schemas.microsoft.com/office/drawing/2014/main" id="{4F2166DA-F1CD-AACF-88C2-C577B59FB578}"/>
              </a:ext>
            </a:extLst>
          </p:cNvPr>
          <p:cNvPicPr>
            <a:picLocks noChangeAspect="1"/>
          </p:cNvPicPr>
          <p:nvPr/>
        </p:nvPicPr>
        <p:blipFill>
          <a:blip r:embed="rId4"/>
          <a:stretch>
            <a:fillRect/>
          </a:stretch>
        </p:blipFill>
        <p:spPr>
          <a:xfrm>
            <a:off x="5397145" y="2397029"/>
            <a:ext cx="2452278" cy="4336515"/>
          </a:xfrm>
          <a:prstGeom prst="rect">
            <a:avLst/>
          </a:prstGeom>
        </p:spPr>
      </p:pic>
      <p:pic>
        <p:nvPicPr>
          <p:cNvPr id="7" name="図 6" descr="グラフィカル ユーザー インターフェイス, アプリケーション&#10;&#10;AI によって生成されたコンテンツは間違っている可能性があります。">
            <a:extLst>
              <a:ext uri="{FF2B5EF4-FFF2-40B4-BE49-F238E27FC236}">
                <a16:creationId xmlns:a16="http://schemas.microsoft.com/office/drawing/2014/main" id="{3377E161-3B20-40F9-BC52-0F9B25948E9A}"/>
              </a:ext>
            </a:extLst>
          </p:cNvPr>
          <p:cNvPicPr>
            <a:picLocks noChangeAspect="1"/>
          </p:cNvPicPr>
          <p:nvPr/>
        </p:nvPicPr>
        <p:blipFill>
          <a:blip r:embed="rId5"/>
          <a:stretch>
            <a:fillRect/>
          </a:stretch>
        </p:blipFill>
        <p:spPr>
          <a:xfrm>
            <a:off x="1221709" y="2415730"/>
            <a:ext cx="2460591" cy="4344828"/>
          </a:xfrm>
          <a:prstGeom prst="rect">
            <a:avLst/>
          </a:prstGeom>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cxnSp>
        <p:nvCxnSpPr>
          <p:cNvPr id="13" name="直線矢印コネクタ 12">
            <a:extLst>
              <a:ext uri="{FF2B5EF4-FFF2-40B4-BE49-F238E27FC236}">
                <a16:creationId xmlns:a16="http://schemas.microsoft.com/office/drawing/2014/main" id="{11DC774E-F204-D9F1-76AB-A4DD70DA345A}"/>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DFA45860-F023-30AF-2AE8-5C140AB3B3B3}"/>
              </a:ext>
            </a:extLst>
          </p:cNvPr>
          <p:cNvSpPr txBox="1"/>
          <p:nvPr/>
        </p:nvSpPr>
        <p:spPr>
          <a:xfrm>
            <a:off x="889484"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❶</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1" name="テキスト ボックス 20">
            <a:extLst>
              <a:ext uri="{FF2B5EF4-FFF2-40B4-BE49-F238E27FC236}">
                <a16:creationId xmlns:a16="http://schemas.microsoft.com/office/drawing/2014/main" id="{ABAC9FB8-BB58-939D-63EB-581C277E449C}"/>
              </a:ext>
            </a:extLst>
          </p:cNvPr>
          <p:cNvSpPr txBox="1"/>
          <p:nvPr/>
        </p:nvSpPr>
        <p:spPr>
          <a:xfrm>
            <a:off x="1412435" y="1512998"/>
            <a:ext cx="3042607" cy="395621"/>
          </a:xfrm>
          <a:prstGeom prst="rect">
            <a:avLst/>
          </a:prstGeom>
          <a:noFill/>
        </p:spPr>
        <p:txBody>
          <a:bodyPr wrap="square" lIns="91440" tIns="45720" rIns="91440" bIns="45720" rtlCol="0" anchor="t">
            <a:spAutoFit/>
          </a:bodyPr>
          <a:lstStyle/>
          <a:p>
            <a:pPr>
              <a:lnSpc>
                <a:spcPct val="130000"/>
              </a:lnSpc>
            </a:pPr>
            <a:r>
              <a:rPr lang="ja-JP" altLang="en-US"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氏名・電話番号を入力します</a:t>
            </a:r>
            <a:endPar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26" name="テキスト ボックス 25">
            <a:extLst>
              <a:ext uri="{FF2B5EF4-FFF2-40B4-BE49-F238E27FC236}">
                <a16:creationId xmlns:a16="http://schemas.microsoft.com/office/drawing/2014/main" id="{38C1B4B9-C96A-6517-82E0-09DCD084FA95}"/>
              </a:ext>
            </a:extLst>
          </p:cNvPr>
          <p:cNvSpPr txBox="1"/>
          <p:nvPr/>
        </p:nvSpPr>
        <p:spPr>
          <a:xfrm>
            <a:off x="5093178" y="1512998"/>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❷</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31" name="テキスト ボックス 30">
            <a:extLst>
              <a:ext uri="{FF2B5EF4-FFF2-40B4-BE49-F238E27FC236}">
                <a16:creationId xmlns:a16="http://schemas.microsoft.com/office/drawing/2014/main" id="{9294E6C3-633E-05EF-F81B-0CB50EFC6506}"/>
              </a:ext>
            </a:extLst>
          </p:cNvPr>
          <p:cNvSpPr txBox="1"/>
          <p:nvPr/>
        </p:nvSpPr>
        <p:spPr>
          <a:xfrm>
            <a:off x="5667154" y="1512998"/>
            <a:ext cx="3192520" cy="755720"/>
          </a:xfrm>
          <a:prstGeom prst="rect">
            <a:avLst/>
          </a:prstGeom>
          <a:noFill/>
        </p:spPr>
        <p:txBody>
          <a:bodyPr wrap="square" rtlCol="0" anchor="t" anchorCtr="0">
            <a:spAutoFit/>
          </a:bodyPr>
          <a:lstStyle/>
          <a:p>
            <a:pPr>
              <a:lnSpc>
                <a:spcPct val="130000"/>
              </a:lnSpc>
            </a:pPr>
            <a:r>
              <a:rPr lang="ja-JP" altLang="en-US" dirty="0">
                <a:solidFill>
                  <a:prstClr val="black"/>
                </a:solidFill>
                <a:latin typeface="BIZ UDPゴシック" panose="020B0400000000000000" pitchFamily="50" charset="-128"/>
                <a:ea typeface="BIZ UDPゴシック" panose="020B0400000000000000" pitchFamily="50" charset="-128"/>
              </a:rPr>
              <a:t>住所を入力します</a:t>
            </a:r>
            <a:br>
              <a:rPr lang="ja-JP" altLang="en-US" sz="1800" dirty="0">
                <a:solidFill>
                  <a:prstClr val="black"/>
                </a:solidFill>
                <a:latin typeface="BIZ UDPゴシック" panose="020B0400000000000000" pitchFamily="50" charset="-128"/>
                <a:ea typeface="BIZ UDPゴシック" panose="020B0400000000000000" pitchFamily="50" charset="-128"/>
              </a:rPr>
            </a:br>
            <a:endParaRPr lang="ja-JP" altLang="en-US" sz="1800" dirty="0">
              <a:solidFill>
                <a:prstClr val="black"/>
              </a:solidFill>
              <a:latin typeface="BIZ UDPゴシック" panose="020B0400000000000000" pitchFamily="50" charset="-128"/>
              <a:ea typeface="BIZ UDPゴシック" panose="020B0400000000000000" pitchFamily="50" charset="-128"/>
            </a:endParaRPr>
          </a:p>
        </p:txBody>
      </p:sp>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48</a:t>
            </a:r>
          </a:p>
        </p:txBody>
      </p:sp>
      <p:sp>
        <p:nvSpPr>
          <p:cNvPr id="8" name="タイトル 1">
            <a:extLst>
              <a:ext uri="{FF2B5EF4-FFF2-40B4-BE49-F238E27FC236}">
                <a16:creationId xmlns:a16="http://schemas.microsoft.com/office/drawing/2014/main" id="{FAAF9015-DB48-3569-ECFF-CE77707838BE}"/>
              </a:ext>
            </a:extLst>
          </p:cNvPr>
          <p:cNvSpPr>
            <a:spLocks noGrp="1"/>
          </p:cNvSpPr>
          <p:nvPr>
            <p:ph type="ctrTitle"/>
          </p:nvPr>
        </p:nvSpPr>
        <p:spPr>
          <a:xfrm>
            <a:off x="1392691" y="220736"/>
            <a:ext cx="7576708" cy="486326"/>
          </a:xfrm>
        </p:spPr>
        <p:txBody>
          <a:bodyPr vert="horz">
            <a:noAutofit/>
          </a:bodyPr>
          <a:lstStyle/>
          <a:p>
            <a:r>
              <a:rPr lang="ja-JP" altLang="en-US" dirty="0"/>
              <a:t>金額等の入力</a:t>
            </a:r>
          </a:p>
        </p:txBody>
      </p:sp>
      <p:sp>
        <p:nvSpPr>
          <p:cNvPr id="9" name="タイトル 1">
            <a:extLst>
              <a:ext uri="{FF2B5EF4-FFF2-40B4-BE49-F238E27FC236}">
                <a16:creationId xmlns:a16="http://schemas.microsoft.com/office/drawing/2014/main" id="{6320B7D3-1FA8-C579-AC09-F41821441E3B}"/>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3-F</a:t>
            </a:r>
          </a:p>
        </p:txBody>
      </p:sp>
      <p:sp>
        <p:nvSpPr>
          <p:cNvPr id="12" name="サブタイトル 2">
            <a:extLst>
              <a:ext uri="{FF2B5EF4-FFF2-40B4-BE49-F238E27FC236}">
                <a16:creationId xmlns:a16="http://schemas.microsoft.com/office/drawing/2014/main" id="{91DF49E9-0C79-CFD4-8BF9-7C3A0D01B837}"/>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dirty="0">
                <a:latin typeface="BIZ UDPゴシック" panose="020B0400000000000000" pitchFamily="50" charset="-128"/>
                <a:ea typeface="BIZ UDPゴシック" panose="020B0400000000000000" pitchFamily="50" charset="-128"/>
              </a:rPr>
              <a:t>氏名・住所・その他の項目を入力します</a:t>
            </a:r>
          </a:p>
        </p:txBody>
      </p:sp>
      <p:sp>
        <p:nvSpPr>
          <p:cNvPr id="22" name="四角形: 角を丸くする 21">
            <a:extLst>
              <a:ext uri="{FF2B5EF4-FFF2-40B4-BE49-F238E27FC236}">
                <a16:creationId xmlns:a16="http://schemas.microsoft.com/office/drawing/2014/main" id="{5166526F-FCD9-E0C7-0A36-441184AF3277}"/>
              </a:ext>
            </a:extLst>
          </p:cNvPr>
          <p:cNvSpPr/>
          <p:nvPr/>
        </p:nvSpPr>
        <p:spPr>
          <a:xfrm>
            <a:off x="1268796" y="3970687"/>
            <a:ext cx="2328647" cy="529123"/>
          </a:xfrm>
          <a:prstGeom prst="roundRect">
            <a:avLst>
              <a:gd name="adj" fmla="val 10606"/>
            </a:avLst>
          </a:prstGeom>
          <a:noFill/>
          <a:ln w="38100">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sp>
        <p:nvSpPr>
          <p:cNvPr id="34" name="四角形: 角を丸くする 33">
            <a:extLst>
              <a:ext uri="{FF2B5EF4-FFF2-40B4-BE49-F238E27FC236}">
                <a16:creationId xmlns:a16="http://schemas.microsoft.com/office/drawing/2014/main" id="{749FA8C6-F8D1-8D62-D304-E755E107E120}"/>
              </a:ext>
            </a:extLst>
          </p:cNvPr>
          <p:cNvSpPr/>
          <p:nvPr/>
        </p:nvSpPr>
        <p:spPr>
          <a:xfrm>
            <a:off x="5486133" y="4199152"/>
            <a:ext cx="2328087" cy="426353"/>
          </a:xfrm>
          <a:prstGeom prst="roundRect">
            <a:avLst>
              <a:gd name="adj" fmla="val 10606"/>
            </a:avLst>
          </a:prstGeom>
          <a:noFill/>
          <a:ln w="38100">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sp>
        <p:nvSpPr>
          <p:cNvPr id="29" name="四角形: 角を丸くする 28">
            <a:extLst>
              <a:ext uri="{FF2B5EF4-FFF2-40B4-BE49-F238E27FC236}">
                <a16:creationId xmlns:a16="http://schemas.microsoft.com/office/drawing/2014/main" id="{EEA70D87-ED13-9CC0-E23D-C05539ACA756}"/>
              </a:ext>
            </a:extLst>
          </p:cNvPr>
          <p:cNvSpPr/>
          <p:nvPr/>
        </p:nvSpPr>
        <p:spPr>
          <a:xfrm>
            <a:off x="1259815" y="4872028"/>
            <a:ext cx="2328647" cy="529123"/>
          </a:xfrm>
          <a:prstGeom prst="roundRect">
            <a:avLst>
              <a:gd name="adj" fmla="val 10606"/>
            </a:avLst>
          </a:prstGeom>
          <a:noFill/>
          <a:ln w="38100">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sp>
        <p:nvSpPr>
          <p:cNvPr id="30" name="四角形: 角を丸くする 29">
            <a:extLst>
              <a:ext uri="{FF2B5EF4-FFF2-40B4-BE49-F238E27FC236}">
                <a16:creationId xmlns:a16="http://schemas.microsoft.com/office/drawing/2014/main" id="{9760048E-E5F0-D94A-C850-771EC211992F}"/>
              </a:ext>
            </a:extLst>
          </p:cNvPr>
          <p:cNvSpPr/>
          <p:nvPr/>
        </p:nvSpPr>
        <p:spPr>
          <a:xfrm>
            <a:off x="1268795" y="5778292"/>
            <a:ext cx="2328647" cy="456683"/>
          </a:xfrm>
          <a:prstGeom prst="roundRect">
            <a:avLst>
              <a:gd name="adj" fmla="val 10606"/>
            </a:avLst>
          </a:prstGeom>
          <a:noFill/>
          <a:ln w="38100">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sp>
        <p:nvSpPr>
          <p:cNvPr id="35" name="四角形: 角を丸くする 34">
            <a:extLst>
              <a:ext uri="{FF2B5EF4-FFF2-40B4-BE49-F238E27FC236}">
                <a16:creationId xmlns:a16="http://schemas.microsoft.com/office/drawing/2014/main" id="{C3B65683-44AD-2D41-6F1C-FFD58B1406F3}"/>
              </a:ext>
            </a:extLst>
          </p:cNvPr>
          <p:cNvSpPr/>
          <p:nvPr/>
        </p:nvSpPr>
        <p:spPr>
          <a:xfrm>
            <a:off x="5486132" y="5291779"/>
            <a:ext cx="2328087" cy="907100"/>
          </a:xfrm>
          <a:prstGeom prst="roundRect">
            <a:avLst>
              <a:gd name="adj" fmla="val 10606"/>
            </a:avLst>
          </a:prstGeom>
          <a:noFill/>
          <a:ln w="38100">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sp>
        <p:nvSpPr>
          <p:cNvPr id="37" name="四角形: 角を丸くする 36">
            <a:extLst>
              <a:ext uri="{FF2B5EF4-FFF2-40B4-BE49-F238E27FC236}">
                <a16:creationId xmlns:a16="http://schemas.microsoft.com/office/drawing/2014/main" id="{8B53F4A9-57F5-5971-EBC2-0B13E5291204}"/>
              </a:ext>
            </a:extLst>
          </p:cNvPr>
          <p:cNvSpPr/>
          <p:nvPr/>
        </p:nvSpPr>
        <p:spPr>
          <a:xfrm>
            <a:off x="5486133" y="3324257"/>
            <a:ext cx="760795" cy="541488"/>
          </a:xfrm>
          <a:prstGeom prst="roundRect">
            <a:avLst>
              <a:gd name="adj" fmla="val 10606"/>
            </a:avLst>
          </a:prstGeom>
          <a:noFill/>
          <a:ln w="38100">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sp>
        <p:nvSpPr>
          <p:cNvPr id="38" name="テキスト ボックス 37">
            <a:extLst>
              <a:ext uri="{FF2B5EF4-FFF2-40B4-BE49-F238E27FC236}">
                <a16:creationId xmlns:a16="http://schemas.microsoft.com/office/drawing/2014/main" id="{B87F6EB7-2116-CD71-98B0-D9883FD925BB}"/>
              </a:ext>
            </a:extLst>
          </p:cNvPr>
          <p:cNvSpPr txBox="1"/>
          <p:nvPr/>
        </p:nvSpPr>
        <p:spPr>
          <a:xfrm>
            <a:off x="7886173" y="2886745"/>
            <a:ext cx="1257828" cy="3242747"/>
          </a:xfrm>
          <a:prstGeom prst="rect">
            <a:avLst/>
          </a:prstGeom>
          <a:noFill/>
        </p:spPr>
        <p:txBody>
          <a:bodyPr wrap="square" lIns="36000" rIns="36000" rtlCol="0" anchor="t" anchorCtr="0">
            <a:spAutoFit/>
          </a:bodyPr>
          <a:lstStyle/>
          <a:p>
            <a:pPr>
              <a:lnSpc>
                <a:spcPct val="130000"/>
              </a:lnSpc>
            </a:pPr>
            <a:r>
              <a:rPr lang="en-US" altLang="ja-JP" sz="1600" dirty="0">
                <a:solidFill>
                  <a:schemeClr val="accent1"/>
                </a:solidFill>
                <a:latin typeface="BIZ UDPゴシック" panose="020B0400000000000000" pitchFamily="50" charset="-128"/>
                <a:ea typeface="BIZ UDPゴシック" panose="020B0400000000000000" pitchFamily="50" charset="-128"/>
              </a:rPr>
              <a:t>※</a:t>
            </a:r>
            <a:r>
              <a:rPr lang="ja-JP" altLang="en-US" sz="1600" dirty="0">
                <a:solidFill>
                  <a:schemeClr val="accent1"/>
                </a:solidFill>
                <a:latin typeface="BIZ UDPゴシック" panose="020B0400000000000000" pitchFamily="50" charset="-128"/>
                <a:ea typeface="BIZ UDPゴシック" panose="020B0400000000000000" pitchFamily="50" charset="-128"/>
              </a:rPr>
              <a:t>下までスクロールして</a:t>
            </a:r>
            <a:endParaRPr lang="en-US" altLang="ja-JP" sz="1600" dirty="0">
              <a:solidFill>
                <a:schemeClr val="accent1"/>
              </a:solidFill>
              <a:latin typeface="BIZ UDPゴシック" panose="020B0400000000000000" pitchFamily="50" charset="-128"/>
              <a:ea typeface="BIZ UDPゴシック" panose="020B0400000000000000" pitchFamily="50" charset="-128"/>
            </a:endParaRPr>
          </a:p>
          <a:p>
            <a:pPr>
              <a:lnSpc>
                <a:spcPct val="130000"/>
              </a:lnSpc>
            </a:pPr>
            <a:r>
              <a:rPr lang="ja-JP" altLang="en-US" sz="1600" dirty="0">
                <a:solidFill>
                  <a:schemeClr val="accent1"/>
                </a:solidFill>
                <a:latin typeface="BIZ UDPゴシック" panose="020B0400000000000000" pitchFamily="50" charset="-128"/>
                <a:ea typeface="BIZ UDPゴシック" panose="020B0400000000000000" pitchFamily="50" charset="-128"/>
              </a:rPr>
              <a:t>項目を</a:t>
            </a:r>
            <a:endParaRPr lang="en-US" altLang="ja-JP" sz="1600" dirty="0">
              <a:solidFill>
                <a:schemeClr val="accent1"/>
              </a:solidFill>
              <a:latin typeface="BIZ UDPゴシック" panose="020B0400000000000000" pitchFamily="50" charset="-128"/>
              <a:ea typeface="BIZ UDPゴシック" panose="020B0400000000000000" pitchFamily="50" charset="-128"/>
            </a:endParaRPr>
          </a:p>
          <a:p>
            <a:pPr>
              <a:lnSpc>
                <a:spcPct val="130000"/>
              </a:lnSpc>
            </a:pPr>
            <a:r>
              <a:rPr lang="ja-JP" altLang="en-US" sz="1600" dirty="0">
                <a:solidFill>
                  <a:schemeClr val="accent1"/>
                </a:solidFill>
                <a:latin typeface="BIZ UDPゴシック" panose="020B0400000000000000" pitchFamily="50" charset="-128"/>
                <a:ea typeface="BIZ UDPゴシック" panose="020B0400000000000000" pitchFamily="50" charset="-128"/>
              </a:rPr>
              <a:t>確認します</a:t>
            </a:r>
            <a:endParaRPr lang="en-US" altLang="ja-JP" sz="1600" dirty="0">
              <a:solidFill>
                <a:schemeClr val="accent1"/>
              </a:solidFill>
              <a:latin typeface="BIZ UDPゴシック" panose="020B0400000000000000" pitchFamily="50" charset="-128"/>
              <a:ea typeface="BIZ UDPゴシック" panose="020B0400000000000000" pitchFamily="50" charset="-128"/>
            </a:endParaRPr>
          </a:p>
          <a:p>
            <a:pPr>
              <a:lnSpc>
                <a:spcPct val="130000"/>
              </a:lnSpc>
            </a:pPr>
            <a:endParaRPr lang="en-US" altLang="ja-JP" sz="1600" dirty="0">
              <a:solidFill>
                <a:schemeClr val="accent1"/>
              </a:solidFill>
              <a:latin typeface="BIZ UDPゴシック" panose="020B0400000000000000" pitchFamily="50" charset="-128"/>
              <a:ea typeface="BIZ UDPゴシック" panose="020B0400000000000000" pitchFamily="50" charset="-128"/>
            </a:endParaRPr>
          </a:p>
          <a:p>
            <a:pPr>
              <a:lnSpc>
                <a:spcPct val="130000"/>
              </a:lnSpc>
            </a:pPr>
            <a:r>
              <a:rPr lang="en-US" altLang="ja-JP" sz="1600" dirty="0">
                <a:solidFill>
                  <a:schemeClr val="accent1"/>
                </a:solidFill>
                <a:latin typeface="BIZ UDPゴシック" panose="020B0400000000000000" pitchFamily="50" charset="-128"/>
                <a:ea typeface="BIZ UDPゴシック" panose="020B0400000000000000" pitchFamily="50" charset="-128"/>
              </a:rPr>
              <a:t>※</a:t>
            </a:r>
            <a:r>
              <a:rPr lang="ja-JP" altLang="en-US" sz="1600" dirty="0">
                <a:solidFill>
                  <a:schemeClr val="accent1"/>
                </a:solidFill>
                <a:latin typeface="BIZ UDPゴシック" panose="020B0400000000000000" pitchFamily="50" charset="-128"/>
                <a:ea typeface="BIZ UDPゴシック" panose="020B0400000000000000" pitchFamily="50" charset="-128"/>
              </a:rPr>
              <a:t>本資料で</a:t>
            </a:r>
            <a:endParaRPr lang="en-US" altLang="ja-JP" sz="1600" dirty="0">
              <a:solidFill>
                <a:schemeClr val="accent1"/>
              </a:solidFill>
              <a:latin typeface="BIZ UDPゴシック" panose="020B0400000000000000" pitchFamily="50" charset="-128"/>
              <a:ea typeface="BIZ UDPゴシック" panose="020B0400000000000000" pitchFamily="50" charset="-128"/>
            </a:endParaRPr>
          </a:p>
          <a:p>
            <a:pPr>
              <a:lnSpc>
                <a:spcPct val="130000"/>
              </a:lnSpc>
            </a:pPr>
            <a:r>
              <a:rPr lang="ja-JP" altLang="en-US" sz="1600" dirty="0">
                <a:solidFill>
                  <a:schemeClr val="accent1"/>
                </a:solidFill>
                <a:latin typeface="BIZ UDPゴシック" panose="020B0400000000000000" pitchFamily="50" charset="-128"/>
                <a:ea typeface="BIZ UDPゴシック" panose="020B0400000000000000" pitchFamily="50" charset="-128"/>
              </a:rPr>
              <a:t>表示している</a:t>
            </a:r>
            <a:endParaRPr lang="en-US" altLang="ja-JP" sz="1600" dirty="0">
              <a:solidFill>
                <a:schemeClr val="accent1"/>
              </a:solidFill>
              <a:latin typeface="BIZ UDPゴシック" panose="020B0400000000000000" pitchFamily="50" charset="-128"/>
              <a:ea typeface="BIZ UDPゴシック" panose="020B0400000000000000" pitchFamily="50" charset="-128"/>
            </a:endParaRPr>
          </a:p>
          <a:p>
            <a:pPr>
              <a:lnSpc>
                <a:spcPct val="130000"/>
              </a:lnSpc>
            </a:pPr>
            <a:r>
              <a:rPr lang="ja-JP" altLang="en-US" sz="1600" dirty="0">
                <a:solidFill>
                  <a:schemeClr val="accent1"/>
                </a:solidFill>
                <a:latin typeface="BIZ UDPゴシック" panose="020B0400000000000000" pitchFamily="50" charset="-128"/>
                <a:ea typeface="BIZ UDPゴシック" panose="020B0400000000000000" pitchFamily="50" charset="-128"/>
              </a:rPr>
              <a:t>部分以外の</a:t>
            </a:r>
            <a:endParaRPr lang="en-US" altLang="ja-JP" sz="1600" dirty="0">
              <a:solidFill>
                <a:schemeClr val="accent1"/>
              </a:solidFill>
              <a:latin typeface="BIZ UDPゴシック" panose="020B0400000000000000" pitchFamily="50" charset="-128"/>
              <a:ea typeface="BIZ UDPゴシック" panose="020B0400000000000000" pitchFamily="50" charset="-128"/>
            </a:endParaRPr>
          </a:p>
          <a:p>
            <a:pPr>
              <a:lnSpc>
                <a:spcPct val="130000"/>
              </a:lnSpc>
            </a:pPr>
            <a:r>
              <a:rPr lang="ja-JP" altLang="en-US" sz="1600" dirty="0">
                <a:solidFill>
                  <a:schemeClr val="accent1"/>
                </a:solidFill>
                <a:latin typeface="BIZ UDPゴシック" panose="020B0400000000000000" pitchFamily="50" charset="-128"/>
                <a:ea typeface="BIZ UDPゴシック" panose="020B0400000000000000" pitchFamily="50" charset="-128"/>
              </a:rPr>
              <a:t>項目も</a:t>
            </a:r>
            <a:endParaRPr lang="en-US" altLang="ja-JP" sz="1600" dirty="0">
              <a:solidFill>
                <a:schemeClr val="accent1"/>
              </a:solidFill>
              <a:latin typeface="BIZ UDPゴシック" panose="020B0400000000000000" pitchFamily="50" charset="-128"/>
              <a:ea typeface="BIZ UDPゴシック" panose="020B0400000000000000" pitchFamily="50" charset="-128"/>
            </a:endParaRPr>
          </a:p>
          <a:p>
            <a:pPr>
              <a:lnSpc>
                <a:spcPct val="130000"/>
              </a:lnSpc>
            </a:pPr>
            <a:r>
              <a:rPr lang="ja-JP" altLang="en-US" sz="1600" dirty="0">
                <a:solidFill>
                  <a:schemeClr val="accent1"/>
                </a:solidFill>
                <a:latin typeface="BIZ UDPゴシック" panose="020B0400000000000000" pitchFamily="50" charset="-128"/>
                <a:ea typeface="BIZ UDPゴシック" panose="020B0400000000000000" pitchFamily="50" charset="-128"/>
              </a:rPr>
              <a:t>あります</a:t>
            </a:r>
          </a:p>
        </p:txBody>
      </p:sp>
    </p:spTree>
    <p:extLst>
      <p:ext uri="{BB962C8B-B14F-4D97-AF65-F5344CB8AC3E}">
        <p14:creationId xmlns:p14="http://schemas.microsoft.com/office/powerpoint/2010/main" val="101297555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3454F7AF-0A00-EE88-847E-7CE74362DB73}"/>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240156" y="2403003"/>
            <a:ext cx="2430000" cy="4326552"/>
          </a:xfrm>
          <a:prstGeom prst="rect">
            <a:avLst/>
          </a:prstGeom>
          <a:ln>
            <a:solidFill>
              <a:schemeClr val="tx1"/>
            </a:solidFill>
          </a:ln>
        </p:spPr>
      </p:pic>
      <p:pic>
        <p:nvPicPr>
          <p:cNvPr id="33" name="図 32">
            <a:extLst>
              <a:ext uri="{FF2B5EF4-FFF2-40B4-BE49-F238E27FC236}">
                <a16:creationId xmlns:a16="http://schemas.microsoft.com/office/drawing/2014/main" id="{80562019-C8AE-E055-B411-01DE6E06EA8C}"/>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t="-2"/>
          <a:stretch/>
        </p:blipFill>
        <p:spPr>
          <a:xfrm>
            <a:off x="5441840" y="2407116"/>
            <a:ext cx="2430000" cy="4316342"/>
          </a:xfrm>
          <a:prstGeom prst="rect">
            <a:avLst/>
          </a:prstGeom>
          <a:ln>
            <a:solidFill>
              <a:schemeClr val="tx1"/>
            </a:solidFill>
          </a:ln>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cxnSp>
        <p:nvCxnSpPr>
          <p:cNvPr id="13" name="直線矢印コネクタ 12">
            <a:extLst>
              <a:ext uri="{FF2B5EF4-FFF2-40B4-BE49-F238E27FC236}">
                <a16:creationId xmlns:a16="http://schemas.microsoft.com/office/drawing/2014/main" id="{11DC774E-F204-D9F1-76AB-A4DD70DA345A}"/>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DFA45860-F023-30AF-2AE8-5C140AB3B3B3}"/>
              </a:ext>
            </a:extLst>
          </p:cNvPr>
          <p:cNvSpPr txBox="1"/>
          <p:nvPr/>
        </p:nvSpPr>
        <p:spPr>
          <a:xfrm>
            <a:off x="889484"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❸</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1" name="テキスト ボックス 20">
            <a:extLst>
              <a:ext uri="{FF2B5EF4-FFF2-40B4-BE49-F238E27FC236}">
                <a16:creationId xmlns:a16="http://schemas.microsoft.com/office/drawing/2014/main" id="{ABAC9FB8-BB58-939D-63EB-581C277E449C}"/>
              </a:ext>
            </a:extLst>
          </p:cNvPr>
          <p:cNvSpPr txBox="1"/>
          <p:nvPr/>
        </p:nvSpPr>
        <p:spPr>
          <a:xfrm>
            <a:off x="1412435" y="1512998"/>
            <a:ext cx="3042607" cy="395621"/>
          </a:xfrm>
          <a:prstGeom prst="rect">
            <a:avLst/>
          </a:prstGeom>
          <a:noFill/>
        </p:spPr>
        <p:txBody>
          <a:bodyPr wrap="square" lIns="91440" tIns="45720" rIns="91440" bIns="45720" rtlCol="0" anchor="t">
            <a:spAutoFit/>
          </a:bodyPr>
          <a:lstStyle/>
          <a:p>
            <a:pPr>
              <a:lnSpc>
                <a:spcPct val="130000"/>
              </a:lnSpc>
            </a:pPr>
            <a:r>
              <a:rPr lang="ja-JP" altLang="en-US"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その他の項目を入力します</a:t>
            </a:r>
            <a:endPar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26" name="テキスト ボックス 25">
            <a:extLst>
              <a:ext uri="{FF2B5EF4-FFF2-40B4-BE49-F238E27FC236}">
                <a16:creationId xmlns:a16="http://schemas.microsoft.com/office/drawing/2014/main" id="{38C1B4B9-C96A-6517-82E0-09DCD084FA95}"/>
              </a:ext>
            </a:extLst>
          </p:cNvPr>
          <p:cNvSpPr txBox="1"/>
          <p:nvPr/>
        </p:nvSpPr>
        <p:spPr>
          <a:xfrm>
            <a:off x="5093178" y="1512998"/>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❹</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31" name="テキスト ボックス 30">
            <a:extLst>
              <a:ext uri="{FF2B5EF4-FFF2-40B4-BE49-F238E27FC236}">
                <a16:creationId xmlns:a16="http://schemas.microsoft.com/office/drawing/2014/main" id="{9294E6C3-633E-05EF-F81B-0CB50EFC6506}"/>
              </a:ext>
            </a:extLst>
          </p:cNvPr>
          <p:cNvSpPr txBox="1"/>
          <p:nvPr/>
        </p:nvSpPr>
        <p:spPr>
          <a:xfrm>
            <a:off x="5667154" y="1512998"/>
            <a:ext cx="3192520" cy="1115818"/>
          </a:xfrm>
          <a:prstGeom prst="rect">
            <a:avLst/>
          </a:prstGeom>
          <a:noFill/>
        </p:spPr>
        <p:txBody>
          <a:bodyPr wrap="square" rtlCol="0" anchor="t" anchorCtr="0">
            <a:spAutoFit/>
          </a:bodyPr>
          <a:lstStyle/>
          <a:p>
            <a:pPr>
              <a:lnSpc>
                <a:spcPct val="130000"/>
              </a:lnSpc>
            </a:pPr>
            <a:r>
              <a:rPr lang="ja-JP" altLang="en-US" dirty="0">
                <a:solidFill>
                  <a:prstClr val="black"/>
                </a:solidFill>
                <a:latin typeface="BIZ UDPゴシック" panose="020B0400000000000000" pitchFamily="50" charset="-128"/>
                <a:ea typeface="BIZ UDPゴシック" panose="020B0400000000000000" pitchFamily="50" charset="-128"/>
              </a:rPr>
              <a:t>入力後、「次へ」を</a:t>
            </a:r>
            <a:endParaRPr lang="en-US" altLang="ja-JP" dirty="0">
              <a:solidFill>
                <a:prstClr val="black"/>
              </a:solidFill>
              <a:latin typeface="BIZ UDPゴシック" panose="020B0400000000000000" pitchFamily="50" charset="-128"/>
              <a:ea typeface="BIZ UDPゴシック" panose="020B0400000000000000" pitchFamily="50" charset="-128"/>
            </a:endParaRPr>
          </a:p>
          <a:p>
            <a:pPr>
              <a:lnSpc>
                <a:spcPct val="130000"/>
              </a:lnSpc>
            </a:pPr>
            <a:r>
              <a:rPr lang="ja-JP" altLang="en-US" dirty="0">
                <a:solidFill>
                  <a:prstClr val="black"/>
                </a:solidFill>
                <a:latin typeface="BIZ UDPゴシック" panose="020B0400000000000000" pitchFamily="50" charset="-128"/>
                <a:ea typeface="BIZ UDPゴシック" panose="020B0400000000000000" pitchFamily="50" charset="-128"/>
              </a:rPr>
              <a:t>ダブルタップします</a:t>
            </a:r>
            <a:br>
              <a:rPr lang="ja-JP" altLang="en-US" sz="1800" dirty="0">
                <a:solidFill>
                  <a:prstClr val="black"/>
                </a:solidFill>
                <a:latin typeface="BIZ UDPゴシック" panose="020B0400000000000000" pitchFamily="50" charset="-128"/>
                <a:ea typeface="BIZ UDPゴシック" panose="020B0400000000000000" pitchFamily="50" charset="-128"/>
              </a:rPr>
            </a:br>
            <a:endParaRPr lang="ja-JP" altLang="en-US" sz="1800" dirty="0">
              <a:solidFill>
                <a:prstClr val="black"/>
              </a:solidFill>
              <a:latin typeface="BIZ UDPゴシック" panose="020B0400000000000000" pitchFamily="50" charset="-128"/>
              <a:ea typeface="BIZ UDPゴシック" panose="020B0400000000000000" pitchFamily="50" charset="-128"/>
            </a:endParaRPr>
          </a:p>
        </p:txBody>
      </p:sp>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49</a:t>
            </a:r>
          </a:p>
        </p:txBody>
      </p:sp>
      <p:sp>
        <p:nvSpPr>
          <p:cNvPr id="8" name="タイトル 1">
            <a:extLst>
              <a:ext uri="{FF2B5EF4-FFF2-40B4-BE49-F238E27FC236}">
                <a16:creationId xmlns:a16="http://schemas.microsoft.com/office/drawing/2014/main" id="{FAAF9015-DB48-3569-ECFF-CE77707838BE}"/>
              </a:ext>
            </a:extLst>
          </p:cNvPr>
          <p:cNvSpPr>
            <a:spLocks noGrp="1"/>
          </p:cNvSpPr>
          <p:nvPr>
            <p:ph type="ctrTitle"/>
          </p:nvPr>
        </p:nvSpPr>
        <p:spPr>
          <a:xfrm>
            <a:off x="1392691" y="220736"/>
            <a:ext cx="7576708" cy="486326"/>
          </a:xfrm>
        </p:spPr>
        <p:txBody>
          <a:bodyPr vert="horz">
            <a:noAutofit/>
          </a:bodyPr>
          <a:lstStyle/>
          <a:p>
            <a:r>
              <a:rPr lang="ja-JP" altLang="en-US" dirty="0"/>
              <a:t>金額等の入力</a:t>
            </a:r>
          </a:p>
        </p:txBody>
      </p:sp>
      <p:sp>
        <p:nvSpPr>
          <p:cNvPr id="9" name="タイトル 1">
            <a:extLst>
              <a:ext uri="{FF2B5EF4-FFF2-40B4-BE49-F238E27FC236}">
                <a16:creationId xmlns:a16="http://schemas.microsoft.com/office/drawing/2014/main" id="{6320B7D3-1FA8-C579-AC09-F41821441E3B}"/>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3-F</a:t>
            </a:r>
          </a:p>
        </p:txBody>
      </p:sp>
      <p:sp>
        <p:nvSpPr>
          <p:cNvPr id="12" name="サブタイトル 2">
            <a:extLst>
              <a:ext uri="{FF2B5EF4-FFF2-40B4-BE49-F238E27FC236}">
                <a16:creationId xmlns:a16="http://schemas.microsoft.com/office/drawing/2014/main" id="{91DF49E9-0C79-CFD4-8BF9-7C3A0D01B837}"/>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dirty="0">
                <a:latin typeface="BIZ UDPゴシック" panose="020B0400000000000000" pitchFamily="50" charset="-128"/>
                <a:ea typeface="BIZ UDPゴシック" panose="020B0400000000000000" pitchFamily="50" charset="-128"/>
              </a:rPr>
              <a:t>氏名・住所・その他の項目を入力します</a:t>
            </a:r>
          </a:p>
        </p:txBody>
      </p:sp>
      <p:sp>
        <p:nvSpPr>
          <p:cNvPr id="22" name="四角形: 角を丸くする 21">
            <a:extLst>
              <a:ext uri="{FF2B5EF4-FFF2-40B4-BE49-F238E27FC236}">
                <a16:creationId xmlns:a16="http://schemas.microsoft.com/office/drawing/2014/main" id="{5166526F-FCD9-E0C7-0A36-441184AF3277}"/>
              </a:ext>
            </a:extLst>
          </p:cNvPr>
          <p:cNvSpPr/>
          <p:nvPr/>
        </p:nvSpPr>
        <p:spPr>
          <a:xfrm>
            <a:off x="1292860" y="3381143"/>
            <a:ext cx="2328647" cy="529123"/>
          </a:xfrm>
          <a:prstGeom prst="roundRect">
            <a:avLst>
              <a:gd name="adj" fmla="val 10606"/>
            </a:avLst>
          </a:prstGeom>
          <a:noFill/>
          <a:ln w="38100">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sp>
        <p:nvSpPr>
          <p:cNvPr id="34" name="四角形: 角を丸くする 33">
            <a:extLst>
              <a:ext uri="{FF2B5EF4-FFF2-40B4-BE49-F238E27FC236}">
                <a16:creationId xmlns:a16="http://schemas.microsoft.com/office/drawing/2014/main" id="{749FA8C6-F8D1-8D62-D304-E755E107E120}"/>
              </a:ext>
            </a:extLst>
          </p:cNvPr>
          <p:cNvSpPr/>
          <p:nvPr/>
        </p:nvSpPr>
        <p:spPr>
          <a:xfrm>
            <a:off x="5519689" y="4199152"/>
            <a:ext cx="2328087" cy="426353"/>
          </a:xfrm>
          <a:prstGeom prst="roundRect">
            <a:avLst>
              <a:gd name="adj" fmla="val 10606"/>
            </a:avLst>
          </a:prstGeom>
          <a:noFill/>
          <a:ln w="28575">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sp>
        <p:nvSpPr>
          <p:cNvPr id="29" name="四角形: 角を丸くする 28">
            <a:extLst>
              <a:ext uri="{FF2B5EF4-FFF2-40B4-BE49-F238E27FC236}">
                <a16:creationId xmlns:a16="http://schemas.microsoft.com/office/drawing/2014/main" id="{EEA70D87-ED13-9CC0-E23D-C05539ACA756}"/>
              </a:ext>
            </a:extLst>
          </p:cNvPr>
          <p:cNvSpPr/>
          <p:nvPr/>
        </p:nvSpPr>
        <p:spPr>
          <a:xfrm>
            <a:off x="1295911" y="4378729"/>
            <a:ext cx="2328647" cy="529123"/>
          </a:xfrm>
          <a:prstGeom prst="roundRect">
            <a:avLst>
              <a:gd name="adj" fmla="val 10606"/>
            </a:avLst>
          </a:prstGeom>
          <a:noFill/>
          <a:ln w="38100">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sp>
        <p:nvSpPr>
          <p:cNvPr id="30" name="四角形: 角を丸くする 29">
            <a:extLst>
              <a:ext uri="{FF2B5EF4-FFF2-40B4-BE49-F238E27FC236}">
                <a16:creationId xmlns:a16="http://schemas.microsoft.com/office/drawing/2014/main" id="{9760048E-E5F0-D94A-C850-771EC211992F}"/>
              </a:ext>
            </a:extLst>
          </p:cNvPr>
          <p:cNvSpPr/>
          <p:nvPr/>
        </p:nvSpPr>
        <p:spPr>
          <a:xfrm>
            <a:off x="1292859" y="5657974"/>
            <a:ext cx="2328647" cy="456683"/>
          </a:xfrm>
          <a:prstGeom prst="roundRect">
            <a:avLst>
              <a:gd name="adj" fmla="val 10606"/>
            </a:avLst>
          </a:prstGeom>
          <a:noFill/>
          <a:ln w="38100">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sp>
        <p:nvSpPr>
          <p:cNvPr id="35" name="四角形: 角を丸くする 34">
            <a:extLst>
              <a:ext uri="{FF2B5EF4-FFF2-40B4-BE49-F238E27FC236}">
                <a16:creationId xmlns:a16="http://schemas.microsoft.com/office/drawing/2014/main" id="{C3B65683-44AD-2D41-6F1C-FFD58B1406F3}"/>
              </a:ext>
            </a:extLst>
          </p:cNvPr>
          <p:cNvSpPr/>
          <p:nvPr/>
        </p:nvSpPr>
        <p:spPr>
          <a:xfrm>
            <a:off x="5519688" y="5291779"/>
            <a:ext cx="2328087" cy="907100"/>
          </a:xfrm>
          <a:prstGeom prst="roundRect">
            <a:avLst>
              <a:gd name="adj" fmla="val 10606"/>
            </a:avLst>
          </a:prstGeom>
          <a:noFill/>
          <a:ln w="28575">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sp>
        <p:nvSpPr>
          <p:cNvPr id="37" name="四角形: 角を丸くする 36">
            <a:extLst>
              <a:ext uri="{FF2B5EF4-FFF2-40B4-BE49-F238E27FC236}">
                <a16:creationId xmlns:a16="http://schemas.microsoft.com/office/drawing/2014/main" id="{8B53F4A9-57F5-5971-EBC2-0B13E5291204}"/>
              </a:ext>
            </a:extLst>
          </p:cNvPr>
          <p:cNvSpPr/>
          <p:nvPr/>
        </p:nvSpPr>
        <p:spPr>
          <a:xfrm>
            <a:off x="5519689" y="3324257"/>
            <a:ext cx="760795" cy="541488"/>
          </a:xfrm>
          <a:prstGeom prst="roundRect">
            <a:avLst>
              <a:gd name="adj" fmla="val 10606"/>
            </a:avLst>
          </a:prstGeom>
          <a:noFill/>
          <a:ln w="28575">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pic>
        <p:nvPicPr>
          <p:cNvPr id="3" name="図 2">
            <a:extLst>
              <a:ext uri="{FF2B5EF4-FFF2-40B4-BE49-F238E27FC236}">
                <a16:creationId xmlns:a16="http://schemas.microsoft.com/office/drawing/2014/main" id="{184C443E-B55E-9957-1D27-8A7B5E59F55D}"/>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5433309" y="2407115"/>
            <a:ext cx="2430000" cy="4322439"/>
          </a:xfrm>
          <a:prstGeom prst="rect">
            <a:avLst/>
          </a:prstGeom>
          <a:ln>
            <a:solidFill>
              <a:schemeClr val="tx1"/>
            </a:solidFill>
          </a:ln>
        </p:spPr>
      </p:pic>
      <p:sp>
        <p:nvSpPr>
          <p:cNvPr id="4" name="四角形: 角を丸くする 3">
            <a:extLst>
              <a:ext uri="{FF2B5EF4-FFF2-40B4-BE49-F238E27FC236}">
                <a16:creationId xmlns:a16="http://schemas.microsoft.com/office/drawing/2014/main" id="{79B7A49E-0979-B44C-7CC8-6AF82F09C9E6}"/>
              </a:ext>
            </a:extLst>
          </p:cNvPr>
          <p:cNvSpPr/>
          <p:nvPr/>
        </p:nvSpPr>
        <p:spPr>
          <a:xfrm>
            <a:off x="1295911" y="6351979"/>
            <a:ext cx="2328647" cy="456683"/>
          </a:xfrm>
          <a:prstGeom prst="roundRect">
            <a:avLst>
              <a:gd name="adj" fmla="val 10606"/>
            </a:avLst>
          </a:prstGeom>
          <a:noFill/>
          <a:ln w="38100">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sp>
        <p:nvSpPr>
          <p:cNvPr id="5" name="四角形: 角を丸くする 4">
            <a:extLst>
              <a:ext uri="{FF2B5EF4-FFF2-40B4-BE49-F238E27FC236}">
                <a16:creationId xmlns:a16="http://schemas.microsoft.com/office/drawing/2014/main" id="{6347BA94-EEFA-A326-D726-825CF330ECC9}"/>
              </a:ext>
            </a:extLst>
          </p:cNvPr>
          <p:cNvSpPr/>
          <p:nvPr/>
        </p:nvSpPr>
        <p:spPr>
          <a:xfrm>
            <a:off x="5473846" y="6316910"/>
            <a:ext cx="2328647" cy="456683"/>
          </a:xfrm>
          <a:prstGeom prst="roundRect">
            <a:avLst>
              <a:gd name="adj" fmla="val 10606"/>
            </a:avLst>
          </a:prstGeom>
          <a:noFill/>
          <a:ln w="38100">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68306438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75D093C0-5FE3-94C3-2903-F50434571B2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363844" y="2408184"/>
            <a:ext cx="2426418" cy="4316342"/>
          </a:xfrm>
          <a:prstGeom prst="rect">
            <a:avLst/>
          </a:prstGeom>
          <a:ln>
            <a:solidFill>
              <a:schemeClr val="tx1"/>
            </a:solidFill>
          </a:ln>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5" imgW="554" imgH="551" progId="TCLayout.ActiveDocument.1">
                  <p:embed/>
                </p:oleObj>
              </mc:Choice>
              <mc:Fallback>
                <p:oleObj name="think-cell スライド" r:id="rId5"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50</a:t>
            </a:r>
          </a:p>
        </p:txBody>
      </p:sp>
      <p:sp>
        <p:nvSpPr>
          <p:cNvPr id="8" name="タイトル 1">
            <a:extLst>
              <a:ext uri="{FF2B5EF4-FFF2-40B4-BE49-F238E27FC236}">
                <a16:creationId xmlns:a16="http://schemas.microsoft.com/office/drawing/2014/main" id="{FAAF9015-DB48-3569-ECFF-CE77707838BE}"/>
              </a:ext>
            </a:extLst>
          </p:cNvPr>
          <p:cNvSpPr>
            <a:spLocks noGrp="1"/>
          </p:cNvSpPr>
          <p:nvPr>
            <p:ph type="ctrTitle"/>
          </p:nvPr>
        </p:nvSpPr>
        <p:spPr>
          <a:xfrm>
            <a:off x="1392691" y="220736"/>
            <a:ext cx="7576708" cy="486326"/>
          </a:xfrm>
        </p:spPr>
        <p:txBody>
          <a:bodyPr vert="horz">
            <a:noAutofit/>
          </a:bodyPr>
          <a:lstStyle/>
          <a:p>
            <a:r>
              <a:rPr lang="ja-JP" altLang="en-US" dirty="0"/>
              <a:t>マイナンバーの入力</a:t>
            </a:r>
          </a:p>
        </p:txBody>
      </p:sp>
      <p:sp>
        <p:nvSpPr>
          <p:cNvPr id="9" name="タイトル 1">
            <a:extLst>
              <a:ext uri="{FF2B5EF4-FFF2-40B4-BE49-F238E27FC236}">
                <a16:creationId xmlns:a16="http://schemas.microsoft.com/office/drawing/2014/main" id="{6320B7D3-1FA8-C579-AC09-F41821441E3B}"/>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3-G</a:t>
            </a:r>
          </a:p>
        </p:txBody>
      </p:sp>
      <p:sp>
        <p:nvSpPr>
          <p:cNvPr id="12" name="サブタイトル 2">
            <a:extLst>
              <a:ext uri="{FF2B5EF4-FFF2-40B4-BE49-F238E27FC236}">
                <a16:creationId xmlns:a16="http://schemas.microsoft.com/office/drawing/2014/main" id="{91DF49E9-0C79-CFD4-8BF9-7C3A0D01B837}"/>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dirty="0">
                <a:latin typeface="BIZ UDPゴシック" panose="020B0400000000000000" pitchFamily="50" charset="-128"/>
                <a:ea typeface="BIZ UDPゴシック" panose="020B0400000000000000" pitchFamily="50" charset="-128"/>
              </a:rPr>
              <a:t>マイナンバーの入力をします</a:t>
            </a:r>
          </a:p>
        </p:txBody>
      </p:sp>
      <p:pic>
        <p:nvPicPr>
          <p:cNvPr id="28" name="図 27" descr="マイナンバーカードを持つマイナちゃんのイラスト">
            <a:extLst>
              <a:ext uri="{FF2B5EF4-FFF2-40B4-BE49-F238E27FC236}">
                <a16:creationId xmlns:a16="http://schemas.microsoft.com/office/drawing/2014/main" id="{57DA7191-86A5-A92E-C243-91D352AD413A}"/>
              </a:ext>
            </a:extLst>
          </p:cNvPr>
          <p:cNvPicPr>
            <a:picLocks noChangeAspect="1"/>
          </p:cNvPicPr>
          <p:nvPr/>
        </p:nvPicPr>
        <p:blipFill rotWithShape="1">
          <a:blip r:embed="rId7" cstate="email">
            <a:clrChange>
              <a:clrFrom>
                <a:srgbClr val="FFFEFC"/>
              </a:clrFrom>
              <a:clrTo>
                <a:srgbClr val="FFFEFC">
                  <a:alpha val="0"/>
                </a:srgbClr>
              </a:clrTo>
            </a:clrChange>
            <a:extLst>
              <a:ext uri="{28A0092B-C50C-407E-A947-70E740481C1C}">
                <a14:useLocalDpi xmlns:a14="http://schemas.microsoft.com/office/drawing/2010/main"/>
              </a:ext>
            </a:extLst>
          </a:blip>
          <a:srcRect/>
          <a:stretch/>
        </p:blipFill>
        <p:spPr>
          <a:xfrm>
            <a:off x="1671216" y="4239217"/>
            <a:ext cx="1133597" cy="1398907"/>
          </a:xfrm>
          <a:prstGeom prst="rect">
            <a:avLst/>
          </a:prstGeom>
        </p:spPr>
      </p:pic>
      <p:sp>
        <p:nvSpPr>
          <p:cNvPr id="37" name="テキスト ボックス 36">
            <a:extLst>
              <a:ext uri="{FF2B5EF4-FFF2-40B4-BE49-F238E27FC236}">
                <a16:creationId xmlns:a16="http://schemas.microsoft.com/office/drawing/2014/main" id="{17505AA1-23B8-C376-988F-3B26AA639C70}"/>
              </a:ext>
            </a:extLst>
          </p:cNvPr>
          <p:cNvSpPr txBox="1"/>
          <p:nvPr/>
        </p:nvSpPr>
        <p:spPr>
          <a:xfrm>
            <a:off x="1539519"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❶</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38" name="テキスト ボックス 37">
            <a:extLst>
              <a:ext uri="{FF2B5EF4-FFF2-40B4-BE49-F238E27FC236}">
                <a16:creationId xmlns:a16="http://schemas.microsoft.com/office/drawing/2014/main" id="{84B92E4C-93E1-2079-DDE3-738F6BD8E05A}"/>
              </a:ext>
            </a:extLst>
          </p:cNvPr>
          <p:cNvSpPr txBox="1"/>
          <p:nvPr/>
        </p:nvSpPr>
        <p:spPr>
          <a:xfrm>
            <a:off x="2062468" y="1512998"/>
            <a:ext cx="5981395" cy="755720"/>
          </a:xfrm>
          <a:prstGeom prst="rect">
            <a:avLst/>
          </a:prstGeom>
          <a:noFill/>
        </p:spPr>
        <p:txBody>
          <a:bodyPr wrap="square" lIns="91440" tIns="45720" rIns="91440" bIns="45720" rtlCol="0" anchor="t">
            <a:spAutoFit/>
          </a:bodyPr>
          <a:lstStyle/>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マイナンバーカード裏の右上にある</a:t>
            </a:r>
            <a:r>
              <a:rPr lang="en-US" altLang="ja-JP"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12</a:t>
            </a: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ケタの数字</a:t>
            </a:r>
            <a:endParaRPr lang="en-US" altLang="ja-JP"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（マイナンバー）を入力して</a:t>
            </a:r>
            <a:r>
              <a:rPr lang="en-US" altLang="ja-JP"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次へ</a:t>
            </a:r>
            <a:r>
              <a:rPr lang="en-US" altLang="ja-JP"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をダブルタップします</a:t>
            </a:r>
          </a:p>
        </p:txBody>
      </p:sp>
      <p:pic>
        <p:nvPicPr>
          <p:cNvPr id="7" name="図 6">
            <a:extLst>
              <a:ext uri="{FF2B5EF4-FFF2-40B4-BE49-F238E27FC236}">
                <a16:creationId xmlns:a16="http://schemas.microsoft.com/office/drawing/2014/main" id="{A90F02C1-8255-EB63-0643-1EE3B09A495B}"/>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307721" y="2454514"/>
            <a:ext cx="2497092" cy="1577639"/>
          </a:xfrm>
          <a:prstGeom prst="rect">
            <a:avLst/>
          </a:prstGeom>
        </p:spPr>
      </p:pic>
      <p:sp>
        <p:nvSpPr>
          <p:cNvPr id="14" name="四角形: 角を丸くする 13">
            <a:extLst>
              <a:ext uri="{FF2B5EF4-FFF2-40B4-BE49-F238E27FC236}">
                <a16:creationId xmlns:a16="http://schemas.microsoft.com/office/drawing/2014/main" id="{FF83302E-AEFA-6BC2-61EC-5C053F58DD73}"/>
              </a:ext>
            </a:extLst>
          </p:cNvPr>
          <p:cNvSpPr/>
          <p:nvPr/>
        </p:nvSpPr>
        <p:spPr>
          <a:xfrm>
            <a:off x="3254745" y="4825292"/>
            <a:ext cx="2658574" cy="495646"/>
          </a:xfrm>
          <a:prstGeom prst="roundRect">
            <a:avLst>
              <a:gd name="adj" fmla="val 10606"/>
            </a:avLst>
          </a:prstGeom>
          <a:noFill/>
          <a:ln w="38100">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sp>
        <p:nvSpPr>
          <p:cNvPr id="16" name="四角形: 角を丸くする 15">
            <a:extLst>
              <a:ext uri="{FF2B5EF4-FFF2-40B4-BE49-F238E27FC236}">
                <a16:creationId xmlns:a16="http://schemas.microsoft.com/office/drawing/2014/main" id="{59E2F1A6-6921-6E5C-F9DC-E94C59F9D828}"/>
              </a:ext>
            </a:extLst>
          </p:cNvPr>
          <p:cNvSpPr/>
          <p:nvPr/>
        </p:nvSpPr>
        <p:spPr>
          <a:xfrm>
            <a:off x="3254745" y="5757670"/>
            <a:ext cx="2658574" cy="426353"/>
          </a:xfrm>
          <a:prstGeom prst="roundRect">
            <a:avLst>
              <a:gd name="adj" fmla="val 10606"/>
            </a:avLst>
          </a:prstGeom>
          <a:noFill/>
          <a:ln w="38100">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35389148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cxnSp>
        <p:nvCxnSpPr>
          <p:cNvPr id="13" name="直線矢印コネクタ 12">
            <a:extLst>
              <a:ext uri="{FF2B5EF4-FFF2-40B4-BE49-F238E27FC236}">
                <a16:creationId xmlns:a16="http://schemas.microsoft.com/office/drawing/2014/main" id="{11DC774E-F204-D9F1-76AB-A4DD70DA345A}"/>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DFA45860-F023-30AF-2AE8-5C140AB3B3B3}"/>
              </a:ext>
            </a:extLst>
          </p:cNvPr>
          <p:cNvSpPr txBox="1"/>
          <p:nvPr/>
        </p:nvSpPr>
        <p:spPr>
          <a:xfrm>
            <a:off x="889484"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❶</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1" name="テキスト ボックス 20">
            <a:extLst>
              <a:ext uri="{FF2B5EF4-FFF2-40B4-BE49-F238E27FC236}">
                <a16:creationId xmlns:a16="http://schemas.microsoft.com/office/drawing/2014/main" id="{ABAC9FB8-BB58-939D-63EB-581C277E449C}"/>
              </a:ext>
            </a:extLst>
          </p:cNvPr>
          <p:cNvSpPr txBox="1"/>
          <p:nvPr/>
        </p:nvSpPr>
        <p:spPr>
          <a:xfrm>
            <a:off x="1412435" y="1512998"/>
            <a:ext cx="3042607" cy="755720"/>
          </a:xfrm>
          <a:prstGeom prst="rect">
            <a:avLst/>
          </a:prstGeom>
          <a:noFill/>
        </p:spPr>
        <p:txBody>
          <a:bodyPr wrap="square" lIns="91440" tIns="45720" rIns="91440" bIns="45720" rtlCol="0" anchor="t">
            <a:spAutoFit/>
          </a:bodyPr>
          <a:lstStyle/>
          <a:p>
            <a:pPr>
              <a:lnSpc>
                <a:spcPct val="130000"/>
              </a:lnSpc>
            </a:pPr>
            <a:r>
              <a:rPr lang="en-US" altLang="ja-JP"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Play</a:t>
            </a: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ストア　　　 を</a:t>
            </a:r>
            <a:endParaRPr lang="en-US" altLang="ja-JP"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ダブルタップします</a:t>
            </a:r>
          </a:p>
        </p:txBody>
      </p:sp>
      <p:sp>
        <p:nvSpPr>
          <p:cNvPr id="26" name="テキスト ボックス 25">
            <a:extLst>
              <a:ext uri="{FF2B5EF4-FFF2-40B4-BE49-F238E27FC236}">
                <a16:creationId xmlns:a16="http://schemas.microsoft.com/office/drawing/2014/main" id="{38C1B4B9-C96A-6517-82E0-09DCD084FA95}"/>
              </a:ext>
            </a:extLst>
          </p:cNvPr>
          <p:cNvSpPr txBox="1"/>
          <p:nvPr/>
        </p:nvSpPr>
        <p:spPr>
          <a:xfrm>
            <a:off x="5093178" y="1512998"/>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❷</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31" name="テキスト ボックス 30">
            <a:extLst>
              <a:ext uri="{FF2B5EF4-FFF2-40B4-BE49-F238E27FC236}">
                <a16:creationId xmlns:a16="http://schemas.microsoft.com/office/drawing/2014/main" id="{9294E6C3-633E-05EF-F81B-0CB50EFC6506}"/>
              </a:ext>
            </a:extLst>
          </p:cNvPr>
          <p:cNvSpPr txBox="1"/>
          <p:nvPr/>
        </p:nvSpPr>
        <p:spPr>
          <a:xfrm>
            <a:off x="5607129" y="1512998"/>
            <a:ext cx="3192520" cy="755720"/>
          </a:xfrm>
          <a:prstGeom prst="rect">
            <a:avLst/>
          </a:prstGeom>
          <a:noFill/>
        </p:spPr>
        <p:txBody>
          <a:bodyPr wrap="square" rtlCol="0" anchor="ctr">
            <a:spAutoFit/>
          </a:bodyPr>
          <a:lstStyle/>
          <a:p>
            <a:pPr>
              <a:lnSpc>
                <a:spcPct val="130000"/>
              </a:lnSpc>
            </a:pPr>
            <a:r>
              <a:rPr lang="ja-JP" altLang="en-US" sz="1800" dirty="0">
                <a:solidFill>
                  <a:prstClr val="black"/>
                </a:solidFill>
                <a:latin typeface="BIZ UDPゴシック" panose="020B0400000000000000" pitchFamily="50" charset="-128"/>
                <a:ea typeface="BIZ UDPゴシック" panose="020B0400000000000000" pitchFamily="50" charset="-128"/>
              </a:rPr>
              <a:t>「アプリとゲームを検索」を</a:t>
            </a:r>
          </a:p>
          <a:p>
            <a:pPr>
              <a:lnSpc>
                <a:spcPct val="130000"/>
              </a:lnSpc>
            </a:pPr>
            <a:r>
              <a:rPr lang="ja-JP" altLang="en-US" sz="1800" dirty="0">
                <a:solidFill>
                  <a:prstClr val="black"/>
                </a:solidFill>
                <a:latin typeface="BIZ UDPゴシック" panose="020B0400000000000000" pitchFamily="50" charset="-128"/>
                <a:ea typeface="BIZ UDPゴシック" panose="020B0400000000000000" pitchFamily="50" charset="-128"/>
              </a:rPr>
              <a:t>ダブルタップします</a:t>
            </a:r>
          </a:p>
        </p:txBody>
      </p:sp>
      <p:pic>
        <p:nvPicPr>
          <p:cNvPr id="16" name="図 15">
            <a:extLst>
              <a:ext uri="{FF2B5EF4-FFF2-40B4-BE49-F238E27FC236}">
                <a16:creationId xmlns:a16="http://schemas.microsoft.com/office/drawing/2014/main" id="{41E44AD2-7A4A-9B73-DA42-452A4D657B34}"/>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427933" y="2330028"/>
            <a:ext cx="1993846" cy="4320000"/>
          </a:xfrm>
          <a:prstGeom prst="rect">
            <a:avLst/>
          </a:prstGeom>
          <a:ln>
            <a:solidFill>
              <a:schemeClr val="tx1"/>
            </a:solidFill>
          </a:ln>
        </p:spPr>
      </p:pic>
      <p:pic>
        <p:nvPicPr>
          <p:cNvPr id="18" name="図 17">
            <a:extLst>
              <a:ext uri="{FF2B5EF4-FFF2-40B4-BE49-F238E27FC236}">
                <a16:creationId xmlns:a16="http://schemas.microsoft.com/office/drawing/2014/main" id="{92AEA280-EB17-7090-5AB6-32CE2A90F460}"/>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5689792" y="2366591"/>
            <a:ext cx="1993847" cy="4320000"/>
          </a:xfrm>
          <a:prstGeom prst="rect">
            <a:avLst/>
          </a:prstGeom>
          <a:ln>
            <a:solidFill>
              <a:schemeClr val="tx1"/>
            </a:solidFill>
          </a:ln>
        </p:spPr>
      </p:pic>
      <p:sp>
        <p:nvSpPr>
          <p:cNvPr id="3" name="四角形: 角を丸くする 2">
            <a:extLst>
              <a:ext uri="{FF2B5EF4-FFF2-40B4-BE49-F238E27FC236}">
                <a16:creationId xmlns:a16="http://schemas.microsoft.com/office/drawing/2014/main" id="{DADAF43D-1F68-D792-27EE-7F100927F407}"/>
              </a:ext>
            </a:extLst>
          </p:cNvPr>
          <p:cNvSpPr/>
          <p:nvPr/>
        </p:nvSpPr>
        <p:spPr>
          <a:xfrm>
            <a:off x="2471350" y="5272862"/>
            <a:ext cx="362310" cy="360000"/>
          </a:xfrm>
          <a:prstGeom prst="roundRect">
            <a:avLst>
              <a:gd name="adj" fmla="val 10479"/>
            </a:avLst>
          </a:prstGeom>
          <a:noFill/>
          <a:ln w="38100">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
        <p:nvSpPr>
          <p:cNvPr id="11" name="四角形: 角を丸くする 10">
            <a:extLst>
              <a:ext uri="{FF2B5EF4-FFF2-40B4-BE49-F238E27FC236}">
                <a16:creationId xmlns:a16="http://schemas.microsoft.com/office/drawing/2014/main" id="{CFE6CA80-E16A-9F41-6AA2-334CDAF451F8}"/>
              </a:ext>
            </a:extLst>
          </p:cNvPr>
          <p:cNvSpPr/>
          <p:nvPr/>
        </p:nvSpPr>
        <p:spPr>
          <a:xfrm>
            <a:off x="5715676" y="2502136"/>
            <a:ext cx="1584026" cy="360000"/>
          </a:xfrm>
          <a:prstGeom prst="roundRect">
            <a:avLst>
              <a:gd name="adj" fmla="val 10479"/>
            </a:avLst>
          </a:prstGeom>
          <a:noFill/>
          <a:ln w="38100">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pic>
        <p:nvPicPr>
          <p:cNvPr id="20" name="図 19" descr="グラフィカル ユーザー インターフェイス, アプリケーション&#10;&#10;説明は自動で生成されたものです">
            <a:extLst>
              <a:ext uri="{FF2B5EF4-FFF2-40B4-BE49-F238E27FC236}">
                <a16:creationId xmlns:a16="http://schemas.microsoft.com/office/drawing/2014/main" id="{DADA6025-865B-82B8-4B65-B33756B02E64}"/>
              </a:ext>
            </a:extLst>
          </p:cNvPr>
          <p:cNvPicPr>
            <a:picLocks noChangeAspect="1"/>
          </p:cNvPicPr>
          <p:nvPr/>
        </p:nvPicPr>
        <p:blipFill>
          <a:blip r:embed="rId8" cstate="email">
            <a:extLst>
              <a:ext uri="{28A0092B-C50C-407E-A947-70E740481C1C}">
                <a14:useLocalDpi xmlns:a14="http://schemas.microsoft.com/office/drawing/2010/main"/>
              </a:ext>
            </a:extLst>
          </a:blip>
          <a:srcRect/>
          <a:stretch>
            <a:fillRect/>
          </a:stretch>
        </p:blipFill>
        <p:spPr>
          <a:xfrm>
            <a:off x="2606612" y="1471099"/>
            <a:ext cx="535937" cy="535937"/>
          </a:xfrm>
          <a:custGeom>
            <a:avLst/>
            <a:gdLst>
              <a:gd name="connsiteX0" fmla="*/ 257175 w 514350"/>
              <a:gd name="connsiteY0" fmla="*/ 0 h 514350"/>
              <a:gd name="connsiteX1" fmla="*/ 514350 w 514350"/>
              <a:gd name="connsiteY1" fmla="*/ 257175 h 514350"/>
              <a:gd name="connsiteX2" fmla="*/ 257175 w 514350"/>
              <a:gd name="connsiteY2" fmla="*/ 514350 h 514350"/>
              <a:gd name="connsiteX3" fmla="*/ 0 w 514350"/>
              <a:gd name="connsiteY3" fmla="*/ 257175 h 514350"/>
              <a:gd name="connsiteX4" fmla="*/ 257175 w 514350"/>
              <a:gd name="connsiteY4" fmla="*/ 0 h 51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4350" h="514350">
                <a:moveTo>
                  <a:pt x="257175" y="0"/>
                </a:moveTo>
                <a:cubicBezTo>
                  <a:pt x="399209" y="0"/>
                  <a:pt x="514350" y="115141"/>
                  <a:pt x="514350" y="257175"/>
                </a:cubicBezTo>
                <a:cubicBezTo>
                  <a:pt x="514350" y="399209"/>
                  <a:pt x="399209" y="514350"/>
                  <a:pt x="257175" y="514350"/>
                </a:cubicBezTo>
                <a:cubicBezTo>
                  <a:pt x="115141" y="514350"/>
                  <a:pt x="0" y="399209"/>
                  <a:pt x="0" y="257175"/>
                </a:cubicBezTo>
                <a:cubicBezTo>
                  <a:pt x="0" y="115141"/>
                  <a:pt x="115141" y="0"/>
                  <a:pt x="257175" y="0"/>
                </a:cubicBezTo>
                <a:close/>
              </a:path>
            </a:pathLst>
          </a:custGeom>
          <a:ln>
            <a:noFill/>
          </a:ln>
          <a:effectLst/>
        </p:spPr>
      </p:pic>
      <p:sp>
        <p:nvSpPr>
          <p:cNvPr id="5" name="サブタイトル 2">
            <a:extLst>
              <a:ext uri="{FF2B5EF4-FFF2-40B4-BE49-F238E27FC236}">
                <a16:creationId xmlns:a16="http://schemas.microsoft.com/office/drawing/2014/main" id="{15437EF0-FEE6-7240-5A90-8CEC25EBDE95}"/>
              </a:ext>
            </a:extLst>
          </p:cNvPr>
          <p:cNvSpPr txBox="1">
            <a:spLocks/>
          </p:cNvSpPr>
          <p:nvPr/>
        </p:nvSpPr>
        <p:spPr>
          <a:xfrm>
            <a:off x="284326" y="1099580"/>
            <a:ext cx="9242446"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1800" dirty="0">
                <a:latin typeface="BIZ UDPゴシック" panose="020B0400000000000000" pitchFamily="50" charset="-128"/>
                <a:ea typeface="BIZ UDPゴシック" panose="020B0400000000000000" pitchFamily="50" charset="-128"/>
              </a:rPr>
              <a:t>帳票を表示・印刷するために</a:t>
            </a:r>
            <a:r>
              <a:rPr lang="en-US" altLang="ja-JP" sz="1800" dirty="0">
                <a:latin typeface="BIZ UDPゴシック" panose="020B0400000000000000" pitchFamily="50" charset="-128"/>
                <a:ea typeface="BIZ UDPゴシック" panose="020B0400000000000000" pitchFamily="50" charset="-128"/>
              </a:rPr>
              <a:t>Adobe Acrobat Reader</a:t>
            </a:r>
            <a:r>
              <a:rPr lang="ja-JP" altLang="en-US" sz="1800" dirty="0">
                <a:latin typeface="BIZ UDPゴシック" panose="020B0400000000000000" pitchFamily="50" charset="-128"/>
                <a:ea typeface="BIZ UDPゴシック" panose="020B0400000000000000" pitchFamily="50" charset="-128"/>
              </a:rPr>
              <a:t>をインストールしましょう</a:t>
            </a:r>
          </a:p>
        </p:txBody>
      </p:sp>
      <p:sp>
        <p:nvSpPr>
          <p:cNvPr id="7" name="Slide Number Placeholder 5">
            <a:extLst>
              <a:ext uri="{FF2B5EF4-FFF2-40B4-BE49-F238E27FC236}">
                <a16:creationId xmlns:a16="http://schemas.microsoft.com/office/drawing/2014/main" id="{34A87CEA-7B45-620F-E3B9-0C5352124628}"/>
              </a:ext>
            </a:extLst>
          </p:cNvPr>
          <p:cNvSpPr txBox="1">
            <a:spLocks/>
          </p:cNvSpPr>
          <p:nvPr/>
        </p:nvSpPr>
        <p:spPr>
          <a:xfrm>
            <a:off x="8532813" y="6497645"/>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51</a:t>
            </a:r>
          </a:p>
        </p:txBody>
      </p:sp>
      <p:sp>
        <p:nvSpPr>
          <p:cNvPr id="6" name="タイトル 1">
            <a:extLst>
              <a:ext uri="{FF2B5EF4-FFF2-40B4-BE49-F238E27FC236}">
                <a16:creationId xmlns:a16="http://schemas.microsoft.com/office/drawing/2014/main" id="{4D5BA008-BD58-DAD7-B469-EA20ABCE2420}"/>
              </a:ext>
            </a:extLst>
          </p:cNvPr>
          <p:cNvSpPr>
            <a:spLocks noGrp="1"/>
          </p:cNvSpPr>
          <p:nvPr>
            <p:ph type="ctrTitle"/>
          </p:nvPr>
        </p:nvSpPr>
        <p:spPr>
          <a:xfrm>
            <a:off x="1392691" y="220736"/>
            <a:ext cx="7576708" cy="486326"/>
          </a:xfrm>
        </p:spPr>
        <p:txBody>
          <a:bodyPr vert="horz">
            <a:noAutofit/>
          </a:bodyPr>
          <a:lstStyle/>
          <a:p>
            <a:r>
              <a:rPr lang="en-US" altLang="ja-JP" dirty="0"/>
              <a:t>Adobe Acrobat Reader</a:t>
            </a:r>
            <a:r>
              <a:rPr lang="ja-JP" altLang="en-US" dirty="0"/>
              <a:t>のインストール</a:t>
            </a:r>
          </a:p>
        </p:txBody>
      </p:sp>
      <p:sp>
        <p:nvSpPr>
          <p:cNvPr id="9" name="タイトル 1">
            <a:extLst>
              <a:ext uri="{FF2B5EF4-FFF2-40B4-BE49-F238E27FC236}">
                <a16:creationId xmlns:a16="http://schemas.microsoft.com/office/drawing/2014/main" id="{63209143-7E13-6096-2010-A29BB33D2C65}"/>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3-H</a:t>
            </a:r>
          </a:p>
        </p:txBody>
      </p:sp>
      <p:sp>
        <p:nvSpPr>
          <p:cNvPr id="10" name="テキスト ボックス 9">
            <a:extLst>
              <a:ext uri="{FF2B5EF4-FFF2-40B4-BE49-F238E27FC236}">
                <a16:creationId xmlns:a16="http://schemas.microsoft.com/office/drawing/2014/main" id="{2745FAFA-1480-0EB8-8C00-FA81F732F8A7}"/>
              </a:ext>
            </a:extLst>
          </p:cNvPr>
          <p:cNvSpPr txBox="1"/>
          <p:nvPr/>
        </p:nvSpPr>
        <p:spPr>
          <a:xfrm>
            <a:off x="7324809" y="714908"/>
            <a:ext cx="1831224" cy="338554"/>
          </a:xfrm>
          <a:prstGeom prst="rect">
            <a:avLst/>
          </a:prstGeom>
          <a:solidFill>
            <a:schemeClr val="accent2">
              <a:lumMod val="40000"/>
              <a:lumOff val="60000"/>
            </a:schemeClr>
          </a:solidFill>
        </p:spPr>
        <p:txBody>
          <a:bodyPr wrap="square" rtlCol="0">
            <a:spAutoFit/>
          </a:bodyPr>
          <a:lstStyle/>
          <a:p>
            <a:pPr algn="ctr"/>
            <a:r>
              <a:rPr lang="en-US" altLang="ja-JP" sz="1600" b="1" dirty="0">
                <a:latin typeface="BIZ UDPゴシック" panose="020B0400000000000000" pitchFamily="50" charset="-128"/>
                <a:ea typeface="BIZ UDPゴシック" panose="020B0400000000000000" pitchFamily="50" charset="-128"/>
                <a:cs typeface="Meiryo" charset="-128"/>
              </a:rPr>
              <a:t>Android</a:t>
            </a:r>
            <a:r>
              <a:rPr lang="ja-JP" altLang="en-US" sz="1600" b="1" dirty="0">
                <a:latin typeface="BIZ UDPゴシック" panose="020B0400000000000000" pitchFamily="50" charset="-128"/>
                <a:ea typeface="BIZ UDPゴシック" panose="020B0400000000000000" pitchFamily="50" charset="-128"/>
                <a:cs typeface="Meiryo" charset="-128"/>
              </a:rPr>
              <a:t>の場合</a:t>
            </a:r>
          </a:p>
        </p:txBody>
      </p:sp>
    </p:spTree>
    <p:extLst>
      <p:ext uri="{BB962C8B-B14F-4D97-AF65-F5344CB8AC3E}">
        <p14:creationId xmlns:p14="http://schemas.microsoft.com/office/powerpoint/2010/main" val="244270244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2">
            <a:extLst>
              <a:ext uri="{FF2B5EF4-FFF2-40B4-BE49-F238E27FC236}">
                <a16:creationId xmlns:a16="http://schemas.microsoft.com/office/drawing/2014/main" id="{4AFDF605-FC21-7376-36A9-041C5BF09B29}"/>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680812" y="2366591"/>
            <a:ext cx="1994000" cy="43200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026" name="Picture 2">
            <a:extLst>
              <a:ext uri="{FF2B5EF4-FFF2-40B4-BE49-F238E27FC236}">
                <a16:creationId xmlns:a16="http://schemas.microsoft.com/office/drawing/2014/main" id="{0DC108DB-8831-77D2-F8A8-0AB703F8ABE3}"/>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422385" y="2327203"/>
            <a:ext cx="1994000" cy="43200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5" imgW="554" imgH="551" progId="TCLayout.ActiveDocument.1">
                  <p:embed/>
                </p:oleObj>
              </mc:Choice>
              <mc:Fallback>
                <p:oleObj name="think-cell スライド" r:id="rId5"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cxnSp>
        <p:nvCxnSpPr>
          <p:cNvPr id="13" name="直線矢印コネクタ 12">
            <a:extLst>
              <a:ext uri="{FF2B5EF4-FFF2-40B4-BE49-F238E27FC236}">
                <a16:creationId xmlns:a16="http://schemas.microsoft.com/office/drawing/2014/main" id="{11DC774E-F204-D9F1-76AB-A4DD70DA345A}"/>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DFA45860-F023-30AF-2AE8-5C140AB3B3B3}"/>
              </a:ext>
            </a:extLst>
          </p:cNvPr>
          <p:cNvSpPr txBox="1"/>
          <p:nvPr/>
        </p:nvSpPr>
        <p:spPr>
          <a:xfrm>
            <a:off x="889484"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❸</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1" name="テキスト ボックス 20">
            <a:extLst>
              <a:ext uri="{FF2B5EF4-FFF2-40B4-BE49-F238E27FC236}">
                <a16:creationId xmlns:a16="http://schemas.microsoft.com/office/drawing/2014/main" id="{ABAC9FB8-BB58-939D-63EB-581C277E449C}"/>
              </a:ext>
            </a:extLst>
          </p:cNvPr>
          <p:cNvSpPr txBox="1"/>
          <p:nvPr/>
        </p:nvSpPr>
        <p:spPr>
          <a:xfrm>
            <a:off x="1412435" y="1512998"/>
            <a:ext cx="3323362" cy="395621"/>
          </a:xfrm>
          <a:prstGeom prst="rect">
            <a:avLst/>
          </a:prstGeom>
          <a:noFill/>
        </p:spPr>
        <p:txBody>
          <a:bodyPr wrap="square" lIns="91440" tIns="45720" rIns="91440" bIns="45720" rtlCol="0" anchor="t">
            <a:spAutoFit/>
          </a:bodyPr>
          <a:lstStyle/>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「あどび」と入力します</a:t>
            </a:r>
          </a:p>
        </p:txBody>
      </p:sp>
      <p:sp>
        <p:nvSpPr>
          <p:cNvPr id="26" name="テキスト ボックス 25">
            <a:extLst>
              <a:ext uri="{FF2B5EF4-FFF2-40B4-BE49-F238E27FC236}">
                <a16:creationId xmlns:a16="http://schemas.microsoft.com/office/drawing/2014/main" id="{38C1B4B9-C96A-6517-82E0-09DCD084FA95}"/>
              </a:ext>
            </a:extLst>
          </p:cNvPr>
          <p:cNvSpPr txBox="1"/>
          <p:nvPr/>
        </p:nvSpPr>
        <p:spPr>
          <a:xfrm>
            <a:off x="5093178" y="1512998"/>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❹</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31" name="テキスト ボックス 30">
            <a:extLst>
              <a:ext uri="{FF2B5EF4-FFF2-40B4-BE49-F238E27FC236}">
                <a16:creationId xmlns:a16="http://schemas.microsoft.com/office/drawing/2014/main" id="{9294E6C3-633E-05EF-F81B-0CB50EFC6506}"/>
              </a:ext>
            </a:extLst>
          </p:cNvPr>
          <p:cNvSpPr txBox="1"/>
          <p:nvPr/>
        </p:nvSpPr>
        <p:spPr>
          <a:xfrm>
            <a:off x="5607129" y="1512998"/>
            <a:ext cx="3192520" cy="395621"/>
          </a:xfrm>
          <a:prstGeom prst="rect">
            <a:avLst/>
          </a:prstGeom>
          <a:noFill/>
        </p:spPr>
        <p:txBody>
          <a:bodyPr wrap="square" rtlCol="0" anchor="t" anchorCtr="0">
            <a:spAutoFit/>
          </a:bodyPr>
          <a:lstStyle/>
          <a:p>
            <a:pPr>
              <a:lnSpc>
                <a:spcPct val="130000"/>
              </a:lnSpc>
            </a:pPr>
            <a:r>
              <a:rPr lang="ja-JP" altLang="en-US" spc="-80" dirty="0">
                <a:latin typeface="BIZ UDPゴシック" panose="020B0400000000000000" pitchFamily="50" charset="-128"/>
                <a:ea typeface="BIZ UDPゴシック" panose="020B0400000000000000" pitchFamily="50" charset="-128"/>
                <a:cs typeface="IPAexGothic"/>
              </a:rPr>
              <a:t>　　　　をダブルタップします</a:t>
            </a:r>
          </a:p>
        </p:txBody>
      </p:sp>
      <p:sp>
        <p:nvSpPr>
          <p:cNvPr id="3" name="四角形: 角を丸くする 2">
            <a:extLst>
              <a:ext uri="{FF2B5EF4-FFF2-40B4-BE49-F238E27FC236}">
                <a16:creationId xmlns:a16="http://schemas.microsoft.com/office/drawing/2014/main" id="{DADAF43D-1F68-D792-27EE-7F100927F407}"/>
              </a:ext>
            </a:extLst>
          </p:cNvPr>
          <p:cNvSpPr/>
          <p:nvPr/>
        </p:nvSpPr>
        <p:spPr>
          <a:xfrm>
            <a:off x="1657159" y="2454996"/>
            <a:ext cx="1524452" cy="360000"/>
          </a:xfrm>
          <a:prstGeom prst="roundRect">
            <a:avLst>
              <a:gd name="adj" fmla="val 10479"/>
            </a:avLst>
          </a:prstGeom>
          <a:noFill/>
          <a:ln w="38100">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
        <p:nvSpPr>
          <p:cNvPr id="9" name="Slide Number Placeholder 5">
            <a:extLst>
              <a:ext uri="{FF2B5EF4-FFF2-40B4-BE49-F238E27FC236}">
                <a16:creationId xmlns:a16="http://schemas.microsoft.com/office/drawing/2014/main" id="{096FA63D-78D3-4D3B-259E-4FAE2C8FFDCE}"/>
              </a:ext>
            </a:extLst>
          </p:cNvPr>
          <p:cNvSpPr txBox="1">
            <a:spLocks/>
          </p:cNvSpPr>
          <p:nvPr/>
        </p:nvSpPr>
        <p:spPr>
          <a:xfrm>
            <a:off x="8532813" y="6497645"/>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52</a:t>
            </a:r>
          </a:p>
        </p:txBody>
      </p:sp>
      <p:sp>
        <p:nvSpPr>
          <p:cNvPr id="2" name="四角形: 角を丸くする 1">
            <a:extLst>
              <a:ext uri="{FF2B5EF4-FFF2-40B4-BE49-F238E27FC236}">
                <a16:creationId xmlns:a16="http://schemas.microsoft.com/office/drawing/2014/main" id="{77D610D4-C3A3-B3E8-803B-B2B6739B4A7B}"/>
              </a:ext>
            </a:extLst>
          </p:cNvPr>
          <p:cNvSpPr/>
          <p:nvPr/>
        </p:nvSpPr>
        <p:spPr>
          <a:xfrm>
            <a:off x="7227453" y="5931671"/>
            <a:ext cx="516144" cy="529877"/>
          </a:xfrm>
          <a:prstGeom prst="roundRect">
            <a:avLst>
              <a:gd name="adj" fmla="val 10479"/>
            </a:avLst>
          </a:prstGeom>
          <a:noFill/>
          <a:ln w="38100">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pic>
        <p:nvPicPr>
          <p:cNvPr id="12" name="図 11">
            <a:extLst>
              <a:ext uri="{FF2B5EF4-FFF2-40B4-BE49-F238E27FC236}">
                <a16:creationId xmlns:a16="http://schemas.microsoft.com/office/drawing/2014/main" id="{8966F93C-005A-0E78-68E3-C14C97CAFF7E}"/>
              </a:ext>
            </a:extLst>
          </p:cNvPr>
          <p:cNvPicPr>
            <a:picLocks noChangeAspect="1" noChangeArrowheads="1"/>
          </p:cNvPicPr>
          <p:nvPr/>
        </p:nvPicPr>
        <p:blipFill rotWithShape="1">
          <a:blip r:embed="rId7" cstate="email">
            <a:extLst>
              <a:ext uri="{28A0092B-C50C-407E-A947-70E740481C1C}">
                <a14:useLocalDpi xmlns:a14="http://schemas.microsoft.com/office/drawing/2010/main"/>
              </a:ext>
            </a:extLst>
          </a:blip>
          <a:srcRect/>
          <a:stretch/>
        </p:blipFill>
        <p:spPr bwMode="auto">
          <a:xfrm>
            <a:off x="5789740" y="1544172"/>
            <a:ext cx="395730" cy="395622"/>
          </a:xfrm>
          <a:custGeom>
            <a:avLst/>
            <a:gdLst>
              <a:gd name="connsiteX0" fmla="*/ 64959 w 554784"/>
              <a:gd name="connsiteY0" fmla="*/ 0 h 554633"/>
              <a:gd name="connsiteX1" fmla="*/ 489825 w 554784"/>
              <a:gd name="connsiteY1" fmla="*/ 0 h 554633"/>
              <a:gd name="connsiteX2" fmla="*/ 554784 w 554784"/>
              <a:gd name="connsiteY2" fmla="*/ 64959 h 554633"/>
              <a:gd name="connsiteX3" fmla="*/ 554784 w 554784"/>
              <a:gd name="connsiteY3" fmla="*/ 489674 h 554633"/>
              <a:gd name="connsiteX4" fmla="*/ 489825 w 554784"/>
              <a:gd name="connsiteY4" fmla="*/ 554633 h 554633"/>
              <a:gd name="connsiteX5" fmla="*/ 64959 w 554784"/>
              <a:gd name="connsiteY5" fmla="*/ 554633 h 554633"/>
              <a:gd name="connsiteX6" fmla="*/ 0 w 554784"/>
              <a:gd name="connsiteY6" fmla="*/ 489674 h 554633"/>
              <a:gd name="connsiteX7" fmla="*/ 0 w 554784"/>
              <a:gd name="connsiteY7" fmla="*/ 64959 h 554633"/>
              <a:gd name="connsiteX8" fmla="*/ 64959 w 554784"/>
              <a:gd name="connsiteY8" fmla="*/ 0 h 554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4784" h="554633">
                <a:moveTo>
                  <a:pt x="64959" y="0"/>
                </a:moveTo>
                <a:lnTo>
                  <a:pt x="489825" y="0"/>
                </a:lnTo>
                <a:cubicBezTo>
                  <a:pt x="525701" y="0"/>
                  <a:pt x="554784" y="29083"/>
                  <a:pt x="554784" y="64959"/>
                </a:cubicBezTo>
                <a:lnTo>
                  <a:pt x="554784" y="489674"/>
                </a:lnTo>
                <a:cubicBezTo>
                  <a:pt x="554784" y="525550"/>
                  <a:pt x="525701" y="554633"/>
                  <a:pt x="489825" y="554633"/>
                </a:cubicBezTo>
                <a:lnTo>
                  <a:pt x="64959" y="554633"/>
                </a:lnTo>
                <a:cubicBezTo>
                  <a:pt x="29083" y="554633"/>
                  <a:pt x="0" y="525550"/>
                  <a:pt x="0" y="489674"/>
                </a:cubicBezTo>
                <a:lnTo>
                  <a:pt x="0" y="64959"/>
                </a:lnTo>
                <a:cubicBezTo>
                  <a:pt x="0" y="29083"/>
                  <a:pt x="29083" y="0"/>
                  <a:pt x="64959" y="0"/>
                </a:cubicBezTo>
                <a:close/>
              </a:path>
            </a:pathLst>
          </a:custGeom>
          <a:noFill/>
          <a:ln w="9525">
            <a:noFill/>
            <a:miter lim="800000"/>
            <a:headEnd/>
            <a:tailEnd/>
          </a:ln>
          <a:extLst>
            <a:ext uri="{909E8E84-426E-40DD-AFC4-6F175D3DCCD1}">
              <a14:hiddenFill xmlns:a14="http://schemas.microsoft.com/office/drawing/2010/main">
                <a:solidFill>
                  <a:srgbClr val="FFFFFF"/>
                </a:solidFill>
              </a14:hiddenFill>
            </a:ext>
          </a:extLst>
        </p:spPr>
      </p:pic>
      <p:sp>
        <p:nvSpPr>
          <p:cNvPr id="10" name="タイトル 1">
            <a:extLst>
              <a:ext uri="{FF2B5EF4-FFF2-40B4-BE49-F238E27FC236}">
                <a16:creationId xmlns:a16="http://schemas.microsoft.com/office/drawing/2014/main" id="{C305EE4F-AE70-AAB3-DA4D-E2673E993417}"/>
              </a:ext>
            </a:extLst>
          </p:cNvPr>
          <p:cNvSpPr>
            <a:spLocks noGrp="1"/>
          </p:cNvSpPr>
          <p:nvPr>
            <p:ph type="ctrTitle"/>
          </p:nvPr>
        </p:nvSpPr>
        <p:spPr>
          <a:xfrm>
            <a:off x="1392691" y="220736"/>
            <a:ext cx="7576708" cy="486326"/>
          </a:xfrm>
        </p:spPr>
        <p:txBody>
          <a:bodyPr vert="horz">
            <a:noAutofit/>
          </a:bodyPr>
          <a:lstStyle/>
          <a:p>
            <a:r>
              <a:rPr lang="en-US" altLang="ja-JP" dirty="0"/>
              <a:t>Adobe Acrobat Reader</a:t>
            </a:r>
            <a:r>
              <a:rPr lang="ja-JP" altLang="en-US" dirty="0"/>
              <a:t>のインストール</a:t>
            </a:r>
          </a:p>
        </p:txBody>
      </p:sp>
      <p:sp>
        <p:nvSpPr>
          <p:cNvPr id="11" name="タイトル 1">
            <a:extLst>
              <a:ext uri="{FF2B5EF4-FFF2-40B4-BE49-F238E27FC236}">
                <a16:creationId xmlns:a16="http://schemas.microsoft.com/office/drawing/2014/main" id="{33C26B01-95E1-B66B-22DB-50D053EC56B6}"/>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3-H</a:t>
            </a:r>
          </a:p>
        </p:txBody>
      </p:sp>
      <p:sp>
        <p:nvSpPr>
          <p:cNvPr id="4" name="サブタイトル 2">
            <a:extLst>
              <a:ext uri="{FF2B5EF4-FFF2-40B4-BE49-F238E27FC236}">
                <a16:creationId xmlns:a16="http://schemas.microsoft.com/office/drawing/2014/main" id="{2998FD11-1984-44A2-1BD4-7B5F28C8FD9B}"/>
              </a:ext>
            </a:extLst>
          </p:cNvPr>
          <p:cNvSpPr txBox="1">
            <a:spLocks/>
          </p:cNvSpPr>
          <p:nvPr/>
        </p:nvSpPr>
        <p:spPr>
          <a:xfrm>
            <a:off x="284326" y="1099580"/>
            <a:ext cx="9242446"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1800" dirty="0">
                <a:latin typeface="BIZ UDPゴシック" panose="020B0400000000000000" pitchFamily="50" charset="-128"/>
                <a:ea typeface="BIZ UDPゴシック" panose="020B0400000000000000" pitchFamily="50" charset="-128"/>
              </a:rPr>
              <a:t>帳票を表示・印刷するために</a:t>
            </a:r>
            <a:r>
              <a:rPr lang="en-US" altLang="ja-JP" sz="1800" dirty="0">
                <a:latin typeface="BIZ UDPゴシック" panose="020B0400000000000000" pitchFamily="50" charset="-128"/>
                <a:ea typeface="BIZ UDPゴシック" panose="020B0400000000000000" pitchFamily="50" charset="-128"/>
              </a:rPr>
              <a:t>Adobe Acrobat Reader</a:t>
            </a:r>
            <a:r>
              <a:rPr lang="ja-JP" altLang="en-US" sz="1800" dirty="0">
                <a:latin typeface="BIZ UDPゴシック" panose="020B0400000000000000" pitchFamily="50" charset="-128"/>
                <a:ea typeface="BIZ UDPゴシック" panose="020B0400000000000000" pitchFamily="50" charset="-128"/>
              </a:rPr>
              <a:t>をインストールしましょう</a:t>
            </a:r>
          </a:p>
        </p:txBody>
      </p:sp>
      <p:sp>
        <p:nvSpPr>
          <p:cNvPr id="5" name="テキスト ボックス 4">
            <a:extLst>
              <a:ext uri="{FF2B5EF4-FFF2-40B4-BE49-F238E27FC236}">
                <a16:creationId xmlns:a16="http://schemas.microsoft.com/office/drawing/2014/main" id="{904D2512-B1E4-1F2F-685F-6697F09525D4}"/>
              </a:ext>
            </a:extLst>
          </p:cNvPr>
          <p:cNvSpPr txBox="1"/>
          <p:nvPr/>
        </p:nvSpPr>
        <p:spPr>
          <a:xfrm>
            <a:off x="7324809" y="714908"/>
            <a:ext cx="1831224" cy="338554"/>
          </a:xfrm>
          <a:prstGeom prst="rect">
            <a:avLst/>
          </a:prstGeom>
          <a:solidFill>
            <a:schemeClr val="accent2">
              <a:lumMod val="40000"/>
              <a:lumOff val="60000"/>
            </a:schemeClr>
          </a:solidFill>
        </p:spPr>
        <p:txBody>
          <a:bodyPr wrap="square" rtlCol="0">
            <a:spAutoFit/>
          </a:bodyPr>
          <a:lstStyle/>
          <a:p>
            <a:pPr algn="ctr"/>
            <a:r>
              <a:rPr lang="en-US" altLang="ja-JP" sz="1600" b="1" dirty="0">
                <a:latin typeface="BIZ UDPゴシック" panose="020B0400000000000000" pitchFamily="50" charset="-128"/>
                <a:ea typeface="BIZ UDPゴシック" panose="020B0400000000000000" pitchFamily="50" charset="-128"/>
                <a:cs typeface="Meiryo" charset="-128"/>
              </a:rPr>
              <a:t>Android</a:t>
            </a:r>
            <a:r>
              <a:rPr lang="ja-JP" altLang="en-US" sz="1600" b="1" dirty="0">
                <a:latin typeface="BIZ UDPゴシック" panose="020B0400000000000000" pitchFamily="50" charset="-128"/>
                <a:ea typeface="BIZ UDPゴシック" panose="020B0400000000000000" pitchFamily="50" charset="-128"/>
                <a:cs typeface="Meiryo" charset="-128"/>
              </a:rPr>
              <a:t>の場合</a:t>
            </a:r>
          </a:p>
        </p:txBody>
      </p:sp>
    </p:spTree>
    <p:extLst>
      <p:ext uri="{BB962C8B-B14F-4D97-AF65-F5344CB8AC3E}">
        <p14:creationId xmlns:p14="http://schemas.microsoft.com/office/powerpoint/2010/main" val="387766871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a:extLst>
              <a:ext uri="{FF2B5EF4-FFF2-40B4-BE49-F238E27FC236}">
                <a16:creationId xmlns:a16="http://schemas.microsoft.com/office/drawing/2014/main" id="{DCFEBE3B-674D-DD1D-2FBF-4D670C53018B}"/>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672993" y="2340214"/>
            <a:ext cx="1994000" cy="43200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2050" name="Picture 2">
            <a:extLst>
              <a:ext uri="{FF2B5EF4-FFF2-40B4-BE49-F238E27FC236}">
                <a16:creationId xmlns:a16="http://schemas.microsoft.com/office/drawing/2014/main" id="{D1D78516-EC29-FC40-0B23-D8366FF5371A}"/>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434639" y="2339298"/>
            <a:ext cx="1994000" cy="43200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cxnSp>
        <p:nvCxnSpPr>
          <p:cNvPr id="13" name="直線矢印コネクタ 12">
            <a:extLst>
              <a:ext uri="{FF2B5EF4-FFF2-40B4-BE49-F238E27FC236}">
                <a16:creationId xmlns:a16="http://schemas.microsoft.com/office/drawing/2014/main" id="{11DC774E-F204-D9F1-76AB-A4DD70DA345A}"/>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DFA45860-F023-30AF-2AE8-5C140AB3B3B3}"/>
              </a:ext>
            </a:extLst>
          </p:cNvPr>
          <p:cNvSpPr txBox="1"/>
          <p:nvPr/>
        </p:nvSpPr>
        <p:spPr>
          <a:xfrm>
            <a:off x="889484"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❺</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1" name="テキスト ボックス 20">
            <a:extLst>
              <a:ext uri="{FF2B5EF4-FFF2-40B4-BE49-F238E27FC236}">
                <a16:creationId xmlns:a16="http://schemas.microsoft.com/office/drawing/2014/main" id="{ABAC9FB8-BB58-939D-63EB-581C277E449C}"/>
              </a:ext>
            </a:extLst>
          </p:cNvPr>
          <p:cNvSpPr txBox="1"/>
          <p:nvPr/>
        </p:nvSpPr>
        <p:spPr>
          <a:xfrm>
            <a:off x="1412435" y="1512998"/>
            <a:ext cx="3323362" cy="755720"/>
          </a:xfrm>
          <a:prstGeom prst="rect">
            <a:avLst/>
          </a:prstGeom>
          <a:noFill/>
        </p:spPr>
        <p:txBody>
          <a:bodyPr wrap="square" lIns="91440" tIns="45720" rIns="91440" bIns="45720" rtlCol="0" anchor="t">
            <a:spAutoFit/>
          </a:bodyPr>
          <a:lstStyle/>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a:t>
            </a:r>
            <a:r>
              <a:rPr lang="en-US" altLang="ja-JP"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Adobe Acrobat Reader</a:t>
            </a: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を選択</a:t>
            </a: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します</a:t>
            </a:r>
          </a:p>
        </p:txBody>
      </p:sp>
      <p:sp>
        <p:nvSpPr>
          <p:cNvPr id="26" name="テキスト ボックス 25">
            <a:extLst>
              <a:ext uri="{FF2B5EF4-FFF2-40B4-BE49-F238E27FC236}">
                <a16:creationId xmlns:a16="http://schemas.microsoft.com/office/drawing/2014/main" id="{38C1B4B9-C96A-6517-82E0-09DCD084FA95}"/>
              </a:ext>
            </a:extLst>
          </p:cNvPr>
          <p:cNvSpPr txBox="1"/>
          <p:nvPr/>
        </p:nvSpPr>
        <p:spPr>
          <a:xfrm>
            <a:off x="5093178" y="1512998"/>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❻</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31" name="テキスト ボックス 30">
            <a:extLst>
              <a:ext uri="{FF2B5EF4-FFF2-40B4-BE49-F238E27FC236}">
                <a16:creationId xmlns:a16="http://schemas.microsoft.com/office/drawing/2014/main" id="{9294E6C3-633E-05EF-F81B-0CB50EFC6506}"/>
              </a:ext>
            </a:extLst>
          </p:cNvPr>
          <p:cNvSpPr txBox="1"/>
          <p:nvPr/>
        </p:nvSpPr>
        <p:spPr>
          <a:xfrm>
            <a:off x="5607129" y="1512998"/>
            <a:ext cx="3192520" cy="755720"/>
          </a:xfrm>
          <a:prstGeom prst="rect">
            <a:avLst/>
          </a:prstGeom>
          <a:noFill/>
        </p:spPr>
        <p:txBody>
          <a:bodyPr wrap="square" rtlCol="0" anchor="t" anchorCtr="0">
            <a:spAutoFit/>
          </a:bodyPr>
          <a:lstStyle/>
          <a:p>
            <a:pPr>
              <a:lnSpc>
                <a:spcPct val="130000"/>
              </a:lnSpc>
            </a:pPr>
            <a:r>
              <a:rPr lang="ja-JP" altLang="en-US" spc="-80" dirty="0">
                <a:latin typeface="BIZ UDPゴシック" panose="020B0400000000000000" pitchFamily="50" charset="-128"/>
                <a:ea typeface="BIZ UDPゴシック" panose="020B0400000000000000" pitchFamily="50" charset="-128"/>
                <a:cs typeface="IPAexGothic"/>
              </a:rPr>
              <a:t>「インストール」をダブルタップ</a:t>
            </a:r>
            <a:endParaRPr lang="en-US" altLang="ja-JP" spc="-80" dirty="0">
              <a:latin typeface="BIZ UDPゴシック" panose="020B0400000000000000" pitchFamily="50" charset="-128"/>
              <a:ea typeface="BIZ UDPゴシック" panose="020B0400000000000000" pitchFamily="50" charset="-128"/>
              <a:cs typeface="IPAexGothic"/>
            </a:endParaRPr>
          </a:p>
          <a:p>
            <a:pPr>
              <a:lnSpc>
                <a:spcPct val="130000"/>
              </a:lnSpc>
            </a:pPr>
            <a:r>
              <a:rPr lang="ja-JP" altLang="en-US" spc="-80" dirty="0">
                <a:latin typeface="BIZ UDPゴシック" panose="020B0400000000000000" pitchFamily="50" charset="-128"/>
                <a:ea typeface="BIZ UDPゴシック" panose="020B0400000000000000" pitchFamily="50" charset="-128"/>
                <a:cs typeface="IPAexGothic"/>
              </a:rPr>
              <a:t>します</a:t>
            </a:r>
          </a:p>
        </p:txBody>
      </p:sp>
      <p:sp>
        <p:nvSpPr>
          <p:cNvPr id="3" name="四角形: 角を丸くする 2">
            <a:extLst>
              <a:ext uri="{FF2B5EF4-FFF2-40B4-BE49-F238E27FC236}">
                <a16:creationId xmlns:a16="http://schemas.microsoft.com/office/drawing/2014/main" id="{DADAF43D-1F68-D792-27EE-7F100927F407}"/>
              </a:ext>
            </a:extLst>
          </p:cNvPr>
          <p:cNvSpPr/>
          <p:nvPr/>
        </p:nvSpPr>
        <p:spPr>
          <a:xfrm>
            <a:off x="1270324" y="2767399"/>
            <a:ext cx="2300443" cy="839964"/>
          </a:xfrm>
          <a:prstGeom prst="roundRect">
            <a:avLst>
              <a:gd name="adj" fmla="val 10479"/>
            </a:avLst>
          </a:prstGeom>
          <a:noFill/>
          <a:ln w="38100">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
        <p:nvSpPr>
          <p:cNvPr id="11" name="四角形: 角を丸くする 10">
            <a:extLst>
              <a:ext uri="{FF2B5EF4-FFF2-40B4-BE49-F238E27FC236}">
                <a16:creationId xmlns:a16="http://schemas.microsoft.com/office/drawing/2014/main" id="{CFE6CA80-E16A-9F41-6AA2-334CDAF451F8}"/>
              </a:ext>
            </a:extLst>
          </p:cNvPr>
          <p:cNvSpPr/>
          <p:nvPr/>
        </p:nvSpPr>
        <p:spPr>
          <a:xfrm>
            <a:off x="5716547" y="4610216"/>
            <a:ext cx="1908125" cy="381495"/>
          </a:xfrm>
          <a:prstGeom prst="roundRect">
            <a:avLst>
              <a:gd name="adj" fmla="val 10479"/>
            </a:avLst>
          </a:prstGeom>
          <a:noFill/>
          <a:ln w="38100">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
        <p:nvSpPr>
          <p:cNvPr id="9" name="Slide Number Placeholder 5">
            <a:extLst>
              <a:ext uri="{FF2B5EF4-FFF2-40B4-BE49-F238E27FC236}">
                <a16:creationId xmlns:a16="http://schemas.microsoft.com/office/drawing/2014/main" id="{096FA63D-78D3-4D3B-259E-4FAE2C8FFDCE}"/>
              </a:ext>
            </a:extLst>
          </p:cNvPr>
          <p:cNvSpPr txBox="1">
            <a:spLocks/>
          </p:cNvSpPr>
          <p:nvPr/>
        </p:nvSpPr>
        <p:spPr>
          <a:xfrm>
            <a:off x="8532813" y="6497645"/>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53</a:t>
            </a:r>
          </a:p>
        </p:txBody>
      </p:sp>
      <p:sp>
        <p:nvSpPr>
          <p:cNvPr id="12" name="タイトル 1">
            <a:extLst>
              <a:ext uri="{FF2B5EF4-FFF2-40B4-BE49-F238E27FC236}">
                <a16:creationId xmlns:a16="http://schemas.microsoft.com/office/drawing/2014/main" id="{BD94BFA8-626F-7601-6A80-0C71EDA647E6}"/>
              </a:ext>
            </a:extLst>
          </p:cNvPr>
          <p:cNvSpPr>
            <a:spLocks noGrp="1"/>
          </p:cNvSpPr>
          <p:nvPr>
            <p:ph type="ctrTitle"/>
          </p:nvPr>
        </p:nvSpPr>
        <p:spPr>
          <a:xfrm>
            <a:off x="1392691" y="220736"/>
            <a:ext cx="7576708" cy="486326"/>
          </a:xfrm>
        </p:spPr>
        <p:txBody>
          <a:bodyPr vert="horz">
            <a:noAutofit/>
          </a:bodyPr>
          <a:lstStyle/>
          <a:p>
            <a:r>
              <a:rPr lang="en-US" altLang="ja-JP" dirty="0"/>
              <a:t>Adobe Acrobat Reader</a:t>
            </a:r>
            <a:r>
              <a:rPr lang="ja-JP" altLang="en-US" dirty="0"/>
              <a:t>のインストール</a:t>
            </a:r>
          </a:p>
        </p:txBody>
      </p:sp>
      <p:sp>
        <p:nvSpPr>
          <p:cNvPr id="16" name="タイトル 1">
            <a:extLst>
              <a:ext uri="{FF2B5EF4-FFF2-40B4-BE49-F238E27FC236}">
                <a16:creationId xmlns:a16="http://schemas.microsoft.com/office/drawing/2014/main" id="{2988640C-F9EE-3D47-3455-1C4F622B6489}"/>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3-H</a:t>
            </a:r>
          </a:p>
        </p:txBody>
      </p:sp>
      <p:sp>
        <p:nvSpPr>
          <p:cNvPr id="2" name="サブタイトル 2">
            <a:extLst>
              <a:ext uri="{FF2B5EF4-FFF2-40B4-BE49-F238E27FC236}">
                <a16:creationId xmlns:a16="http://schemas.microsoft.com/office/drawing/2014/main" id="{5C8018A3-A71B-1E24-A0F5-EDA6990C1398}"/>
              </a:ext>
            </a:extLst>
          </p:cNvPr>
          <p:cNvSpPr txBox="1">
            <a:spLocks/>
          </p:cNvSpPr>
          <p:nvPr/>
        </p:nvSpPr>
        <p:spPr>
          <a:xfrm>
            <a:off x="284326" y="1099580"/>
            <a:ext cx="9242446"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1800" dirty="0">
                <a:latin typeface="BIZ UDPゴシック" panose="020B0400000000000000" pitchFamily="50" charset="-128"/>
                <a:ea typeface="BIZ UDPゴシック" panose="020B0400000000000000" pitchFamily="50" charset="-128"/>
              </a:rPr>
              <a:t>帳票を表示・印刷するために</a:t>
            </a:r>
            <a:r>
              <a:rPr lang="en-US" altLang="ja-JP" sz="1800" dirty="0">
                <a:latin typeface="BIZ UDPゴシック" panose="020B0400000000000000" pitchFamily="50" charset="-128"/>
                <a:ea typeface="BIZ UDPゴシック" panose="020B0400000000000000" pitchFamily="50" charset="-128"/>
              </a:rPr>
              <a:t>Adobe Acrobat Reader</a:t>
            </a:r>
            <a:r>
              <a:rPr lang="ja-JP" altLang="en-US" sz="1800" dirty="0">
                <a:latin typeface="BIZ UDPゴシック" panose="020B0400000000000000" pitchFamily="50" charset="-128"/>
                <a:ea typeface="BIZ UDPゴシック" panose="020B0400000000000000" pitchFamily="50" charset="-128"/>
              </a:rPr>
              <a:t>をインストールしましょう</a:t>
            </a:r>
          </a:p>
        </p:txBody>
      </p:sp>
      <p:sp>
        <p:nvSpPr>
          <p:cNvPr id="5" name="テキスト ボックス 4">
            <a:extLst>
              <a:ext uri="{FF2B5EF4-FFF2-40B4-BE49-F238E27FC236}">
                <a16:creationId xmlns:a16="http://schemas.microsoft.com/office/drawing/2014/main" id="{DB46FCC4-1B37-55F7-39E0-F1650A7953E4}"/>
              </a:ext>
            </a:extLst>
          </p:cNvPr>
          <p:cNvSpPr txBox="1"/>
          <p:nvPr/>
        </p:nvSpPr>
        <p:spPr>
          <a:xfrm>
            <a:off x="7324809" y="714908"/>
            <a:ext cx="1831224" cy="338554"/>
          </a:xfrm>
          <a:prstGeom prst="rect">
            <a:avLst/>
          </a:prstGeom>
          <a:solidFill>
            <a:schemeClr val="accent2">
              <a:lumMod val="40000"/>
              <a:lumOff val="60000"/>
            </a:schemeClr>
          </a:solidFill>
        </p:spPr>
        <p:txBody>
          <a:bodyPr wrap="square" rtlCol="0">
            <a:spAutoFit/>
          </a:bodyPr>
          <a:lstStyle/>
          <a:p>
            <a:pPr algn="ctr"/>
            <a:r>
              <a:rPr lang="en-US" altLang="ja-JP" sz="1600" b="1" dirty="0">
                <a:latin typeface="BIZ UDPゴシック" panose="020B0400000000000000" pitchFamily="50" charset="-128"/>
                <a:ea typeface="BIZ UDPゴシック" panose="020B0400000000000000" pitchFamily="50" charset="-128"/>
                <a:cs typeface="Meiryo" charset="-128"/>
              </a:rPr>
              <a:t>Android</a:t>
            </a:r>
            <a:r>
              <a:rPr lang="ja-JP" altLang="en-US" sz="1600" b="1" dirty="0">
                <a:latin typeface="BIZ UDPゴシック" panose="020B0400000000000000" pitchFamily="50" charset="-128"/>
                <a:ea typeface="BIZ UDPゴシック" panose="020B0400000000000000" pitchFamily="50" charset="-128"/>
                <a:cs typeface="Meiryo" charset="-128"/>
              </a:rPr>
              <a:t>の場合</a:t>
            </a:r>
          </a:p>
        </p:txBody>
      </p:sp>
    </p:spTree>
    <p:extLst>
      <p:ext uri="{BB962C8B-B14F-4D97-AF65-F5344CB8AC3E}">
        <p14:creationId xmlns:p14="http://schemas.microsoft.com/office/powerpoint/2010/main" val="79955804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id="{A08292AD-6880-9E6C-74B1-049AD452F26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470746" y="2253634"/>
            <a:ext cx="2442786" cy="4320000"/>
          </a:xfrm>
          <a:prstGeom prst="rect">
            <a:avLst/>
          </a:prstGeom>
        </p:spPr>
      </p:pic>
      <p:pic>
        <p:nvPicPr>
          <p:cNvPr id="23" name="Picture 2">
            <a:extLst>
              <a:ext uri="{FF2B5EF4-FFF2-40B4-BE49-F238E27FC236}">
                <a16:creationId xmlns:a16="http://schemas.microsoft.com/office/drawing/2014/main" id="{C129D300-E542-E1E5-D702-219765398837}"/>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168422" y="2253634"/>
            <a:ext cx="2428786" cy="4320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graphicFrame>
        <p:nvGraphicFramePr>
          <p:cNvPr id="7" name="オブジェクト 6" hidden="1">
            <a:extLst>
              <a:ext uri="{FF2B5EF4-FFF2-40B4-BE49-F238E27FC236}">
                <a16:creationId xmlns:a16="http://schemas.microsoft.com/office/drawing/2014/main" id="{582A7969-8303-417F-8528-3376DF1C0EB5}"/>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7" name="オブジェクト 6" hidden="1">
                        <a:extLst>
                          <a:ext uri="{FF2B5EF4-FFF2-40B4-BE49-F238E27FC236}">
                            <a16:creationId xmlns:a16="http://schemas.microsoft.com/office/drawing/2014/main" id="{582A7969-8303-417F-8528-3376DF1C0EB5}"/>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cxnSp>
        <p:nvCxnSpPr>
          <p:cNvPr id="17" name="直線コネクタ 16">
            <a:extLst>
              <a:ext uri="{FF2B5EF4-FFF2-40B4-BE49-F238E27FC236}">
                <a16:creationId xmlns:a16="http://schemas.microsoft.com/office/drawing/2014/main" id="{B6AF429B-7677-BAA5-B194-E7DE995AF4F1}"/>
              </a:ext>
            </a:extLst>
          </p:cNvPr>
          <p:cNvCxnSpPr>
            <a:cxnSpLocks/>
          </p:cNvCxnSpPr>
          <p:nvPr/>
        </p:nvCxnSpPr>
        <p:spPr>
          <a:xfrm flipV="1">
            <a:off x="1259824" y="361"/>
            <a:ext cx="0" cy="883534"/>
          </a:xfrm>
          <a:prstGeom prst="line">
            <a:avLst/>
          </a:prstGeom>
        </p:spPr>
        <p:style>
          <a:lnRef idx="1">
            <a:schemeClr val="dk1"/>
          </a:lnRef>
          <a:fillRef idx="0">
            <a:schemeClr val="dk1"/>
          </a:fillRef>
          <a:effectRef idx="0">
            <a:schemeClr val="dk1"/>
          </a:effectRef>
          <a:fontRef idx="minor">
            <a:schemeClr val="tx1"/>
          </a:fontRef>
        </p:style>
      </p:cxnSp>
      <p:sp>
        <p:nvSpPr>
          <p:cNvPr id="8" name="四角形: 角を丸くする 7">
            <a:extLst>
              <a:ext uri="{FF2B5EF4-FFF2-40B4-BE49-F238E27FC236}">
                <a16:creationId xmlns:a16="http://schemas.microsoft.com/office/drawing/2014/main" id="{742D61A0-62BF-1DCE-6E3B-621C1F52094D}"/>
              </a:ext>
            </a:extLst>
          </p:cNvPr>
          <p:cNvSpPr/>
          <p:nvPr/>
        </p:nvSpPr>
        <p:spPr>
          <a:xfrm>
            <a:off x="2427855" y="4709702"/>
            <a:ext cx="504000" cy="473621"/>
          </a:xfrm>
          <a:prstGeom prst="roundRect">
            <a:avLst/>
          </a:prstGeom>
          <a:noFill/>
          <a:ln w="38100">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cxnSp>
        <p:nvCxnSpPr>
          <p:cNvPr id="9" name="直線矢印コネクタ 8">
            <a:extLst>
              <a:ext uri="{FF2B5EF4-FFF2-40B4-BE49-F238E27FC236}">
                <a16:creationId xmlns:a16="http://schemas.microsoft.com/office/drawing/2014/main" id="{677FFD77-C3F4-2219-74F2-CEABF38500F4}"/>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21" name="テキスト ボックス 20">
            <a:extLst>
              <a:ext uri="{FF2B5EF4-FFF2-40B4-BE49-F238E27FC236}">
                <a16:creationId xmlns:a16="http://schemas.microsoft.com/office/drawing/2014/main" id="{91F39756-4A47-2498-421E-5258B44D86FF}"/>
              </a:ext>
            </a:extLst>
          </p:cNvPr>
          <p:cNvSpPr txBox="1"/>
          <p:nvPr/>
        </p:nvSpPr>
        <p:spPr>
          <a:xfrm>
            <a:off x="1412435" y="1489248"/>
            <a:ext cx="2638388" cy="755720"/>
          </a:xfrm>
          <a:prstGeom prst="rect">
            <a:avLst/>
          </a:prstGeom>
          <a:noFill/>
        </p:spPr>
        <p:txBody>
          <a:bodyPr wrap="square" lIns="91440" tIns="45720" rIns="91440" bIns="45720" rtlCol="0" anchor="t">
            <a:spAutoFit/>
          </a:bodyPr>
          <a:lstStyle/>
          <a:p>
            <a:pPr>
              <a:lnSpc>
                <a:spcPct val="130000"/>
              </a:lnSpc>
            </a:pPr>
            <a:r>
              <a:rPr lang="en-US" altLang="ja-JP" dirty="0">
                <a:latin typeface="BIZ UDPゴシック" panose="020B0400000000000000" pitchFamily="50" charset="-128"/>
                <a:ea typeface="BIZ UDPゴシック" panose="020B0400000000000000" pitchFamily="50" charset="-128"/>
              </a:rPr>
              <a:t>App Store</a:t>
            </a:r>
            <a:r>
              <a:rPr lang="ja-JP" altLang="en-US" dirty="0">
                <a:latin typeface="BIZ UDPゴシック" panose="020B0400000000000000" pitchFamily="50" charset="-128"/>
                <a:ea typeface="BIZ UDPゴシック" panose="020B0400000000000000" pitchFamily="50" charset="-128"/>
              </a:rPr>
              <a:t>　 　 　を</a:t>
            </a:r>
            <a:endParaRPr lang="en-US" altLang="ja-JP" dirty="0">
              <a:latin typeface="BIZ UDPゴシック" panose="020B0400000000000000" pitchFamily="50" charset="-128"/>
              <a:ea typeface="BIZ UDPゴシック" panose="020B0400000000000000" pitchFamily="50" charset="-128"/>
            </a:endParaRPr>
          </a:p>
          <a:p>
            <a:pPr>
              <a:lnSpc>
                <a:spcPct val="130000"/>
              </a:lnSpc>
            </a:pPr>
            <a:r>
              <a:rPr lang="ja-JP" altLang="en-US" dirty="0">
                <a:latin typeface="BIZ UDPゴシック" panose="020B0400000000000000" pitchFamily="50" charset="-128"/>
                <a:ea typeface="BIZ UDPゴシック" panose="020B0400000000000000" pitchFamily="50" charset="-128"/>
              </a:rPr>
              <a:t>ダブルタップします</a:t>
            </a:r>
          </a:p>
        </p:txBody>
      </p:sp>
      <p:pic>
        <p:nvPicPr>
          <p:cNvPr id="22" name="図 21">
            <a:extLst>
              <a:ext uri="{FF2B5EF4-FFF2-40B4-BE49-F238E27FC236}">
                <a16:creationId xmlns:a16="http://schemas.microsoft.com/office/drawing/2014/main" id="{A3F6F25E-4368-92F9-F53A-46FA4687EC12}"/>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2841749" y="1498578"/>
            <a:ext cx="464796" cy="442043"/>
          </a:xfrm>
          <a:custGeom>
            <a:avLst/>
            <a:gdLst>
              <a:gd name="connsiteX0" fmla="*/ 173410 w 717550"/>
              <a:gd name="connsiteY0" fmla="*/ 0 h 717550"/>
              <a:gd name="connsiteX1" fmla="*/ 544140 w 717550"/>
              <a:gd name="connsiteY1" fmla="*/ 0 h 717550"/>
              <a:gd name="connsiteX2" fmla="*/ 717550 w 717550"/>
              <a:gd name="connsiteY2" fmla="*/ 173410 h 717550"/>
              <a:gd name="connsiteX3" fmla="*/ 717550 w 717550"/>
              <a:gd name="connsiteY3" fmla="*/ 544140 h 717550"/>
              <a:gd name="connsiteX4" fmla="*/ 544140 w 717550"/>
              <a:gd name="connsiteY4" fmla="*/ 717550 h 717550"/>
              <a:gd name="connsiteX5" fmla="*/ 173410 w 717550"/>
              <a:gd name="connsiteY5" fmla="*/ 717550 h 717550"/>
              <a:gd name="connsiteX6" fmla="*/ 0 w 717550"/>
              <a:gd name="connsiteY6" fmla="*/ 544140 h 717550"/>
              <a:gd name="connsiteX7" fmla="*/ 0 w 717550"/>
              <a:gd name="connsiteY7" fmla="*/ 173410 h 717550"/>
              <a:gd name="connsiteX8" fmla="*/ 173410 w 717550"/>
              <a:gd name="connsiteY8" fmla="*/ 0 h 717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7550" h="717550">
                <a:moveTo>
                  <a:pt x="173410" y="0"/>
                </a:moveTo>
                <a:lnTo>
                  <a:pt x="544140" y="0"/>
                </a:lnTo>
                <a:cubicBezTo>
                  <a:pt x="639912" y="0"/>
                  <a:pt x="717550" y="77638"/>
                  <a:pt x="717550" y="173410"/>
                </a:cubicBezTo>
                <a:lnTo>
                  <a:pt x="717550" y="544140"/>
                </a:lnTo>
                <a:cubicBezTo>
                  <a:pt x="717550" y="639912"/>
                  <a:pt x="639912" y="717550"/>
                  <a:pt x="544140" y="717550"/>
                </a:cubicBezTo>
                <a:lnTo>
                  <a:pt x="173410" y="717550"/>
                </a:lnTo>
                <a:cubicBezTo>
                  <a:pt x="77638" y="717550"/>
                  <a:pt x="0" y="639912"/>
                  <a:pt x="0" y="544140"/>
                </a:cubicBezTo>
                <a:lnTo>
                  <a:pt x="0" y="173410"/>
                </a:lnTo>
                <a:cubicBezTo>
                  <a:pt x="0" y="77638"/>
                  <a:pt x="77638" y="0"/>
                  <a:pt x="173410" y="0"/>
                </a:cubicBezTo>
                <a:close/>
              </a:path>
            </a:pathLst>
          </a:custGeom>
          <a:ln>
            <a:noFill/>
          </a:ln>
          <a:effectLst/>
        </p:spPr>
      </p:pic>
      <p:sp>
        <p:nvSpPr>
          <p:cNvPr id="25" name="四角形: 角を丸くする 24">
            <a:extLst>
              <a:ext uri="{FF2B5EF4-FFF2-40B4-BE49-F238E27FC236}">
                <a16:creationId xmlns:a16="http://schemas.microsoft.com/office/drawing/2014/main" id="{A4C4995C-D652-E6A2-5153-C15BD6C81814}"/>
              </a:ext>
            </a:extLst>
          </p:cNvPr>
          <p:cNvSpPr/>
          <p:nvPr/>
        </p:nvSpPr>
        <p:spPr>
          <a:xfrm>
            <a:off x="7447283" y="6169490"/>
            <a:ext cx="475192" cy="473621"/>
          </a:xfrm>
          <a:prstGeom prst="roundRect">
            <a:avLst/>
          </a:prstGeom>
          <a:noFill/>
          <a:ln w="38100">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sp>
        <p:nvSpPr>
          <p:cNvPr id="2" name="Slide Number Placeholder 5">
            <a:extLst>
              <a:ext uri="{FF2B5EF4-FFF2-40B4-BE49-F238E27FC236}">
                <a16:creationId xmlns:a16="http://schemas.microsoft.com/office/drawing/2014/main" id="{016E869D-F794-9BAF-9CB8-E906C5B40C02}"/>
              </a:ext>
            </a:extLst>
          </p:cNvPr>
          <p:cNvSpPr txBox="1">
            <a:spLocks/>
          </p:cNvSpPr>
          <p:nvPr/>
        </p:nvSpPr>
        <p:spPr>
          <a:xfrm>
            <a:off x="8547100" y="6498000"/>
            <a:ext cx="577970"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54</a:t>
            </a:r>
            <a:endParaRPr lang="ja-JP" altLang="en-US" sz="1800" dirty="0">
              <a:solidFill>
                <a:schemeClr val="accent1"/>
              </a:solidFill>
              <a:latin typeface="BIZ UDPゴシック" panose="020B0400000000000000" pitchFamily="50" charset="-128"/>
              <a:ea typeface="BIZ UDPゴシック" panose="020B0400000000000000" pitchFamily="50" charset="-128"/>
            </a:endParaRPr>
          </a:p>
        </p:txBody>
      </p:sp>
      <p:sp>
        <p:nvSpPr>
          <p:cNvPr id="11" name="テキスト ボックス 10">
            <a:extLst>
              <a:ext uri="{FF2B5EF4-FFF2-40B4-BE49-F238E27FC236}">
                <a16:creationId xmlns:a16="http://schemas.microsoft.com/office/drawing/2014/main" id="{CF30958C-A88C-3B36-43DE-10ABFEBEBF9E}"/>
              </a:ext>
            </a:extLst>
          </p:cNvPr>
          <p:cNvSpPr txBox="1"/>
          <p:nvPr/>
        </p:nvSpPr>
        <p:spPr>
          <a:xfrm>
            <a:off x="889484"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❶</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12" name="テキスト ボックス 11">
            <a:extLst>
              <a:ext uri="{FF2B5EF4-FFF2-40B4-BE49-F238E27FC236}">
                <a16:creationId xmlns:a16="http://schemas.microsoft.com/office/drawing/2014/main" id="{5257D894-889F-DABE-78E5-B401AA81E4F2}"/>
              </a:ext>
            </a:extLst>
          </p:cNvPr>
          <p:cNvSpPr txBox="1"/>
          <p:nvPr/>
        </p:nvSpPr>
        <p:spPr>
          <a:xfrm>
            <a:off x="5093178" y="1512998"/>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❷</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15" name="テキスト ボックス 14">
            <a:extLst>
              <a:ext uri="{FF2B5EF4-FFF2-40B4-BE49-F238E27FC236}">
                <a16:creationId xmlns:a16="http://schemas.microsoft.com/office/drawing/2014/main" id="{D9B24625-7187-8B17-2843-D83FF11487B3}"/>
              </a:ext>
            </a:extLst>
          </p:cNvPr>
          <p:cNvSpPr txBox="1"/>
          <p:nvPr/>
        </p:nvSpPr>
        <p:spPr>
          <a:xfrm>
            <a:off x="5607129" y="1489248"/>
            <a:ext cx="3192520" cy="395621"/>
          </a:xfrm>
          <a:prstGeom prst="rect">
            <a:avLst/>
          </a:prstGeom>
          <a:noFill/>
        </p:spPr>
        <p:txBody>
          <a:bodyPr wrap="square" rtlCol="0" anchor="ctr">
            <a:spAutoFit/>
          </a:bodyPr>
          <a:lstStyle/>
          <a:p>
            <a:pPr>
              <a:lnSpc>
                <a:spcPct val="130000"/>
              </a:lnSpc>
            </a:pPr>
            <a:r>
              <a:rPr lang="en-US" altLang="ja-JP" dirty="0">
                <a:latin typeface="BIZ UDPゴシック" panose="020B0400000000000000" pitchFamily="50" charset="-128"/>
                <a:ea typeface="BIZ UDPゴシック" panose="020B0400000000000000" pitchFamily="50" charset="-128"/>
              </a:rPr>
              <a:t>｢</a:t>
            </a:r>
            <a:r>
              <a:rPr lang="ja-JP" altLang="en-US" dirty="0">
                <a:latin typeface="BIZ UDPゴシック" panose="020B0400000000000000" pitchFamily="50" charset="-128"/>
                <a:ea typeface="BIZ UDPゴシック" panose="020B0400000000000000" pitchFamily="50" charset="-128"/>
              </a:rPr>
              <a:t>検索</a:t>
            </a:r>
            <a:r>
              <a:rPr lang="en-US" altLang="ja-JP" dirty="0">
                <a:latin typeface="BIZ UDPゴシック" panose="020B0400000000000000" pitchFamily="50" charset="-128"/>
                <a:ea typeface="BIZ UDPゴシック" panose="020B0400000000000000" pitchFamily="50" charset="-128"/>
              </a:rPr>
              <a:t>｣</a:t>
            </a:r>
            <a:r>
              <a:rPr lang="ja-JP" altLang="en-US" dirty="0">
                <a:latin typeface="BIZ UDPゴシック" panose="020B0400000000000000" pitchFamily="50" charset="-128"/>
                <a:ea typeface="BIZ UDPゴシック" panose="020B0400000000000000" pitchFamily="50" charset="-128"/>
              </a:rPr>
              <a:t>をダブルタップします</a:t>
            </a:r>
          </a:p>
        </p:txBody>
      </p:sp>
      <p:sp>
        <p:nvSpPr>
          <p:cNvPr id="10" name="サブタイトル 2">
            <a:extLst>
              <a:ext uri="{FF2B5EF4-FFF2-40B4-BE49-F238E27FC236}">
                <a16:creationId xmlns:a16="http://schemas.microsoft.com/office/drawing/2014/main" id="{C7E1AA37-A40F-18CE-2084-CB7DC447D200}"/>
              </a:ext>
            </a:extLst>
          </p:cNvPr>
          <p:cNvSpPr txBox="1">
            <a:spLocks/>
          </p:cNvSpPr>
          <p:nvPr/>
        </p:nvSpPr>
        <p:spPr>
          <a:xfrm>
            <a:off x="284326" y="1099580"/>
            <a:ext cx="9242446"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1800" dirty="0">
                <a:latin typeface="BIZ UDPゴシック" panose="020B0400000000000000" pitchFamily="50" charset="-128"/>
                <a:ea typeface="BIZ UDPゴシック" panose="020B0400000000000000" pitchFamily="50" charset="-128"/>
              </a:rPr>
              <a:t>帳票を表示・印刷するために</a:t>
            </a:r>
            <a:r>
              <a:rPr lang="en-US" altLang="ja-JP" sz="1800" dirty="0">
                <a:latin typeface="BIZ UDPゴシック" panose="020B0400000000000000" pitchFamily="50" charset="-128"/>
                <a:ea typeface="BIZ UDPゴシック" panose="020B0400000000000000" pitchFamily="50" charset="-128"/>
              </a:rPr>
              <a:t>Adobe Acrobat Reader</a:t>
            </a:r>
            <a:r>
              <a:rPr lang="ja-JP" altLang="en-US" sz="1800" dirty="0">
                <a:latin typeface="BIZ UDPゴシック" panose="020B0400000000000000" pitchFamily="50" charset="-128"/>
                <a:ea typeface="BIZ UDPゴシック" panose="020B0400000000000000" pitchFamily="50" charset="-128"/>
              </a:rPr>
              <a:t>をインストールしましょう</a:t>
            </a:r>
          </a:p>
        </p:txBody>
      </p:sp>
      <p:sp>
        <p:nvSpPr>
          <p:cNvPr id="18" name="タイトル 1">
            <a:extLst>
              <a:ext uri="{FF2B5EF4-FFF2-40B4-BE49-F238E27FC236}">
                <a16:creationId xmlns:a16="http://schemas.microsoft.com/office/drawing/2014/main" id="{BF427D04-D8B3-2ABD-8885-9090933BE0CC}"/>
              </a:ext>
            </a:extLst>
          </p:cNvPr>
          <p:cNvSpPr>
            <a:spLocks noGrp="1"/>
          </p:cNvSpPr>
          <p:nvPr>
            <p:ph type="ctrTitle"/>
          </p:nvPr>
        </p:nvSpPr>
        <p:spPr>
          <a:xfrm>
            <a:off x="1392691" y="220736"/>
            <a:ext cx="7576708" cy="486326"/>
          </a:xfrm>
        </p:spPr>
        <p:txBody>
          <a:bodyPr vert="horz">
            <a:noAutofit/>
          </a:bodyPr>
          <a:lstStyle/>
          <a:p>
            <a:r>
              <a:rPr lang="en-US" altLang="ja-JP" dirty="0"/>
              <a:t>Adobe Acrobat Reader</a:t>
            </a:r>
            <a:r>
              <a:rPr lang="ja-JP" altLang="en-US" dirty="0"/>
              <a:t>のインストール</a:t>
            </a:r>
          </a:p>
        </p:txBody>
      </p:sp>
      <p:sp>
        <p:nvSpPr>
          <p:cNvPr id="19" name="タイトル 1">
            <a:extLst>
              <a:ext uri="{FF2B5EF4-FFF2-40B4-BE49-F238E27FC236}">
                <a16:creationId xmlns:a16="http://schemas.microsoft.com/office/drawing/2014/main" id="{822CFB42-CCC2-F047-95A2-F4BEDE92A118}"/>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3-H</a:t>
            </a:r>
          </a:p>
        </p:txBody>
      </p:sp>
      <p:sp>
        <p:nvSpPr>
          <p:cNvPr id="20" name="テキスト ボックス 19">
            <a:extLst>
              <a:ext uri="{FF2B5EF4-FFF2-40B4-BE49-F238E27FC236}">
                <a16:creationId xmlns:a16="http://schemas.microsoft.com/office/drawing/2014/main" id="{4FD5CF1F-7D76-3600-EFC9-7B3FEE0F89EB}"/>
              </a:ext>
            </a:extLst>
          </p:cNvPr>
          <p:cNvSpPr txBox="1"/>
          <p:nvPr/>
        </p:nvSpPr>
        <p:spPr>
          <a:xfrm>
            <a:off x="7324809" y="714908"/>
            <a:ext cx="1831224" cy="338554"/>
          </a:xfrm>
          <a:prstGeom prst="rect">
            <a:avLst/>
          </a:prstGeom>
          <a:solidFill>
            <a:srgbClr val="9DC3E6"/>
          </a:solidFill>
        </p:spPr>
        <p:txBody>
          <a:bodyPr wrap="square" rtlCol="0">
            <a:spAutoFit/>
          </a:bodyPr>
          <a:lstStyle/>
          <a:p>
            <a:pPr algn="ctr"/>
            <a:r>
              <a:rPr lang="en-US" altLang="ja-JP" sz="1600" b="1" dirty="0">
                <a:latin typeface="BIZ UDPゴシック" panose="020B0400000000000000" pitchFamily="50" charset="-128"/>
                <a:ea typeface="BIZ UDPゴシック" panose="020B0400000000000000" pitchFamily="50" charset="-128"/>
                <a:cs typeface="Meiryo" charset="-128"/>
              </a:rPr>
              <a:t>iPhone</a:t>
            </a:r>
            <a:r>
              <a:rPr lang="ja-JP" altLang="en-US" sz="1600" b="1" dirty="0">
                <a:latin typeface="BIZ UDPゴシック" panose="020B0400000000000000" pitchFamily="50" charset="-128"/>
                <a:ea typeface="BIZ UDPゴシック" panose="020B0400000000000000" pitchFamily="50" charset="-128"/>
                <a:cs typeface="Meiryo" charset="-128"/>
              </a:rPr>
              <a:t>の場合</a:t>
            </a:r>
          </a:p>
        </p:txBody>
      </p:sp>
    </p:spTree>
    <p:extLst>
      <p:ext uri="{BB962C8B-B14F-4D97-AF65-F5344CB8AC3E}">
        <p14:creationId xmlns:p14="http://schemas.microsoft.com/office/powerpoint/2010/main" val="2913425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id="{9002F99E-C8DE-4067-ADAB-F295072733A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52950" y="2265873"/>
            <a:ext cx="2442786" cy="4320000"/>
          </a:xfrm>
          <a:prstGeom prst="rect">
            <a:avLst/>
          </a:prstGeom>
        </p:spPr>
      </p:pic>
      <p:pic>
        <p:nvPicPr>
          <p:cNvPr id="5122" name="Picture 2" descr="画像のプレビュー">
            <a:extLst>
              <a:ext uri="{FF2B5EF4-FFF2-40B4-BE49-F238E27FC236}">
                <a16:creationId xmlns:a16="http://schemas.microsoft.com/office/drawing/2014/main" id="{8E7946A7-A3D1-B8EF-4BEF-FD65E98E4444}"/>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480911" y="2260556"/>
            <a:ext cx="2429000" cy="43200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graphicFrame>
        <p:nvGraphicFramePr>
          <p:cNvPr id="7" name="オブジェクト 6" hidden="1">
            <a:extLst>
              <a:ext uri="{FF2B5EF4-FFF2-40B4-BE49-F238E27FC236}">
                <a16:creationId xmlns:a16="http://schemas.microsoft.com/office/drawing/2014/main" id="{582A7969-8303-417F-8528-3376DF1C0EB5}"/>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7" name="オブジェクト 6" hidden="1">
                        <a:extLst>
                          <a:ext uri="{FF2B5EF4-FFF2-40B4-BE49-F238E27FC236}">
                            <a16:creationId xmlns:a16="http://schemas.microsoft.com/office/drawing/2014/main" id="{582A7969-8303-417F-8528-3376DF1C0EB5}"/>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cxnSp>
        <p:nvCxnSpPr>
          <p:cNvPr id="8" name="直線矢印コネクタ 7">
            <a:extLst>
              <a:ext uri="{FF2B5EF4-FFF2-40B4-BE49-F238E27FC236}">
                <a16:creationId xmlns:a16="http://schemas.microsoft.com/office/drawing/2014/main" id="{D6E7F9A8-832B-79FA-C0BA-7346B6B9F755}"/>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22" name="テキスト ボックス 21">
            <a:extLst>
              <a:ext uri="{FF2B5EF4-FFF2-40B4-BE49-F238E27FC236}">
                <a16:creationId xmlns:a16="http://schemas.microsoft.com/office/drawing/2014/main" id="{896C2A67-7599-9153-1872-C263263C8BB6}"/>
              </a:ext>
            </a:extLst>
          </p:cNvPr>
          <p:cNvSpPr txBox="1"/>
          <p:nvPr/>
        </p:nvSpPr>
        <p:spPr>
          <a:xfrm>
            <a:off x="1412435" y="1489248"/>
            <a:ext cx="3484568" cy="755720"/>
          </a:xfrm>
          <a:prstGeom prst="rect">
            <a:avLst/>
          </a:prstGeom>
          <a:noFill/>
        </p:spPr>
        <p:txBody>
          <a:bodyPr wrap="square" lIns="91440" tIns="45720" rIns="91440" bIns="45720" rtlCol="0" anchor="t">
            <a:spAutoFit/>
          </a:bodyPr>
          <a:lstStyle/>
          <a:p>
            <a:pPr>
              <a:lnSpc>
                <a:spcPct val="130000"/>
              </a:lnSpc>
            </a:pPr>
            <a:r>
              <a:rPr lang="ja-JP" altLang="en-US" dirty="0">
                <a:latin typeface="BIZ UDPゴシック" panose="020B0400000000000000" pitchFamily="50" charset="-128"/>
                <a:ea typeface="BIZ UDPゴシック" panose="020B0400000000000000" pitchFamily="50" charset="-128"/>
              </a:rPr>
              <a:t>検索枠に「</a:t>
            </a:r>
            <a:r>
              <a:rPr lang="ja-JP" altLang="en-US"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あどび</a:t>
            </a:r>
            <a:r>
              <a:rPr lang="ja-JP" altLang="en-US" dirty="0">
                <a:latin typeface="BIZ UDPゴシック" panose="020B0400000000000000" pitchFamily="50" charset="-128"/>
                <a:ea typeface="BIZ UDPゴシック" panose="020B0400000000000000" pitchFamily="50" charset="-128"/>
              </a:rPr>
              <a:t>」と</a:t>
            </a:r>
            <a:endParaRPr lang="en-US" altLang="ja-JP" dirty="0">
              <a:latin typeface="BIZ UDPゴシック" panose="020B0400000000000000" pitchFamily="50" charset="-128"/>
              <a:ea typeface="BIZ UDPゴシック" panose="020B0400000000000000" pitchFamily="50" charset="-128"/>
            </a:endParaRPr>
          </a:p>
          <a:p>
            <a:pPr>
              <a:lnSpc>
                <a:spcPct val="130000"/>
              </a:lnSpc>
            </a:pPr>
            <a:r>
              <a:rPr lang="ja-JP" altLang="en-US" dirty="0">
                <a:latin typeface="BIZ UDPゴシック" panose="020B0400000000000000" pitchFamily="50" charset="-128"/>
                <a:ea typeface="BIZ UDPゴシック" panose="020B0400000000000000" pitchFamily="50" charset="-128"/>
              </a:rPr>
              <a:t>入力します</a:t>
            </a:r>
          </a:p>
        </p:txBody>
      </p:sp>
      <p:sp>
        <p:nvSpPr>
          <p:cNvPr id="24" name="四角形: 角を丸くする 23">
            <a:extLst>
              <a:ext uri="{FF2B5EF4-FFF2-40B4-BE49-F238E27FC236}">
                <a16:creationId xmlns:a16="http://schemas.microsoft.com/office/drawing/2014/main" id="{70174355-42BC-4E52-1B8D-D2BA7D5E47B7}"/>
              </a:ext>
            </a:extLst>
          </p:cNvPr>
          <p:cNvSpPr/>
          <p:nvPr/>
        </p:nvSpPr>
        <p:spPr>
          <a:xfrm>
            <a:off x="1286046" y="2372752"/>
            <a:ext cx="1629523" cy="397836"/>
          </a:xfrm>
          <a:prstGeom prst="roundRect">
            <a:avLst>
              <a:gd name="adj" fmla="val 10479"/>
            </a:avLst>
          </a:prstGeom>
          <a:noFill/>
          <a:ln w="38100">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sp>
        <p:nvSpPr>
          <p:cNvPr id="26" name="四角形: 角を丸くする 25">
            <a:extLst>
              <a:ext uri="{FF2B5EF4-FFF2-40B4-BE49-F238E27FC236}">
                <a16:creationId xmlns:a16="http://schemas.microsoft.com/office/drawing/2014/main" id="{72DFE4C5-6352-DCC9-7BD9-83ACF3955466}"/>
              </a:ext>
            </a:extLst>
          </p:cNvPr>
          <p:cNvSpPr/>
          <p:nvPr/>
        </p:nvSpPr>
        <p:spPr>
          <a:xfrm>
            <a:off x="7371420" y="5871857"/>
            <a:ext cx="584774" cy="755720"/>
          </a:xfrm>
          <a:prstGeom prst="roundRect">
            <a:avLst>
              <a:gd name="adj" fmla="val 10479"/>
            </a:avLst>
          </a:prstGeom>
          <a:noFill/>
          <a:ln w="38100">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sp>
        <p:nvSpPr>
          <p:cNvPr id="2" name="Slide Number Placeholder 5">
            <a:extLst>
              <a:ext uri="{FF2B5EF4-FFF2-40B4-BE49-F238E27FC236}">
                <a16:creationId xmlns:a16="http://schemas.microsoft.com/office/drawing/2014/main" id="{C4601175-3FF8-9CAB-AB4A-C982980FE02C}"/>
              </a:ext>
            </a:extLst>
          </p:cNvPr>
          <p:cNvSpPr txBox="1">
            <a:spLocks/>
          </p:cNvSpPr>
          <p:nvPr/>
        </p:nvSpPr>
        <p:spPr>
          <a:xfrm>
            <a:off x="8547100" y="6498000"/>
            <a:ext cx="577970"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55</a:t>
            </a:r>
            <a:endParaRPr lang="ja-JP" altLang="en-US" sz="1800" dirty="0">
              <a:solidFill>
                <a:schemeClr val="accent1"/>
              </a:solidFill>
              <a:latin typeface="BIZ UDPゴシック" panose="020B0400000000000000" pitchFamily="50" charset="-128"/>
              <a:ea typeface="BIZ UDPゴシック" panose="020B0400000000000000" pitchFamily="50" charset="-128"/>
            </a:endParaRPr>
          </a:p>
        </p:txBody>
      </p:sp>
      <p:sp>
        <p:nvSpPr>
          <p:cNvPr id="10" name="テキスト ボックス 9">
            <a:extLst>
              <a:ext uri="{FF2B5EF4-FFF2-40B4-BE49-F238E27FC236}">
                <a16:creationId xmlns:a16="http://schemas.microsoft.com/office/drawing/2014/main" id="{FC660333-70DF-D74D-0998-858D98BC9EC8}"/>
              </a:ext>
            </a:extLst>
          </p:cNvPr>
          <p:cNvSpPr txBox="1"/>
          <p:nvPr/>
        </p:nvSpPr>
        <p:spPr>
          <a:xfrm>
            <a:off x="889484"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❸</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12" name="テキスト ボックス 11">
            <a:extLst>
              <a:ext uri="{FF2B5EF4-FFF2-40B4-BE49-F238E27FC236}">
                <a16:creationId xmlns:a16="http://schemas.microsoft.com/office/drawing/2014/main" id="{EC2D866B-9EB4-03B0-5348-7035A1D88F53}"/>
              </a:ext>
            </a:extLst>
          </p:cNvPr>
          <p:cNvSpPr txBox="1"/>
          <p:nvPr/>
        </p:nvSpPr>
        <p:spPr>
          <a:xfrm>
            <a:off x="5093178" y="1512998"/>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❹</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13" name="テキスト ボックス 12">
            <a:extLst>
              <a:ext uri="{FF2B5EF4-FFF2-40B4-BE49-F238E27FC236}">
                <a16:creationId xmlns:a16="http://schemas.microsoft.com/office/drawing/2014/main" id="{AAEDBA18-A3A3-740F-9828-C8908BD506B8}"/>
              </a:ext>
            </a:extLst>
          </p:cNvPr>
          <p:cNvSpPr txBox="1"/>
          <p:nvPr/>
        </p:nvSpPr>
        <p:spPr>
          <a:xfrm>
            <a:off x="5607129" y="1489248"/>
            <a:ext cx="3192520" cy="755720"/>
          </a:xfrm>
          <a:prstGeom prst="rect">
            <a:avLst/>
          </a:prstGeom>
          <a:noFill/>
        </p:spPr>
        <p:txBody>
          <a:bodyPr wrap="square" rtlCol="0" anchor="ctr">
            <a:spAutoFit/>
          </a:bodyPr>
          <a:lstStyle/>
          <a:p>
            <a:pPr>
              <a:lnSpc>
                <a:spcPct val="130000"/>
              </a:lnSpc>
            </a:pPr>
            <a:r>
              <a:rPr lang="ja-JP" altLang="en-US" dirty="0">
                <a:latin typeface="BIZ UDPゴシック" panose="020B0400000000000000" pitchFamily="50" charset="-128"/>
                <a:ea typeface="BIZ UDPゴシック" panose="020B0400000000000000" pitchFamily="50" charset="-128"/>
              </a:rPr>
              <a:t>右下の検索ボタンを</a:t>
            </a:r>
            <a:endParaRPr lang="en-US" altLang="ja-JP" dirty="0">
              <a:latin typeface="BIZ UDPゴシック" panose="020B0400000000000000" pitchFamily="50" charset="-128"/>
              <a:ea typeface="BIZ UDPゴシック" panose="020B0400000000000000" pitchFamily="50" charset="-128"/>
            </a:endParaRPr>
          </a:p>
          <a:p>
            <a:pPr>
              <a:lnSpc>
                <a:spcPct val="130000"/>
              </a:lnSpc>
            </a:pPr>
            <a:r>
              <a:rPr lang="ja-JP" altLang="en-US" dirty="0">
                <a:latin typeface="BIZ UDPゴシック" panose="020B0400000000000000" pitchFamily="50" charset="-128"/>
                <a:ea typeface="BIZ UDPゴシック" panose="020B0400000000000000" pitchFamily="50" charset="-128"/>
              </a:rPr>
              <a:t>ダブルタップして検索します</a:t>
            </a:r>
          </a:p>
        </p:txBody>
      </p:sp>
      <p:sp>
        <p:nvSpPr>
          <p:cNvPr id="9" name="サブタイトル 2">
            <a:extLst>
              <a:ext uri="{FF2B5EF4-FFF2-40B4-BE49-F238E27FC236}">
                <a16:creationId xmlns:a16="http://schemas.microsoft.com/office/drawing/2014/main" id="{D6272CD1-52B0-1B1D-9CF8-3499B91DE585}"/>
              </a:ext>
            </a:extLst>
          </p:cNvPr>
          <p:cNvSpPr txBox="1">
            <a:spLocks/>
          </p:cNvSpPr>
          <p:nvPr/>
        </p:nvSpPr>
        <p:spPr>
          <a:xfrm>
            <a:off x="284326" y="1099580"/>
            <a:ext cx="9242446"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1800" dirty="0">
                <a:latin typeface="BIZ UDPゴシック" panose="020B0400000000000000" pitchFamily="50" charset="-128"/>
                <a:ea typeface="BIZ UDPゴシック" panose="020B0400000000000000" pitchFamily="50" charset="-128"/>
              </a:rPr>
              <a:t>帳票を表示・印刷するために</a:t>
            </a:r>
            <a:r>
              <a:rPr lang="en-US" altLang="ja-JP" sz="1800" dirty="0">
                <a:latin typeface="BIZ UDPゴシック" panose="020B0400000000000000" pitchFamily="50" charset="-128"/>
                <a:ea typeface="BIZ UDPゴシック" panose="020B0400000000000000" pitchFamily="50" charset="-128"/>
              </a:rPr>
              <a:t>Adobe Acrobat Reader</a:t>
            </a:r>
            <a:r>
              <a:rPr lang="ja-JP" altLang="en-US" sz="1800" dirty="0">
                <a:latin typeface="BIZ UDPゴシック" panose="020B0400000000000000" pitchFamily="50" charset="-128"/>
                <a:ea typeface="BIZ UDPゴシック" panose="020B0400000000000000" pitchFamily="50" charset="-128"/>
              </a:rPr>
              <a:t>をインストールしましょう</a:t>
            </a:r>
          </a:p>
        </p:txBody>
      </p:sp>
      <p:sp>
        <p:nvSpPr>
          <p:cNvPr id="16" name="タイトル 1">
            <a:extLst>
              <a:ext uri="{FF2B5EF4-FFF2-40B4-BE49-F238E27FC236}">
                <a16:creationId xmlns:a16="http://schemas.microsoft.com/office/drawing/2014/main" id="{97DCEA91-6FC2-6BBF-BEB2-822B8DD9D05C}"/>
              </a:ext>
            </a:extLst>
          </p:cNvPr>
          <p:cNvSpPr>
            <a:spLocks noGrp="1"/>
          </p:cNvSpPr>
          <p:nvPr>
            <p:ph type="ctrTitle"/>
          </p:nvPr>
        </p:nvSpPr>
        <p:spPr>
          <a:xfrm>
            <a:off x="1392691" y="220736"/>
            <a:ext cx="7576708" cy="486326"/>
          </a:xfrm>
        </p:spPr>
        <p:txBody>
          <a:bodyPr vert="horz">
            <a:noAutofit/>
          </a:bodyPr>
          <a:lstStyle/>
          <a:p>
            <a:r>
              <a:rPr lang="en-US" altLang="ja-JP" dirty="0"/>
              <a:t>Adobe Acrobat Reader</a:t>
            </a:r>
            <a:r>
              <a:rPr lang="ja-JP" altLang="en-US" dirty="0"/>
              <a:t>のインストール</a:t>
            </a:r>
          </a:p>
        </p:txBody>
      </p:sp>
      <p:sp>
        <p:nvSpPr>
          <p:cNvPr id="17" name="タイトル 1">
            <a:extLst>
              <a:ext uri="{FF2B5EF4-FFF2-40B4-BE49-F238E27FC236}">
                <a16:creationId xmlns:a16="http://schemas.microsoft.com/office/drawing/2014/main" id="{EABBE4B7-484A-2BED-933A-1941BA81A94E}"/>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3-H</a:t>
            </a:r>
          </a:p>
        </p:txBody>
      </p:sp>
      <p:sp>
        <p:nvSpPr>
          <p:cNvPr id="19" name="テキスト ボックス 18">
            <a:extLst>
              <a:ext uri="{FF2B5EF4-FFF2-40B4-BE49-F238E27FC236}">
                <a16:creationId xmlns:a16="http://schemas.microsoft.com/office/drawing/2014/main" id="{37414C67-1420-C851-029C-78A8339AB31B}"/>
              </a:ext>
            </a:extLst>
          </p:cNvPr>
          <p:cNvSpPr txBox="1"/>
          <p:nvPr/>
        </p:nvSpPr>
        <p:spPr>
          <a:xfrm>
            <a:off x="7324809" y="714908"/>
            <a:ext cx="1831224" cy="338554"/>
          </a:xfrm>
          <a:prstGeom prst="rect">
            <a:avLst/>
          </a:prstGeom>
          <a:solidFill>
            <a:srgbClr val="9DC3E6"/>
          </a:solidFill>
        </p:spPr>
        <p:txBody>
          <a:bodyPr wrap="square" rtlCol="0">
            <a:spAutoFit/>
          </a:bodyPr>
          <a:lstStyle/>
          <a:p>
            <a:pPr algn="ctr"/>
            <a:r>
              <a:rPr lang="en-US" altLang="ja-JP" sz="1600" b="1" dirty="0">
                <a:latin typeface="BIZ UDPゴシック" panose="020B0400000000000000" pitchFamily="50" charset="-128"/>
                <a:ea typeface="BIZ UDPゴシック" panose="020B0400000000000000" pitchFamily="50" charset="-128"/>
                <a:cs typeface="Meiryo" charset="-128"/>
              </a:rPr>
              <a:t>iPhone</a:t>
            </a:r>
            <a:r>
              <a:rPr lang="ja-JP" altLang="en-US" sz="1600" b="1" dirty="0">
                <a:latin typeface="BIZ UDPゴシック" panose="020B0400000000000000" pitchFamily="50" charset="-128"/>
                <a:ea typeface="BIZ UDPゴシック" panose="020B0400000000000000" pitchFamily="50" charset="-128"/>
                <a:cs typeface="Meiryo" charset="-128"/>
              </a:rPr>
              <a:t>の場合</a:t>
            </a:r>
          </a:p>
        </p:txBody>
      </p:sp>
    </p:spTree>
    <p:extLst>
      <p:ext uri="{BB962C8B-B14F-4D97-AF65-F5344CB8AC3E}">
        <p14:creationId xmlns:p14="http://schemas.microsoft.com/office/powerpoint/2010/main" val="368067032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4" name="図 21503">
            <a:extLst>
              <a:ext uri="{FF2B5EF4-FFF2-40B4-BE49-F238E27FC236}">
                <a16:creationId xmlns:a16="http://schemas.microsoft.com/office/drawing/2014/main" id="{A6455E37-2139-451C-EAAD-DBB89489FF7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483205" y="2237372"/>
            <a:ext cx="2426418" cy="4316342"/>
          </a:xfrm>
          <a:prstGeom prst="rect">
            <a:avLst/>
          </a:prstGeom>
          <a:ln>
            <a:solidFill>
              <a:schemeClr val="tx1"/>
            </a:solidFill>
          </a:ln>
        </p:spPr>
      </p:pic>
      <p:pic>
        <p:nvPicPr>
          <p:cNvPr id="30" name="図 29">
            <a:extLst>
              <a:ext uri="{FF2B5EF4-FFF2-40B4-BE49-F238E27FC236}">
                <a16:creationId xmlns:a16="http://schemas.microsoft.com/office/drawing/2014/main" id="{7A8E520D-B4AA-047B-69EE-4BBECF0F59D6}"/>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181277" y="2218612"/>
            <a:ext cx="2456901" cy="4346825"/>
          </a:xfrm>
          <a:prstGeom prst="rect">
            <a:avLst/>
          </a:prstGeom>
        </p:spPr>
      </p:pic>
      <p:graphicFrame>
        <p:nvGraphicFramePr>
          <p:cNvPr id="7" name="オブジェクト 6" hidden="1">
            <a:extLst>
              <a:ext uri="{FF2B5EF4-FFF2-40B4-BE49-F238E27FC236}">
                <a16:creationId xmlns:a16="http://schemas.microsoft.com/office/drawing/2014/main" id="{582A7969-8303-417F-8528-3376DF1C0EB5}"/>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7" name="オブジェクト 6" hidden="1">
                        <a:extLst>
                          <a:ext uri="{FF2B5EF4-FFF2-40B4-BE49-F238E27FC236}">
                            <a16:creationId xmlns:a16="http://schemas.microsoft.com/office/drawing/2014/main" id="{582A7969-8303-417F-8528-3376DF1C0EB5}"/>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cxnSp>
        <p:nvCxnSpPr>
          <p:cNvPr id="6" name="直線矢印コネクタ 5">
            <a:extLst>
              <a:ext uri="{FF2B5EF4-FFF2-40B4-BE49-F238E27FC236}">
                <a16:creationId xmlns:a16="http://schemas.microsoft.com/office/drawing/2014/main" id="{8C680E4A-0BE2-4519-D78C-AC83CB5058A4}"/>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22" name="テキスト ボックス 21">
            <a:extLst>
              <a:ext uri="{FF2B5EF4-FFF2-40B4-BE49-F238E27FC236}">
                <a16:creationId xmlns:a16="http://schemas.microsoft.com/office/drawing/2014/main" id="{ECBCA45A-DA02-FBA1-BE84-A44EC1FDDD3C}"/>
              </a:ext>
            </a:extLst>
          </p:cNvPr>
          <p:cNvSpPr txBox="1"/>
          <p:nvPr/>
        </p:nvSpPr>
        <p:spPr>
          <a:xfrm>
            <a:off x="1412435" y="1489248"/>
            <a:ext cx="3484568" cy="395621"/>
          </a:xfrm>
          <a:prstGeom prst="rect">
            <a:avLst/>
          </a:prstGeom>
          <a:noFill/>
        </p:spPr>
        <p:txBody>
          <a:bodyPr wrap="square" lIns="91440" tIns="45720" rIns="91440" bIns="45720" rtlCol="0" anchor="t">
            <a:spAutoFit/>
          </a:bodyPr>
          <a:lstStyle/>
          <a:p>
            <a:pPr>
              <a:lnSpc>
                <a:spcPct val="130000"/>
              </a:lnSpc>
            </a:pPr>
            <a:r>
              <a:rPr lang="ja-JP" altLang="en-US" sz="1800" dirty="0">
                <a:latin typeface="BIZ UDPゴシック" panose="020B0400000000000000" pitchFamily="50" charset="-128"/>
                <a:ea typeface="BIZ UDPゴシック" panose="020B0400000000000000" pitchFamily="50" charset="-128"/>
              </a:rPr>
              <a:t>「入手」をダブルタップします</a:t>
            </a:r>
          </a:p>
        </p:txBody>
      </p:sp>
      <p:sp>
        <p:nvSpPr>
          <p:cNvPr id="23" name="四角形: 角を丸くする 22">
            <a:extLst>
              <a:ext uri="{FF2B5EF4-FFF2-40B4-BE49-F238E27FC236}">
                <a16:creationId xmlns:a16="http://schemas.microsoft.com/office/drawing/2014/main" id="{AE8B6018-004E-1F80-1ED1-BAB2BE4FAA1E}"/>
              </a:ext>
            </a:extLst>
          </p:cNvPr>
          <p:cNvSpPr/>
          <p:nvPr/>
        </p:nvSpPr>
        <p:spPr>
          <a:xfrm>
            <a:off x="7243725" y="2806688"/>
            <a:ext cx="584774" cy="363639"/>
          </a:xfrm>
          <a:prstGeom prst="roundRect">
            <a:avLst>
              <a:gd name="adj" fmla="val 10479"/>
            </a:avLst>
          </a:prstGeom>
          <a:noFill/>
          <a:ln w="38100">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sp>
        <p:nvSpPr>
          <p:cNvPr id="2" name="Slide Number Placeholder 5">
            <a:extLst>
              <a:ext uri="{FF2B5EF4-FFF2-40B4-BE49-F238E27FC236}">
                <a16:creationId xmlns:a16="http://schemas.microsoft.com/office/drawing/2014/main" id="{A895D6FF-0FF3-C219-9497-49135599D9CD}"/>
              </a:ext>
            </a:extLst>
          </p:cNvPr>
          <p:cNvSpPr txBox="1">
            <a:spLocks/>
          </p:cNvSpPr>
          <p:nvPr/>
        </p:nvSpPr>
        <p:spPr>
          <a:xfrm>
            <a:off x="8547100" y="6498000"/>
            <a:ext cx="577970"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56</a:t>
            </a:r>
            <a:endParaRPr lang="ja-JP" altLang="en-US" sz="1800" dirty="0">
              <a:solidFill>
                <a:schemeClr val="accent1"/>
              </a:solidFill>
              <a:latin typeface="BIZ UDPゴシック" panose="020B0400000000000000" pitchFamily="50" charset="-128"/>
              <a:ea typeface="BIZ UDPゴシック" panose="020B0400000000000000" pitchFamily="50" charset="-128"/>
            </a:endParaRPr>
          </a:p>
        </p:txBody>
      </p:sp>
      <p:sp>
        <p:nvSpPr>
          <p:cNvPr id="15" name="正方形/長方形 14">
            <a:extLst>
              <a:ext uri="{FF2B5EF4-FFF2-40B4-BE49-F238E27FC236}">
                <a16:creationId xmlns:a16="http://schemas.microsoft.com/office/drawing/2014/main" id="{F1C8090F-BD67-0446-B228-EAE7AF8233E9}"/>
              </a:ext>
            </a:extLst>
          </p:cNvPr>
          <p:cNvSpPr/>
          <p:nvPr/>
        </p:nvSpPr>
        <p:spPr>
          <a:xfrm>
            <a:off x="3096259" y="3191315"/>
            <a:ext cx="315028" cy="12558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テキスト ボックス 15">
            <a:extLst>
              <a:ext uri="{FF2B5EF4-FFF2-40B4-BE49-F238E27FC236}">
                <a16:creationId xmlns:a16="http://schemas.microsoft.com/office/drawing/2014/main" id="{1A95E11A-4925-6BF8-BAB2-DEB93EFC4233}"/>
              </a:ext>
            </a:extLst>
          </p:cNvPr>
          <p:cNvSpPr txBox="1"/>
          <p:nvPr/>
        </p:nvSpPr>
        <p:spPr>
          <a:xfrm>
            <a:off x="889484"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❺</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17" name="テキスト ボックス 16">
            <a:extLst>
              <a:ext uri="{FF2B5EF4-FFF2-40B4-BE49-F238E27FC236}">
                <a16:creationId xmlns:a16="http://schemas.microsoft.com/office/drawing/2014/main" id="{942B93A4-86C6-4575-8C6E-6A748F095B04}"/>
              </a:ext>
            </a:extLst>
          </p:cNvPr>
          <p:cNvSpPr txBox="1"/>
          <p:nvPr/>
        </p:nvSpPr>
        <p:spPr>
          <a:xfrm>
            <a:off x="5093178" y="1512998"/>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❻</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18" name="テキスト ボックス 17">
            <a:extLst>
              <a:ext uri="{FF2B5EF4-FFF2-40B4-BE49-F238E27FC236}">
                <a16:creationId xmlns:a16="http://schemas.microsoft.com/office/drawing/2014/main" id="{5E5109E2-2583-1A83-D135-128366EF7ABB}"/>
              </a:ext>
            </a:extLst>
          </p:cNvPr>
          <p:cNvSpPr txBox="1"/>
          <p:nvPr/>
        </p:nvSpPr>
        <p:spPr>
          <a:xfrm>
            <a:off x="5607129" y="1489248"/>
            <a:ext cx="3192520" cy="755720"/>
          </a:xfrm>
          <a:prstGeom prst="rect">
            <a:avLst/>
          </a:prstGeom>
          <a:noFill/>
        </p:spPr>
        <p:txBody>
          <a:bodyPr wrap="square" rtlCol="0" anchor="ctr">
            <a:spAutoFit/>
          </a:bodyPr>
          <a:lstStyle/>
          <a:p>
            <a:pPr>
              <a:lnSpc>
                <a:spcPct val="130000"/>
              </a:lnSpc>
            </a:pPr>
            <a:r>
              <a:rPr lang="ja-JP" altLang="en-US" dirty="0">
                <a:latin typeface="BIZ UDPゴシック" panose="020B0400000000000000" pitchFamily="50" charset="-128"/>
                <a:ea typeface="BIZ UDPゴシック" panose="020B0400000000000000" pitchFamily="50" charset="-128"/>
              </a:rPr>
              <a:t>インストールが完了すると</a:t>
            </a:r>
          </a:p>
          <a:p>
            <a:pPr>
              <a:lnSpc>
                <a:spcPct val="130000"/>
              </a:lnSpc>
            </a:pPr>
            <a:r>
              <a:rPr lang="ja-JP" altLang="en-US" dirty="0">
                <a:latin typeface="BIZ UDPゴシック" panose="020B0400000000000000" pitchFamily="50" charset="-128"/>
                <a:ea typeface="BIZ UDPゴシック" panose="020B0400000000000000" pitchFamily="50" charset="-128"/>
              </a:rPr>
              <a:t>表示が「開く」に変わります</a:t>
            </a:r>
          </a:p>
        </p:txBody>
      </p:sp>
      <p:sp>
        <p:nvSpPr>
          <p:cNvPr id="5" name="サブタイトル 2">
            <a:extLst>
              <a:ext uri="{FF2B5EF4-FFF2-40B4-BE49-F238E27FC236}">
                <a16:creationId xmlns:a16="http://schemas.microsoft.com/office/drawing/2014/main" id="{C9EEE990-BC00-A0EA-1B44-A5AECEA2D77B}"/>
              </a:ext>
            </a:extLst>
          </p:cNvPr>
          <p:cNvSpPr txBox="1">
            <a:spLocks/>
          </p:cNvSpPr>
          <p:nvPr/>
        </p:nvSpPr>
        <p:spPr>
          <a:xfrm>
            <a:off x="284326" y="1099580"/>
            <a:ext cx="9242446"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1800" dirty="0">
                <a:latin typeface="BIZ UDPゴシック" panose="020B0400000000000000" pitchFamily="50" charset="-128"/>
                <a:ea typeface="BIZ UDPゴシック" panose="020B0400000000000000" pitchFamily="50" charset="-128"/>
              </a:rPr>
              <a:t>帳票を表示・印刷するために</a:t>
            </a:r>
            <a:r>
              <a:rPr lang="en-US" altLang="ja-JP" sz="1800" dirty="0">
                <a:latin typeface="BIZ UDPゴシック" panose="020B0400000000000000" pitchFamily="50" charset="-128"/>
                <a:ea typeface="BIZ UDPゴシック" panose="020B0400000000000000" pitchFamily="50" charset="-128"/>
              </a:rPr>
              <a:t>Adobe Acrobat Reader</a:t>
            </a:r>
            <a:r>
              <a:rPr lang="ja-JP" altLang="en-US" sz="1800" dirty="0">
                <a:latin typeface="BIZ UDPゴシック" panose="020B0400000000000000" pitchFamily="50" charset="-128"/>
                <a:ea typeface="BIZ UDPゴシック" panose="020B0400000000000000" pitchFamily="50" charset="-128"/>
              </a:rPr>
              <a:t>をインストールしましょう</a:t>
            </a:r>
          </a:p>
        </p:txBody>
      </p:sp>
      <p:sp>
        <p:nvSpPr>
          <p:cNvPr id="9" name="タイトル 1">
            <a:extLst>
              <a:ext uri="{FF2B5EF4-FFF2-40B4-BE49-F238E27FC236}">
                <a16:creationId xmlns:a16="http://schemas.microsoft.com/office/drawing/2014/main" id="{0426560D-E120-22C2-E799-E89D0F42AFD5}"/>
              </a:ext>
            </a:extLst>
          </p:cNvPr>
          <p:cNvSpPr>
            <a:spLocks noGrp="1"/>
          </p:cNvSpPr>
          <p:nvPr>
            <p:ph type="ctrTitle"/>
          </p:nvPr>
        </p:nvSpPr>
        <p:spPr>
          <a:xfrm>
            <a:off x="1392691" y="220736"/>
            <a:ext cx="7576708" cy="486326"/>
          </a:xfrm>
        </p:spPr>
        <p:txBody>
          <a:bodyPr vert="horz">
            <a:noAutofit/>
          </a:bodyPr>
          <a:lstStyle/>
          <a:p>
            <a:r>
              <a:rPr lang="en-US" altLang="ja-JP" dirty="0"/>
              <a:t>Adobe Acrobat Reader</a:t>
            </a:r>
            <a:r>
              <a:rPr lang="ja-JP" altLang="en-US" dirty="0"/>
              <a:t>のインストール</a:t>
            </a:r>
          </a:p>
        </p:txBody>
      </p:sp>
      <p:sp>
        <p:nvSpPr>
          <p:cNvPr id="20" name="タイトル 1">
            <a:extLst>
              <a:ext uri="{FF2B5EF4-FFF2-40B4-BE49-F238E27FC236}">
                <a16:creationId xmlns:a16="http://schemas.microsoft.com/office/drawing/2014/main" id="{878B2EBF-969E-3E20-82A8-67775A67EC07}"/>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3-H</a:t>
            </a:r>
          </a:p>
        </p:txBody>
      </p:sp>
      <p:sp>
        <p:nvSpPr>
          <p:cNvPr id="21" name="テキスト ボックス 20">
            <a:extLst>
              <a:ext uri="{FF2B5EF4-FFF2-40B4-BE49-F238E27FC236}">
                <a16:creationId xmlns:a16="http://schemas.microsoft.com/office/drawing/2014/main" id="{3A282BD0-1584-2BFE-CC08-5A0B5BBC4E5F}"/>
              </a:ext>
            </a:extLst>
          </p:cNvPr>
          <p:cNvSpPr txBox="1"/>
          <p:nvPr/>
        </p:nvSpPr>
        <p:spPr>
          <a:xfrm>
            <a:off x="7324809" y="714908"/>
            <a:ext cx="1831224" cy="338554"/>
          </a:xfrm>
          <a:prstGeom prst="rect">
            <a:avLst/>
          </a:prstGeom>
          <a:solidFill>
            <a:srgbClr val="9DC3E6"/>
          </a:solidFill>
        </p:spPr>
        <p:txBody>
          <a:bodyPr wrap="square" rtlCol="0">
            <a:spAutoFit/>
          </a:bodyPr>
          <a:lstStyle/>
          <a:p>
            <a:pPr algn="ctr"/>
            <a:r>
              <a:rPr lang="en-US" altLang="ja-JP" sz="1600" b="1" dirty="0">
                <a:latin typeface="BIZ UDPゴシック" panose="020B0400000000000000" pitchFamily="50" charset="-128"/>
                <a:ea typeface="BIZ UDPゴシック" panose="020B0400000000000000" pitchFamily="50" charset="-128"/>
                <a:cs typeface="Meiryo" charset="-128"/>
              </a:rPr>
              <a:t>iPhone</a:t>
            </a:r>
            <a:r>
              <a:rPr lang="ja-JP" altLang="en-US" sz="1600" b="1" dirty="0">
                <a:latin typeface="BIZ UDPゴシック" panose="020B0400000000000000" pitchFamily="50" charset="-128"/>
                <a:ea typeface="BIZ UDPゴシック" panose="020B0400000000000000" pitchFamily="50" charset="-128"/>
                <a:cs typeface="Meiryo" charset="-128"/>
              </a:rPr>
              <a:t>の場合</a:t>
            </a:r>
          </a:p>
        </p:txBody>
      </p:sp>
    </p:spTree>
    <p:extLst>
      <p:ext uri="{BB962C8B-B14F-4D97-AF65-F5344CB8AC3E}">
        <p14:creationId xmlns:p14="http://schemas.microsoft.com/office/powerpoint/2010/main" val="22529276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図 11" descr="パソコンの画面&#10;&#10;AI によって生成されたコンテンツは間違っている可能性があります。">
            <a:extLst>
              <a:ext uri="{FF2B5EF4-FFF2-40B4-BE49-F238E27FC236}">
                <a16:creationId xmlns:a16="http://schemas.microsoft.com/office/drawing/2014/main" id="{D959A8AA-4AFB-9B3D-85A3-5C662F5D3AC9}"/>
              </a:ext>
            </a:extLst>
          </p:cNvPr>
          <p:cNvPicPr>
            <a:picLocks noChangeAspect="1"/>
          </p:cNvPicPr>
          <p:nvPr/>
        </p:nvPicPr>
        <p:blipFill>
          <a:blip r:embed="rId4" cstate="screen">
            <a:extLst>
              <a:ext uri="{28A0092B-C50C-407E-A947-70E740481C1C}">
                <a14:useLocalDpi xmlns:a14="http://schemas.microsoft.com/office/drawing/2010/main"/>
              </a:ext>
            </a:extLst>
          </a:blip>
          <a:srcRect t="2813"/>
          <a:stretch/>
        </p:blipFill>
        <p:spPr>
          <a:xfrm>
            <a:off x="1438618" y="2285929"/>
            <a:ext cx="2114630" cy="4452838"/>
          </a:xfrm>
          <a:prstGeom prst="rect">
            <a:avLst/>
          </a:prstGeom>
          <a:ln w="12700">
            <a:solidFill>
              <a:schemeClr val="tx1"/>
            </a:solidFill>
          </a:ln>
        </p:spPr>
      </p:pic>
      <p:pic>
        <p:nvPicPr>
          <p:cNvPr id="18" name="図 17" descr="パソコンの画面&#10;&#10;AI によって生成されたコンテンツは間違っている可能性があります。">
            <a:extLst>
              <a:ext uri="{FF2B5EF4-FFF2-40B4-BE49-F238E27FC236}">
                <a16:creationId xmlns:a16="http://schemas.microsoft.com/office/drawing/2014/main" id="{B909D441-01B2-A946-D84B-41DA11372C3F}"/>
              </a:ext>
            </a:extLst>
          </p:cNvPr>
          <p:cNvPicPr>
            <a:picLocks noChangeAspect="1"/>
          </p:cNvPicPr>
          <p:nvPr/>
        </p:nvPicPr>
        <p:blipFill>
          <a:blip r:embed="rId4" cstate="screen">
            <a:extLst>
              <a:ext uri="{28A0092B-C50C-407E-A947-70E740481C1C}">
                <a14:useLocalDpi xmlns:a14="http://schemas.microsoft.com/office/drawing/2010/main"/>
              </a:ext>
            </a:extLst>
          </a:blip>
          <a:srcRect t="2813"/>
          <a:stretch/>
        </p:blipFill>
        <p:spPr>
          <a:xfrm>
            <a:off x="5722066" y="2285929"/>
            <a:ext cx="2114630" cy="4452838"/>
          </a:xfrm>
          <a:prstGeom prst="rect">
            <a:avLst/>
          </a:prstGeom>
          <a:ln w="12700">
            <a:solidFill>
              <a:schemeClr val="tx1"/>
            </a:solidFill>
          </a:ln>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5" imgW="554" imgH="551" progId="TCLayout.ActiveDocument.1">
                  <p:embed/>
                </p:oleObj>
              </mc:Choice>
              <mc:Fallback>
                <p:oleObj name="think-cell スライド" r:id="rId5"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cxnSp>
        <p:nvCxnSpPr>
          <p:cNvPr id="13" name="直線矢印コネクタ 12">
            <a:extLst>
              <a:ext uri="{FF2B5EF4-FFF2-40B4-BE49-F238E27FC236}">
                <a16:creationId xmlns:a16="http://schemas.microsoft.com/office/drawing/2014/main" id="{11DC774E-F204-D9F1-76AB-A4DD70DA345A}"/>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DFA45860-F023-30AF-2AE8-5C140AB3B3B3}"/>
              </a:ext>
            </a:extLst>
          </p:cNvPr>
          <p:cNvSpPr txBox="1"/>
          <p:nvPr/>
        </p:nvSpPr>
        <p:spPr>
          <a:xfrm>
            <a:off x="889484"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❸</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1" name="テキスト ボックス 20">
            <a:extLst>
              <a:ext uri="{FF2B5EF4-FFF2-40B4-BE49-F238E27FC236}">
                <a16:creationId xmlns:a16="http://schemas.microsoft.com/office/drawing/2014/main" id="{ABAC9FB8-BB58-939D-63EB-581C277E449C}"/>
              </a:ext>
            </a:extLst>
          </p:cNvPr>
          <p:cNvSpPr txBox="1"/>
          <p:nvPr/>
        </p:nvSpPr>
        <p:spPr>
          <a:xfrm>
            <a:off x="1427933" y="1512998"/>
            <a:ext cx="3042607" cy="395621"/>
          </a:xfrm>
          <a:prstGeom prst="rect">
            <a:avLst/>
          </a:prstGeom>
          <a:noFill/>
        </p:spPr>
        <p:txBody>
          <a:bodyPr wrap="square" lIns="91440" tIns="45720" rIns="91440" bIns="45720" rtlCol="0" anchor="t">
            <a:spAutoFit/>
          </a:bodyPr>
          <a:lstStyle/>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「作成コーナー」と入力します</a:t>
            </a:r>
          </a:p>
        </p:txBody>
      </p:sp>
      <p:sp>
        <p:nvSpPr>
          <p:cNvPr id="26" name="テキスト ボックス 25">
            <a:extLst>
              <a:ext uri="{FF2B5EF4-FFF2-40B4-BE49-F238E27FC236}">
                <a16:creationId xmlns:a16="http://schemas.microsoft.com/office/drawing/2014/main" id="{38C1B4B9-C96A-6517-82E0-09DCD084FA95}"/>
              </a:ext>
            </a:extLst>
          </p:cNvPr>
          <p:cNvSpPr txBox="1"/>
          <p:nvPr/>
        </p:nvSpPr>
        <p:spPr>
          <a:xfrm>
            <a:off x="5093178" y="1512998"/>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❹</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31" name="テキスト ボックス 30">
            <a:extLst>
              <a:ext uri="{FF2B5EF4-FFF2-40B4-BE49-F238E27FC236}">
                <a16:creationId xmlns:a16="http://schemas.microsoft.com/office/drawing/2014/main" id="{9294E6C3-633E-05EF-F81B-0CB50EFC6506}"/>
              </a:ext>
            </a:extLst>
          </p:cNvPr>
          <p:cNvSpPr txBox="1"/>
          <p:nvPr/>
        </p:nvSpPr>
        <p:spPr>
          <a:xfrm>
            <a:off x="5607129" y="1512998"/>
            <a:ext cx="3192520" cy="755720"/>
          </a:xfrm>
          <a:prstGeom prst="rect">
            <a:avLst/>
          </a:prstGeom>
          <a:noFill/>
        </p:spPr>
        <p:txBody>
          <a:bodyPr wrap="square" rtlCol="0" anchor="t" anchorCtr="0">
            <a:spAutoFit/>
          </a:bodyPr>
          <a:lstStyle/>
          <a:p>
            <a:pPr>
              <a:lnSpc>
                <a:spcPct val="130000"/>
              </a:lnSpc>
            </a:pPr>
            <a:r>
              <a:rPr lang="ja-JP" altLang="en-US" sz="1800" dirty="0">
                <a:solidFill>
                  <a:prstClr val="black"/>
                </a:solidFill>
                <a:latin typeface="BIZ UDPゴシック" panose="020B0400000000000000" pitchFamily="50" charset="-128"/>
                <a:ea typeface="BIZ UDPゴシック" panose="020B0400000000000000" pitchFamily="50" charset="-128"/>
              </a:rPr>
              <a:t>画面右下のボタン　　　を</a:t>
            </a:r>
            <a:endParaRPr lang="en-US" altLang="ja-JP" sz="1800" dirty="0">
              <a:solidFill>
                <a:prstClr val="black"/>
              </a:solidFill>
              <a:latin typeface="BIZ UDPゴシック" panose="020B0400000000000000" pitchFamily="50" charset="-128"/>
              <a:ea typeface="BIZ UDPゴシック" panose="020B0400000000000000" pitchFamily="50" charset="-128"/>
            </a:endParaRPr>
          </a:p>
          <a:p>
            <a:pPr>
              <a:lnSpc>
                <a:spcPct val="130000"/>
              </a:lnSpc>
            </a:pPr>
            <a:r>
              <a:rPr lang="ja-JP" altLang="en-US" sz="1800" dirty="0">
                <a:solidFill>
                  <a:prstClr val="black"/>
                </a:solidFill>
                <a:latin typeface="BIZ UDPゴシック" panose="020B0400000000000000" pitchFamily="50" charset="-128"/>
                <a:ea typeface="BIZ UDPゴシック" panose="020B0400000000000000" pitchFamily="50" charset="-128"/>
              </a:rPr>
              <a:t>ダブルタップします</a:t>
            </a:r>
          </a:p>
        </p:txBody>
      </p:sp>
      <p:sp>
        <p:nvSpPr>
          <p:cNvPr id="3" name="四角形: 角を丸くする 2">
            <a:extLst>
              <a:ext uri="{FF2B5EF4-FFF2-40B4-BE49-F238E27FC236}">
                <a16:creationId xmlns:a16="http://schemas.microsoft.com/office/drawing/2014/main" id="{DADAF43D-1F68-D792-27EE-7F100927F407}"/>
              </a:ext>
            </a:extLst>
          </p:cNvPr>
          <p:cNvSpPr/>
          <p:nvPr/>
        </p:nvSpPr>
        <p:spPr>
          <a:xfrm>
            <a:off x="1524011" y="2322037"/>
            <a:ext cx="1922573" cy="349462"/>
          </a:xfrm>
          <a:prstGeom prst="roundRect">
            <a:avLst>
              <a:gd name="adj" fmla="val 10479"/>
            </a:avLst>
          </a:prstGeom>
          <a:noFill/>
          <a:ln w="38100">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
        <p:nvSpPr>
          <p:cNvPr id="11" name="四角形: 角を丸くする 10">
            <a:extLst>
              <a:ext uri="{FF2B5EF4-FFF2-40B4-BE49-F238E27FC236}">
                <a16:creationId xmlns:a16="http://schemas.microsoft.com/office/drawing/2014/main" id="{CFE6CA80-E16A-9F41-6AA2-334CDAF451F8}"/>
              </a:ext>
            </a:extLst>
          </p:cNvPr>
          <p:cNvSpPr/>
          <p:nvPr/>
        </p:nvSpPr>
        <p:spPr>
          <a:xfrm>
            <a:off x="7442138" y="6042455"/>
            <a:ext cx="394558" cy="360000"/>
          </a:xfrm>
          <a:prstGeom prst="roundRect">
            <a:avLst>
              <a:gd name="adj" fmla="val 10479"/>
            </a:avLst>
          </a:prstGeom>
          <a:noFill/>
          <a:ln w="38100">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
        <p:nvSpPr>
          <p:cNvPr id="17" name="Slide Number Placeholder 5">
            <a:extLst>
              <a:ext uri="{FF2B5EF4-FFF2-40B4-BE49-F238E27FC236}">
                <a16:creationId xmlns:a16="http://schemas.microsoft.com/office/drawing/2014/main" id="{A14760BF-CA4F-ED5C-FCFD-5D4B8EFD68F2}"/>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3</a:t>
            </a:r>
          </a:p>
        </p:txBody>
      </p:sp>
      <p:pic>
        <p:nvPicPr>
          <p:cNvPr id="19" name="図 18" descr="電子機器, キーボード が含まれている画像&#10;&#10;自動的に生成された説明">
            <a:extLst>
              <a:ext uri="{FF2B5EF4-FFF2-40B4-BE49-F238E27FC236}">
                <a16:creationId xmlns:a16="http://schemas.microsoft.com/office/drawing/2014/main" id="{E10E1D30-557C-89A4-59BE-F81CB885DFCF}"/>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7551285" y="1587308"/>
            <a:ext cx="329563" cy="312187"/>
          </a:xfrm>
          <a:prstGeom prst="rect">
            <a:avLst/>
          </a:prstGeom>
          <a:ln>
            <a:noFill/>
          </a:ln>
        </p:spPr>
      </p:pic>
      <p:sp>
        <p:nvSpPr>
          <p:cNvPr id="9" name="タイトル 1">
            <a:extLst>
              <a:ext uri="{FF2B5EF4-FFF2-40B4-BE49-F238E27FC236}">
                <a16:creationId xmlns:a16="http://schemas.microsoft.com/office/drawing/2014/main" id="{D0AD5991-F9A2-BD87-5D63-4F9E3D52A563}"/>
              </a:ext>
            </a:extLst>
          </p:cNvPr>
          <p:cNvSpPr>
            <a:spLocks noGrp="1"/>
          </p:cNvSpPr>
          <p:nvPr>
            <p:ph type="ctrTitle"/>
          </p:nvPr>
        </p:nvSpPr>
        <p:spPr>
          <a:xfrm>
            <a:off x="1392691" y="397715"/>
            <a:ext cx="7576708" cy="486326"/>
          </a:xfrm>
        </p:spPr>
        <p:txBody>
          <a:bodyPr vert="horz">
            <a:noAutofit/>
          </a:bodyPr>
          <a:lstStyle/>
          <a:p>
            <a:r>
              <a:rPr lang="ja-JP" altLang="en-US" dirty="0"/>
              <a:t>国税庁の確定申告書等作成コーナーに</a:t>
            </a:r>
            <a:br>
              <a:rPr lang="ja-JP" altLang="en-US" dirty="0"/>
            </a:br>
            <a:r>
              <a:rPr lang="ja-JP" altLang="en-US" dirty="0"/>
              <a:t>アクセスして作成開始</a:t>
            </a:r>
          </a:p>
        </p:txBody>
      </p:sp>
      <p:sp>
        <p:nvSpPr>
          <p:cNvPr id="10" name="タイトル 1">
            <a:extLst>
              <a:ext uri="{FF2B5EF4-FFF2-40B4-BE49-F238E27FC236}">
                <a16:creationId xmlns:a16="http://schemas.microsoft.com/office/drawing/2014/main" id="{183BBF69-891B-24AA-EB75-0F8E83052E8A}"/>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3-B</a:t>
            </a:r>
          </a:p>
        </p:txBody>
      </p:sp>
      <p:sp>
        <p:nvSpPr>
          <p:cNvPr id="16" name="テキスト ボックス 15">
            <a:extLst>
              <a:ext uri="{FF2B5EF4-FFF2-40B4-BE49-F238E27FC236}">
                <a16:creationId xmlns:a16="http://schemas.microsoft.com/office/drawing/2014/main" id="{472A4A9F-A158-100E-97DE-8751477CF7FE}"/>
              </a:ext>
            </a:extLst>
          </p:cNvPr>
          <p:cNvSpPr txBox="1"/>
          <p:nvPr/>
        </p:nvSpPr>
        <p:spPr>
          <a:xfrm>
            <a:off x="6522189" y="983661"/>
            <a:ext cx="2476471" cy="369332"/>
          </a:xfrm>
          <a:prstGeom prst="rect">
            <a:avLst/>
          </a:prstGeom>
          <a:solidFill>
            <a:schemeClr val="accent2">
              <a:lumMod val="40000"/>
              <a:lumOff val="60000"/>
            </a:schemeClr>
          </a:solidFill>
        </p:spPr>
        <p:txBody>
          <a:bodyPr wrap="square" rtlCol="0">
            <a:spAutoFit/>
          </a:bodyPr>
          <a:lstStyle/>
          <a:p>
            <a:pPr algn="ctr"/>
            <a:r>
              <a:rPr lang="en-US" altLang="ja-JP" b="1" dirty="0">
                <a:latin typeface="BIZ UDPゴシック" panose="020B0400000000000000" pitchFamily="50" charset="-128"/>
                <a:ea typeface="BIZ UDPゴシック" panose="020B0400000000000000" pitchFamily="50" charset="-128"/>
                <a:cs typeface="Meiryo" charset="-128"/>
              </a:rPr>
              <a:t>Android</a:t>
            </a:r>
            <a:r>
              <a:rPr lang="ja-JP" altLang="en-US" b="1" dirty="0">
                <a:latin typeface="BIZ UDPゴシック" panose="020B0400000000000000" pitchFamily="50" charset="-128"/>
                <a:ea typeface="BIZ UDPゴシック" panose="020B0400000000000000" pitchFamily="50" charset="-128"/>
                <a:cs typeface="Meiryo" charset="-128"/>
              </a:rPr>
              <a:t>の場合</a:t>
            </a:r>
          </a:p>
        </p:txBody>
      </p:sp>
      <p:sp>
        <p:nvSpPr>
          <p:cNvPr id="20" name="サブタイトル 2">
            <a:extLst>
              <a:ext uri="{FF2B5EF4-FFF2-40B4-BE49-F238E27FC236}">
                <a16:creationId xmlns:a16="http://schemas.microsoft.com/office/drawing/2014/main" id="{0528F0F9-9B51-BF8A-C851-24C2A37FDB50}"/>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dirty="0">
                <a:latin typeface="BIZ UDPゴシック" panose="020B0400000000000000" pitchFamily="50" charset="-128"/>
                <a:ea typeface="BIZ UDPゴシック" panose="020B0400000000000000" pitchFamily="50" charset="-128"/>
              </a:rPr>
              <a:t>確定申告書等作成コーナーにアクセスしましょう</a:t>
            </a:r>
          </a:p>
        </p:txBody>
      </p:sp>
    </p:spTree>
    <p:extLst>
      <p:ext uri="{BB962C8B-B14F-4D97-AF65-F5344CB8AC3E}">
        <p14:creationId xmlns:p14="http://schemas.microsoft.com/office/powerpoint/2010/main" val="44525256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a:extLst>
              <a:ext uri="{FF2B5EF4-FFF2-40B4-BE49-F238E27FC236}">
                <a16:creationId xmlns:a16="http://schemas.microsoft.com/office/drawing/2014/main" id="{B59A901F-0E46-D145-F8AA-EA98AAD01734}"/>
              </a:ext>
            </a:extLst>
          </p:cNvPr>
          <p:cNvPicPr>
            <a:picLocks noChangeAspect="1"/>
          </p:cNvPicPr>
          <p:nvPr/>
        </p:nvPicPr>
        <p:blipFill>
          <a:blip r:embed="rId4"/>
          <a:stretch>
            <a:fillRect/>
          </a:stretch>
        </p:blipFill>
        <p:spPr>
          <a:xfrm>
            <a:off x="5501039" y="2479858"/>
            <a:ext cx="2462997" cy="4054191"/>
          </a:xfrm>
          <a:prstGeom prst="rect">
            <a:avLst/>
          </a:prstGeom>
        </p:spPr>
      </p:pic>
      <p:pic>
        <p:nvPicPr>
          <p:cNvPr id="11" name="図 10">
            <a:extLst>
              <a:ext uri="{FF2B5EF4-FFF2-40B4-BE49-F238E27FC236}">
                <a16:creationId xmlns:a16="http://schemas.microsoft.com/office/drawing/2014/main" id="{ACB74A0A-8289-D029-B3B6-7E90830DF1B0}"/>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1427378" y="2348310"/>
            <a:ext cx="1994400" cy="4320000"/>
          </a:xfrm>
          <a:prstGeom prst="rect">
            <a:avLst/>
          </a:prstGeom>
          <a:ln>
            <a:solidFill>
              <a:schemeClr val="tx1"/>
            </a:solidFill>
          </a:ln>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ctrTitle"/>
          </p:nvPr>
        </p:nvSpPr>
        <p:spPr/>
        <p:txBody>
          <a:bodyPr vert="horz">
            <a:noAutofit/>
          </a:bodyPr>
          <a:lstStyle/>
          <a:p>
            <a:r>
              <a:rPr lang="ja-JP" altLang="en-US" dirty="0"/>
              <a:t>申告書データの送信</a:t>
            </a:r>
          </a:p>
        </p:txBody>
      </p:sp>
      <p:sp>
        <p:nvSpPr>
          <p:cNvPr id="6" name="タイトル 1">
            <a:extLst>
              <a:ext uri="{FF2B5EF4-FFF2-40B4-BE49-F238E27FC236}">
                <a16:creationId xmlns:a16="http://schemas.microsoft.com/office/drawing/2014/main" id="{C0B55FB9-0ECD-7B8C-D399-7AE9236F9816}"/>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3-I</a:t>
            </a:r>
          </a:p>
        </p:txBody>
      </p:sp>
      <p:sp>
        <p:nvSpPr>
          <p:cNvPr id="4" name="サブタイトル 2">
            <a:extLst>
              <a:ext uri="{FF2B5EF4-FFF2-40B4-BE49-F238E27FC236}">
                <a16:creationId xmlns:a16="http://schemas.microsoft.com/office/drawing/2014/main" id="{79CC1A92-04C6-AE97-D920-D309A92AE4A1}"/>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dirty="0">
                <a:latin typeface="BIZ UDPゴシック" panose="020B0400000000000000" pitchFamily="50" charset="-128"/>
                <a:ea typeface="BIZ UDPゴシック" panose="020B0400000000000000" pitchFamily="50" charset="-128"/>
              </a:rPr>
              <a:t>送信前の申告内容を確認します</a:t>
            </a:r>
          </a:p>
        </p:txBody>
      </p:sp>
      <p:cxnSp>
        <p:nvCxnSpPr>
          <p:cNvPr id="13" name="直線矢印コネクタ 12">
            <a:extLst>
              <a:ext uri="{FF2B5EF4-FFF2-40B4-BE49-F238E27FC236}">
                <a16:creationId xmlns:a16="http://schemas.microsoft.com/office/drawing/2014/main" id="{11DC774E-F204-D9F1-76AB-A4DD70DA345A}"/>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DFA45860-F023-30AF-2AE8-5C140AB3B3B3}"/>
              </a:ext>
            </a:extLst>
          </p:cNvPr>
          <p:cNvSpPr txBox="1"/>
          <p:nvPr/>
        </p:nvSpPr>
        <p:spPr>
          <a:xfrm>
            <a:off x="889484"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❶</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1" name="テキスト ボックス 20">
            <a:extLst>
              <a:ext uri="{FF2B5EF4-FFF2-40B4-BE49-F238E27FC236}">
                <a16:creationId xmlns:a16="http://schemas.microsoft.com/office/drawing/2014/main" id="{ABAC9FB8-BB58-939D-63EB-581C277E449C}"/>
              </a:ext>
            </a:extLst>
          </p:cNvPr>
          <p:cNvSpPr txBox="1"/>
          <p:nvPr/>
        </p:nvSpPr>
        <p:spPr>
          <a:xfrm>
            <a:off x="1427933" y="1512998"/>
            <a:ext cx="2922923" cy="755720"/>
          </a:xfrm>
          <a:prstGeom prst="rect">
            <a:avLst/>
          </a:prstGeom>
          <a:noFill/>
        </p:spPr>
        <p:txBody>
          <a:bodyPr wrap="square" lIns="91440" tIns="45720" rIns="91440" bIns="45720" rtlCol="0" anchor="t">
            <a:spAutoFit/>
          </a:bodyPr>
          <a:lstStyle/>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「申告書等を表示する」を</a:t>
            </a:r>
            <a:endParaRPr lang="en-US" altLang="ja-JP"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a:lnSpc>
                <a:spcPct val="130000"/>
              </a:lnSpc>
            </a:pPr>
            <a:r>
              <a:rPr lang="ja-JP" altLang="en-US"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ダブルタップします</a:t>
            </a:r>
            <a:endPar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26" name="テキスト ボックス 25">
            <a:extLst>
              <a:ext uri="{FF2B5EF4-FFF2-40B4-BE49-F238E27FC236}">
                <a16:creationId xmlns:a16="http://schemas.microsoft.com/office/drawing/2014/main" id="{38C1B4B9-C96A-6517-82E0-09DCD084FA95}"/>
              </a:ext>
            </a:extLst>
          </p:cNvPr>
          <p:cNvSpPr txBox="1"/>
          <p:nvPr/>
        </p:nvSpPr>
        <p:spPr>
          <a:xfrm>
            <a:off x="5093178" y="1512998"/>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❷</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31" name="テキスト ボックス 30">
            <a:extLst>
              <a:ext uri="{FF2B5EF4-FFF2-40B4-BE49-F238E27FC236}">
                <a16:creationId xmlns:a16="http://schemas.microsoft.com/office/drawing/2014/main" id="{9294E6C3-633E-05EF-F81B-0CB50EFC6506}"/>
              </a:ext>
            </a:extLst>
          </p:cNvPr>
          <p:cNvSpPr txBox="1"/>
          <p:nvPr/>
        </p:nvSpPr>
        <p:spPr>
          <a:xfrm>
            <a:off x="5607129" y="1512998"/>
            <a:ext cx="3026340" cy="755720"/>
          </a:xfrm>
          <a:prstGeom prst="rect">
            <a:avLst/>
          </a:prstGeom>
          <a:noFill/>
        </p:spPr>
        <p:txBody>
          <a:bodyPr wrap="square" rtlCol="0" anchor="t" anchorCtr="0">
            <a:spAutoFit/>
          </a:bodyPr>
          <a:lstStyle/>
          <a:p>
            <a:pPr>
              <a:lnSpc>
                <a:spcPct val="130000"/>
              </a:lnSpc>
            </a:pPr>
            <a:r>
              <a:rPr lang="ja-JP" altLang="en-US"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申告書の帳票イメージが</a:t>
            </a:r>
            <a:endParaRPr lang="en-US" altLang="ja-JP"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a:lnSpc>
                <a:spcPct val="130000"/>
              </a:lnSpc>
            </a:pPr>
            <a:r>
              <a:rPr lang="ja-JP" altLang="en-US"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表示されます</a:t>
            </a:r>
            <a:endPar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10" name="テキスト ボックス 9">
            <a:extLst>
              <a:ext uri="{FF2B5EF4-FFF2-40B4-BE49-F238E27FC236}">
                <a16:creationId xmlns:a16="http://schemas.microsoft.com/office/drawing/2014/main" id="{06FB4113-A43E-B53F-1DDE-AD9149DAC23F}"/>
              </a:ext>
            </a:extLst>
          </p:cNvPr>
          <p:cNvSpPr txBox="1"/>
          <p:nvPr/>
        </p:nvSpPr>
        <p:spPr>
          <a:xfrm>
            <a:off x="6522189" y="983661"/>
            <a:ext cx="2476471" cy="369332"/>
          </a:xfrm>
          <a:prstGeom prst="rect">
            <a:avLst/>
          </a:prstGeom>
          <a:solidFill>
            <a:schemeClr val="accent2">
              <a:lumMod val="40000"/>
              <a:lumOff val="60000"/>
            </a:schemeClr>
          </a:solidFill>
        </p:spPr>
        <p:txBody>
          <a:bodyPr wrap="square" rtlCol="0">
            <a:spAutoFit/>
          </a:bodyPr>
          <a:lstStyle/>
          <a:p>
            <a:pPr algn="ctr"/>
            <a:r>
              <a:rPr lang="en-US" altLang="ja-JP" b="1" dirty="0">
                <a:latin typeface="BIZ UDPゴシック" panose="020B0400000000000000" pitchFamily="50" charset="-128"/>
                <a:ea typeface="BIZ UDPゴシック" panose="020B0400000000000000" pitchFamily="50" charset="-128"/>
                <a:cs typeface="Meiryo" charset="-128"/>
              </a:rPr>
              <a:t>Android</a:t>
            </a:r>
            <a:r>
              <a:rPr lang="ja-JP" altLang="en-US" b="1" dirty="0">
                <a:latin typeface="BIZ UDPゴシック" panose="020B0400000000000000" pitchFamily="50" charset="-128"/>
                <a:ea typeface="BIZ UDPゴシック" panose="020B0400000000000000" pitchFamily="50" charset="-128"/>
                <a:cs typeface="Meiryo" charset="-128"/>
              </a:rPr>
              <a:t>の場合</a:t>
            </a:r>
          </a:p>
        </p:txBody>
      </p:sp>
      <p:sp>
        <p:nvSpPr>
          <p:cNvPr id="17" name="Slide Number Placeholder 5">
            <a:extLst>
              <a:ext uri="{FF2B5EF4-FFF2-40B4-BE49-F238E27FC236}">
                <a16:creationId xmlns:a16="http://schemas.microsoft.com/office/drawing/2014/main" id="{A14760BF-CA4F-ED5C-FCFD-5D4B8EFD68F2}"/>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57</a:t>
            </a:r>
          </a:p>
        </p:txBody>
      </p:sp>
      <p:sp>
        <p:nvSpPr>
          <p:cNvPr id="16" name="四角形: 角を丸くする 15">
            <a:extLst>
              <a:ext uri="{FF2B5EF4-FFF2-40B4-BE49-F238E27FC236}">
                <a16:creationId xmlns:a16="http://schemas.microsoft.com/office/drawing/2014/main" id="{D814FE09-DA9E-1219-3899-78E9F804390D}"/>
              </a:ext>
            </a:extLst>
          </p:cNvPr>
          <p:cNvSpPr/>
          <p:nvPr/>
        </p:nvSpPr>
        <p:spPr>
          <a:xfrm>
            <a:off x="1470515" y="5335668"/>
            <a:ext cx="1908125" cy="381495"/>
          </a:xfrm>
          <a:prstGeom prst="roundRect">
            <a:avLst>
              <a:gd name="adj" fmla="val 10479"/>
            </a:avLst>
          </a:prstGeom>
          <a:noFill/>
          <a:ln w="38100">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98137714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a:extLst>
              <a:ext uri="{FF2B5EF4-FFF2-40B4-BE49-F238E27FC236}">
                <a16:creationId xmlns:a16="http://schemas.microsoft.com/office/drawing/2014/main" id="{1772CD4B-C38D-F09B-707F-789B244A61C4}"/>
              </a:ext>
            </a:extLst>
          </p:cNvPr>
          <p:cNvPicPr>
            <a:picLocks noChangeAspect="1"/>
          </p:cNvPicPr>
          <p:nvPr/>
        </p:nvPicPr>
        <p:blipFill>
          <a:blip r:embed="rId4"/>
          <a:stretch>
            <a:fillRect/>
          </a:stretch>
        </p:blipFill>
        <p:spPr>
          <a:xfrm>
            <a:off x="1199525" y="2479858"/>
            <a:ext cx="2462997" cy="4054191"/>
          </a:xfrm>
          <a:prstGeom prst="rect">
            <a:avLst/>
          </a:prstGeom>
        </p:spPr>
      </p:pic>
      <p:pic>
        <p:nvPicPr>
          <p:cNvPr id="5" name="図 4">
            <a:extLst>
              <a:ext uri="{FF2B5EF4-FFF2-40B4-BE49-F238E27FC236}">
                <a16:creationId xmlns:a16="http://schemas.microsoft.com/office/drawing/2014/main" id="{35C06362-224C-BB72-916E-05F7494CE547}"/>
              </a:ext>
            </a:extLst>
          </p:cNvPr>
          <p:cNvPicPr>
            <a:picLocks noChangeAspect="1"/>
          </p:cNvPicPr>
          <p:nvPr/>
        </p:nvPicPr>
        <p:blipFill>
          <a:blip r:embed="rId4"/>
          <a:stretch>
            <a:fillRect/>
          </a:stretch>
        </p:blipFill>
        <p:spPr>
          <a:xfrm>
            <a:off x="5501039" y="2479858"/>
            <a:ext cx="2462997" cy="4054191"/>
          </a:xfrm>
          <a:prstGeom prst="rect">
            <a:avLst/>
          </a:prstGeom>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5" imgW="554" imgH="551" progId="TCLayout.ActiveDocument.1">
                  <p:embed/>
                </p:oleObj>
              </mc:Choice>
              <mc:Fallback>
                <p:oleObj name="think-cell スライド" r:id="rId5"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ctrTitle"/>
          </p:nvPr>
        </p:nvSpPr>
        <p:spPr/>
        <p:txBody>
          <a:bodyPr vert="horz">
            <a:noAutofit/>
          </a:bodyPr>
          <a:lstStyle/>
          <a:p>
            <a:r>
              <a:rPr lang="ja-JP" altLang="en-US" dirty="0"/>
              <a:t>申告書データの送信</a:t>
            </a:r>
          </a:p>
        </p:txBody>
      </p:sp>
      <p:sp>
        <p:nvSpPr>
          <p:cNvPr id="6" name="タイトル 1">
            <a:extLst>
              <a:ext uri="{FF2B5EF4-FFF2-40B4-BE49-F238E27FC236}">
                <a16:creationId xmlns:a16="http://schemas.microsoft.com/office/drawing/2014/main" id="{C0B55FB9-0ECD-7B8C-D399-7AE9236F9816}"/>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3-I</a:t>
            </a:r>
          </a:p>
        </p:txBody>
      </p:sp>
      <p:sp>
        <p:nvSpPr>
          <p:cNvPr id="4" name="サブタイトル 2">
            <a:extLst>
              <a:ext uri="{FF2B5EF4-FFF2-40B4-BE49-F238E27FC236}">
                <a16:creationId xmlns:a16="http://schemas.microsoft.com/office/drawing/2014/main" id="{79CC1A92-04C6-AE97-D920-D309A92AE4A1}"/>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dirty="0">
                <a:latin typeface="BIZ UDPゴシック" panose="020B0400000000000000" pitchFamily="50" charset="-128"/>
                <a:ea typeface="BIZ UDPゴシック" panose="020B0400000000000000" pitchFamily="50" charset="-128"/>
              </a:rPr>
              <a:t>送信前の申告内容を確認します</a:t>
            </a:r>
          </a:p>
        </p:txBody>
      </p:sp>
      <p:cxnSp>
        <p:nvCxnSpPr>
          <p:cNvPr id="13" name="直線矢印コネクタ 12">
            <a:extLst>
              <a:ext uri="{FF2B5EF4-FFF2-40B4-BE49-F238E27FC236}">
                <a16:creationId xmlns:a16="http://schemas.microsoft.com/office/drawing/2014/main" id="{11DC774E-F204-D9F1-76AB-A4DD70DA345A}"/>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DFA45860-F023-30AF-2AE8-5C140AB3B3B3}"/>
              </a:ext>
            </a:extLst>
          </p:cNvPr>
          <p:cNvSpPr txBox="1"/>
          <p:nvPr/>
        </p:nvSpPr>
        <p:spPr>
          <a:xfrm>
            <a:off x="889484"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❸</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1" name="テキスト ボックス 20">
            <a:extLst>
              <a:ext uri="{FF2B5EF4-FFF2-40B4-BE49-F238E27FC236}">
                <a16:creationId xmlns:a16="http://schemas.microsoft.com/office/drawing/2014/main" id="{ABAC9FB8-BB58-939D-63EB-581C277E449C}"/>
              </a:ext>
            </a:extLst>
          </p:cNvPr>
          <p:cNvSpPr txBox="1"/>
          <p:nvPr/>
        </p:nvSpPr>
        <p:spPr>
          <a:xfrm>
            <a:off x="1427933" y="1512998"/>
            <a:ext cx="2922923" cy="395621"/>
          </a:xfrm>
          <a:prstGeom prst="rect">
            <a:avLst/>
          </a:prstGeom>
          <a:noFill/>
        </p:spPr>
        <p:txBody>
          <a:bodyPr wrap="square" lIns="91440" tIns="45720" rIns="91440" bIns="45720" rtlCol="0" anchor="t">
            <a:spAutoFit/>
          </a:bodyPr>
          <a:lstStyle/>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帳票の内容を確認します</a:t>
            </a:r>
          </a:p>
        </p:txBody>
      </p:sp>
      <p:sp>
        <p:nvSpPr>
          <p:cNvPr id="26" name="テキスト ボックス 25">
            <a:extLst>
              <a:ext uri="{FF2B5EF4-FFF2-40B4-BE49-F238E27FC236}">
                <a16:creationId xmlns:a16="http://schemas.microsoft.com/office/drawing/2014/main" id="{38C1B4B9-C96A-6517-82E0-09DCD084FA95}"/>
              </a:ext>
            </a:extLst>
          </p:cNvPr>
          <p:cNvSpPr txBox="1"/>
          <p:nvPr/>
        </p:nvSpPr>
        <p:spPr>
          <a:xfrm>
            <a:off x="5093178" y="1512998"/>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❹</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31" name="テキスト ボックス 30">
            <a:extLst>
              <a:ext uri="{FF2B5EF4-FFF2-40B4-BE49-F238E27FC236}">
                <a16:creationId xmlns:a16="http://schemas.microsoft.com/office/drawing/2014/main" id="{9294E6C3-633E-05EF-F81B-0CB50EFC6506}"/>
              </a:ext>
            </a:extLst>
          </p:cNvPr>
          <p:cNvSpPr txBox="1"/>
          <p:nvPr/>
        </p:nvSpPr>
        <p:spPr>
          <a:xfrm>
            <a:off x="5607129" y="1512998"/>
            <a:ext cx="3026340" cy="755720"/>
          </a:xfrm>
          <a:prstGeom prst="rect">
            <a:avLst/>
          </a:prstGeom>
          <a:noFill/>
        </p:spPr>
        <p:txBody>
          <a:bodyPr wrap="square" rtlCol="0" anchor="t" anchorCtr="0">
            <a:spAutoFit/>
          </a:bodyPr>
          <a:lstStyle/>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左上の戻るマーク　　　を</a:t>
            </a:r>
            <a:endParaRPr lang="en-US" altLang="ja-JP"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a:lnSpc>
                <a:spcPct val="130000"/>
              </a:lnSpc>
            </a:pPr>
            <a:r>
              <a:rPr lang="ja-JP" altLang="en-US"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ダブルタップします</a:t>
            </a:r>
            <a:endPar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10" name="テキスト ボックス 9">
            <a:extLst>
              <a:ext uri="{FF2B5EF4-FFF2-40B4-BE49-F238E27FC236}">
                <a16:creationId xmlns:a16="http://schemas.microsoft.com/office/drawing/2014/main" id="{06FB4113-A43E-B53F-1DDE-AD9149DAC23F}"/>
              </a:ext>
            </a:extLst>
          </p:cNvPr>
          <p:cNvSpPr txBox="1"/>
          <p:nvPr/>
        </p:nvSpPr>
        <p:spPr>
          <a:xfrm>
            <a:off x="6522189" y="983661"/>
            <a:ext cx="2476471" cy="369332"/>
          </a:xfrm>
          <a:prstGeom prst="rect">
            <a:avLst/>
          </a:prstGeom>
          <a:solidFill>
            <a:schemeClr val="accent2">
              <a:lumMod val="40000"/>
              <a:lumOff val="60000"/>
            </a:schemeClr>
          </a:solidFill>
        </p:spPr>
        <p:txBody>
          <a:bodyPr wrap="square" rtlCol="0">
            <a:spAutoFit/>
          </a:bodyPr>
          <a:lstStyle/>
          <a:p>
            <a:pPr algn="ctr"/>
            <a:r>
              <a:rPr lang="en-US" altLang="ja-JP" b="1" dirty="0">
                <a:latin typeface="BIZ UDPゴシック" panose="020B0400000000000000" pitchFamily="50" charset="-128"/>
                <a:ea typeface="BIZ UDPゴシック" panose="020B0400000000000000" pitchFamily="50" charset="-128"/>
                <a:cs typeface="Meiryo" charset="-128"/>
              </a:rPr>
              <a:t>Android</a:t>
            </a:r>
            <a:r>
              <a:rPr lang="ja-JP" altLang="en-US" b="1" dirty="0">
                <a:latin typeface="BIZ UDPゴシック" panose="020B0400000000000000" pitchFamily="50" charset="-128"/>
                <a:ea typeface="BIZ UDPゴシック" panose="020B0400000000000000" pitchFamily="50" charset="-128"/>
                <a:cs typeface="Meiryo" charset="-128"/>
              </a:rPr>
              <a:t>の場合</a:t>
            </a:r>
          </a:p>
        </p:txBody>
      </p:sp>
      <p:sp>
        <p:nvSpPr>
          <p:cNvPr id="17" name="Slide Number Placeholder 5">
            <a:extLst>
              <a:ext uri="{FF2B5EF4-FFF2-40B4-BE49-F238E27FC236}">
                <a16:creationId xmlns:a16="http://schemas.microsoft.com/office/drawing/2014/main" id="{A14760BF-CA4F-ED5C-FCFD-5D4B8EFD68F2}"/>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58</a:t>
            </a:r>
          </a:p>
        </p:txBody>
      </p:sp>
      <p:pic>
        <p:nvPicPr>
          <p:cNvPr id="9" name="図 8">
            <a:extLst>
              <a:ext uri="{FF2B5EF4-FFF2-40B4-BE49-F238E27FC236}">
                <a16:creationId xmlns:a16="http://schemas.microsoft.com/office/drawing/2014/main" id="{354F7860-BC2F-9D8F-4469-FF9EABE6F5FB}"/>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7530542" y="1602689"/>
            <a:ext cx="316731" cy="268665"/>
          </a:xfrm>
          <a:prstGeom prst="rect">
            <a:avLst/>
          </a:prstGeom>
        </p:spPr>
      </p:pic>
      <p:sp>
        <p:nvSpPr>
          <p:cNvPr id="11" name="四角形: 角を丸くする 10">
            <a:extLst>
              <a:ext uri="{FF2B5EF4-FFF2-40B4-BE49-F238E27FC236}">
                <a16:creationId xmlns:a16="http://schemas.microsoft.com/office/drawing/2014/main" id="{66EE81B9-FEF7-E85E-5E2C-3F5A21F0758A}"/>
              </a:ext>
            </a:extLst>
          </p:cNvPr>
          <p:cNvSpPr/>
          <p:nvPr/>
        </p:nvSpPr>
        <p:spPr>
          <a:xfrm>
            <a:off x="5408443" y="2513193"/>
            <a:ext cx="476307" cy="381495"/>
          </a:xfrm>
          <a:prstGeom prst="roundRect">
            <a:avLst>
              <a:gd name="adj" fmla="val 10479"/>
            </a:avLst>
          </a:prstGeom>
          <a:noFill/>
          <a:ln w="38100">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
        <p:nvSpPr>
          <p:cNvPr id="12" name="四角形: 角を丸くする 11">
            <a:extLst>
              <a:ext uri="{FF2B5EF4-FFF2-40B4-BE49-F238E27FC236}">
                <a16:creationId xmlns:a16="http://schemas.microsoft.com/office/drawing/2014/main" id="{1783D546-30C0-9A5C-7DD7-287EBDD7CB41}"/>
              </a:ext>
            </a:extLst>
          </p:cNvPr>
          <p:cNvSpPr/>
          <p:nvPr/>
        </p:nvSpPr>
        <p:spPr>
          <a:xfrm>
            <a:off x="1116126" y="3109345"/>
            <a:ext cx="2603909" cy="2793514"/>
          </a:xfrm>
          <a:prstGeom prst="roundRect">
            <a:avLst>
              <a:gd name="adj" fmla="val 4568"/>
            </a:avLst>
          </a:prstGeom>
          <a:noFill/>
          <a:ln w="38100">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
        <p:nvSpPr>
          <p:cNvPr id="16" name="テキスト ボックス 15">
            <a:extLst>
              <a:ext uri="{FF2B5EF4-FFF2-40B4-BE49-F238E27FC236}">
                <a16:creationId xmlns:a16="http://schemas.microsoft.com/office/drawing/2014/main" id="{9BCC725C-6BF3-A4DF-6E67-1BB1F38A08B6}"/>
              </a:ext>
            </a:extLst>
          </p:cNvPr>
          <p:cNvSpPr txBox="1"/>
          <p:nvPr/>
        </p:nvSpPr>
        <p:spPr>
          <a:xfrm>
            <a:off x="3703129" y="4506102"/>
            <a:ext cx="1688408" cy="682046"/>
          </a:xfrm>
          <a:prstGeom prst="rect">
            <a:avLst/>
          </a:prstGeom>
          <a:noFill/>
        </p:spPr>
        <p:txBody>
          <a:bodyPr wrap="square" lIns="91440" tIns="45720" rIns="91440" bIns="45720" rtlCol="0" anchor="t">
            <a:spAutoFit/>
          </a:bodyPr>
          <a:lstStyle/>
          <a:p>
            <a:pPr>
              <a:lnSpc>
                <a:spcPct val="130000"/>
              </a:lnSpc>
            </a:pPr>
            <a:r>
              <a:rPr lang="en-US" altLang="ja-JP" sz="1600" kern="100" dirty="0">
                <a:solidFill>
                  <a:schemeClr val="accent1"/>
                </a:solidFill>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1600" kern="100" dirty="0">
                <a:solidFill>
                  <a:schemeClr val="accent1"/>
                </a:solidFill>
                <a:latin typeface="BIZ UDPゴシック" panose="020B0400000000000000" pitchFamily="50" charset="-128"/>
                <a:ea typeface="BIZ UDPゴシック" panose="020B0400000000000000" pitchFamily="50" charset="-128"/>
                <a:cs typeface="Times New Roman" panose="02020603050405020304" pitchFamily="18" charset="0"/>
              </a:rPr>
              <a:t>帳票は複数枚あります</a:t>
            </a:r>
          </a:p>
        </p:txBody>
      </p:sp>
    </p:spTree>
    <p:extLst>
      <p:ext uri="{BB962C8B-B14F-4D97-AF65-F5344CB8AC3E}">
        <p14:creationId xmlns:p14="http://schemas.microsoft.com/office/powerpoint/2010/main" val="377589029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a:extLst>
              <a:ext uri="{FF2B5EF4-FFF2-40B4-BE49-F238E27FC236}">
                <a16:creationId xmlns:a16="http://schemas.microsoft.com/office/drawing/2014/main" id="{4AAF8401-2681-D800-032F-7D6375A653D3}"/>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l="-1049"/>
          <a:stretch/>
        </p:blipFill>
        <p:spPr>
          <a:xfrm>
            <a:off x="5722480" y="2358062"/>
            <a:ext cx="1994400" cy="4323541"/>
          </a:xfrm>
          <a:prstGeom prst="rect">
            <a:avLst/>
          </a:prstGeom>
          <a:ln>
            <a:solidFill>
              <a:schemeClr val="tx1"/>
            </a:solidFill>
          </a:ln>
        </p:spPr>
      </p:pic>
      <p:pic>
        <p:nvPicPr>
          <p:cNvPr id="7" name="図 6">
            <a:extLst>
              <a:ext uri="{FF2B5EF4-FFF2-40B4-BE49-F238E27FC236}">
                <a16:creationId xmlns:a16="http://schemas.microsoft.com/office/drawing/2014/main" id="{016A25A0-C151-2C98-BEFF-49D39533B4F4}"/>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1434386" y="2358063"/>
            <a:ext cx="1994400" cy="4310246"/>
          </a:xfrm>
          <a:prstGeom prst="rect">
            <a:avLst/>
          </a:prstGeom>
          <a:ln>
            <a:solidFill>
              <a:schemeClr val="tx1"/>
            </a:solidFill>
          </a:ln>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ctrTitle"/>
          </p:nvPr>
        </p:nvSpPr>
        <p:spPr/>
        <p:txBody>
          <a:bodyPr vert="horz">
            <a:noAutofit/>
          </a:bodyPr>
          <a:lstStyle/>
          <a:p>
            <a:r>
              <a:rPr lang="ja-JP" altLang="en-US" dirty="0"/>
              <a:t>申告書データの送信</a:t>
            </a:r>
          </a:p>
        </p:txBody>
      </p:sp>
      <p:sp>
        <p:nvSpPr>
          <p:cNvPr id="6" name="タイトル 1">
            <a:extLst>
              <a:ext uri="{FF2B5EF4-FFF2-40B4-BE49-F238E27FC236}">
                <a16:creationId xmlns:a16="http://schemas.microsoft.com/office/drawing/2014/main" id="{C0B55FB9-0ECD-7B8C-D399-7AE9236F9816}"/>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3-I</a:t>
            </a:r>
          </a:p>
        </p:txBody>
      </p:sp>
      <p:sp>
        <p:nvSpPr>
          <p:cNvPr id="4" name="サブタイトル 2">
            <a:extLst>
              <a:ext uri="{FF2B5EF4-FFF2-40B4-BE49-F238E27FC236}">
                <a16:creationId xmlns:a16="http://schemas.microsoft.com/office/drawing/2014/main" id="{79CC1A92-04C6-AE97-D920-D309A92AE4A1}"/>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dirty="0">
                <a:latin typeface="BIZ UDPゴシック" panose="020B0400000000000000" pitchFamily="50" charset="-128"/>
                <a:ea typeface="BIZ UDPゴシック" panose="020B0400000000000000" pitchFamily="50" charset="-128"/>
              </a:rPr>
              <a:t>送信前の申告内容を確認します</a:t>
            </a:r>
          </a:p>
        </p:txBody>
      </p:sp>
      <p:sp>
        <p:nvSpPr>
          <p:cNvPr id="10" name="テキスト ボックス 9">
            <a:extLst>
              <a:ext uri="{FF2B5EF4-FFF2-40B4-BE49-F238E27FC236}">
                <a16:creationId xmlns:a16="http://schemas.microsoft.com/office/drawing/2014/main" id="{06FB4113-A43E-B53F-1DDE-AD9149DAC23F}"/>
              </a:ext>
            </a:extLst>
          </p:cNvPr>
          <p:cNvSpPr txBox="1"/>
          <p:nvPr/>
        </p:nvSpPr>
        <p:spPr>
          <a:xfrm>
            <a:off x="6522189" y="983661"/>
            <a:ext cx="2476471" cy="369332"/>
          </a:xfrm>
          <a:prstGeom prst="rect">
            <a:avLst/>
          </a:prstGeom>
          <a:solidFill>
            <a:schemeClr val="accent2">
              <a:lumMod val="40000"/>
              <a:lumOff val="60000"/>
            </a:schemeClr>
          </a:solidFill>
        </p:spPr>
        <p:txBody>
          <a:bodyPr wrap="square" rtlCol="0">
            <a:spAutoFit/>
          </a:bodyPr>
          <a:lstStyle/>
          <a:p>
            <a:pPr algn="ctr"/>
            <a:r>
              <a:rPr lang="en-US" altLang="ja-JP" b="1" dirty="0">
                <a:latin typeface="BIZ UDPゴシック" panose="020B0400000000000000" pitchFamily="50" charset="-128"/>
                <a:ea typeface="BIZ UDPゴシック" panose="020B0400000000000000" pitchFamily="50" charset="-128"/>
                <a:cs typeface="Meiryo" charset="-128"/>
              </a:rPr>
              <a:t>Android</a:t>
            </a:r>
            <a:r>
              <a:rPr lang="ja-JP" altLang="en-US" b="1" dirty="0">
                <a:latin typeface="BIZ UDPゴシック" panose="020B0400000000000000" pitchFamily="50" charset="-128"/>
                <a:ea typeface="BIZ UDPゴシック" panose="020B0400000000000000" pitchFamily="50" charset="-128"/>
                <a:cs typeface="Meiryo" charset="-128"/>
              </a:rPr>
              <a:t>の場合</a:t>
            </a:r>
          </a:p>
        </p:txBody>
      </p:sp>
      <p:sp>
        <p:nvSpPr>
          <p:cNvPr id="17" name="Slide Number Placeholder 5">
            <a:extLst>
              <a:ext uri="{FF2B5EF4-FFF2-40B4-BE49-F238E27FC236}">
                <a16:creationId xmlns:a16="http://schemas.microsoft.com/office/drawing/2014/main" id="{A14760BF-CA4F-ED5C-FCFD-5D4B8EFD68F2}"/>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59</a:t>
            </a:r>
          </a:p>
        </p:txBody>
      </p:sp>
      <p:sp>
        <p:nvSpPr>
          <p:cNvPr id="11" name="四角形: 角を丸くする 10">
            <a:extLst>
              <a:ext uri="{FF2B5EF4-FFF2-40B4-BE49-F238E27FC236}">
                <a16:creationId xmlns:a16="http://schemas.microsoft.com/office/drawing/2014/main" id="{7956E172-432B-B3BE-38EA-0C00DFC5140B}"/>
              </a:ext>
            </a:extLst>
          </p:cNvPr>
          <p:cNvSpPr/>
          <p:nvPr/>
        </p:nvSpPr>
        <p:spPr>
          <a:xfrm>
            <a:off x="1195242" y="6250093"/>
            <a:ext cx="2458674" cy="395621"/>
          </a:xfrm>
          <a:prstGeom prst="roundRect">
            <a:avLst>
              <a:gd name="adj" fmla="val 7387"/>
            </a:avLst>
          </a:prstGeom>
          <a:noFill/>
          <a:ln w="38100">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cxnSp>
        <p:nvCxnSpPr>
          <p:cNvPr id="22" name="直線矢印コネクタ 21">
            <a:extLst>
              <a:ext uri="{FF2B5EF4-FFF2-40B4-BE49-F238E27FC236}">
                <a16:creationId xmlns:a16="http://schemas.microsoft.com/office/drawing/2014/main" id="{6F0AF4D3-0A03-F007-7C0C-8EA755260970}"/>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23" name="テキスト ボックス 22">
            <a:extLst>
              <a:ext uri="{FF2B5EF4-FFF2-40B4-BE49-F238E27FC236}">
                <a16:creationId xmlns:a16="http://schemas.microsoft.com/office/drawing/2014/main" id="{BA8C3F13-8DE5-2ACB-A9FF-8DCC2FB31A18}"/>
              </a:ext>
            </a:extLst>
          </p:cNvPr>
          <p:cNvSpPr txBox="1"/>
          <p:nvPr/>
        </p:nvSpPr>
        <p:spPr>
          <a:xfrm>
            <a:off x="889484"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❺</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4" name="テキスト ボックス 23">
            <a:extLst>
              <a:ext uri="{FF2B5EF4-FFF2-40B4-BE49-F238E27FC236}">
                <a16:creationId xmlns:a16="http://schemas.microsoft.com/office/drawing/2014/main" id="{B4199D84-8C55-3504-E026-95C61110C11D}"/>
              </a:ext>
            </a:extLst>
          </p:cNvPr>
          <p:cNvSpPr txBox="1"/>
          <p:nvPr/>
        </p:nvSpPr>
        <p:spPr>
          <a:xfrm>
            <a:off x="1427933" y="1512998"/>
            <a:ext cx="2922923" cy="755720"/>
          </a:xfrm>
          <a:prstGeom prst="rect">
            <a:avLst/>
          </a:prstGeom>
          <a:noFill/>
        </p:spPr>
        <p:txBody>
          <a:bodyPr wrap="square" lIns="91440" tIns="45720" rIns="91440" bIns="45720" rtlCol="0" anchor="t">
            <a:spAutoFit/>
          </a:bodyPr>
          <a:lstStyle/>
          <a:p>
            <a:pPr>
              <a:lnSpc>
                <a:spcPct val="130000"/>
              </a:lnSpc>
            </a:pPr>
            <a:r>
              <a:rPr lang="en-US" altLang="ja-JP"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次へ</a:t>
            </a:r>
            <a:r>
              <a:rPr lang="en-US" altLang="ja-JP"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をダブルタップ</a:t>
            </a:r>
            <a:endParaRPr lang="en-US" altLang="ja-JP"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します</a:t>
            </a:r>
          </a:p>
        </p:txBody>
      </p:sp>
      <p:sp>
        <p:nvSpPr>
          <p:cNvPr id="32" name="テキスト ボックス 31">
            <a:extLst>
              <a:ext uri="{FF2B5EF4-FFF2-40B4-BE49-F238E27FC236}">
                <a16:creationId xmlns:a16="http://schemas.microsoft.com/office/drawing/2014/main" id="{0203E972-40DA-410B-23BD-B3CCE5A14EEA}"/>
              </a:ext>
            </a:extLst>
          </p:cNvPr>
          <p:cNvSpPr txBox="1"/>
          <p:nvPr/>
        </p:nvSpPr>
        <p:spPr>
          <a:xfrm>
            <a:off x="5093178" y="1512998"/>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❻</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33" name="テキスト ボックス 32">
            <a:extLst>
              <a:ext uri="{FF2B5EF4-FFF2-40B4-BE49-F238E27FC236}">
                <a16:creationId xmlns:a16="http://schemas.microsoft.com/office/drawing/2014/main" id="{403B2011-8F66-6CCA-8306-8D09CC5A9EE3}"/>
              </a:ext>
            </a:extLst>
          </p:cNvPr>
          <p:cNvSpPr txBox="1"/>
          <p:nvPr/>
        </p:nvSpPr>
        <p:spPr>
          <a:xfrm>
            <a:off x="5607129" y="1512998"/>
            <a:ext cx="3026340" cy="395621"/>
          </a:xfrm>
          <a:prstGeom prst="rect">
            <a:avLst/>
          </a:prstGeom>
          <a:noFill/>
        </p:spPr>
        <p:txBody>
          <a:bodyPr wrap="square" rtlCol="0" anchor="t" anchorCtr="0">
            <a:spAutoFit/>
          </a:bodyPr>
          <a:lstStyle/>
          <a:p>
            <a:pPr>
              <a:lnSpc>
                <a:spcPct val="130000"/>
              </a:lnSpc>
            </a:pPr>
            <a:r>
              <a:rPr lang="en-US" altLang="ja-JP"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次へ</a:t>
            </a:r>
            <a:r>
              <a:rPr lang="en-US" altLang="ja-JP"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をダブルタップします</a:t>
            </a:r>
          </a:p>
        </p:txBody>
      </p:sp>
      <p:sp>
        <p:nvSpPr>
          <p:cNvPr id="37" name="四角形: 角を丸くする 36">
            <a:extLst>
              <a:ext uri="{FF2B5EF4-FFF2-40B4-BE49-F238E27FC236}">
                <a16:creationId xmlns:a16="http://schemas.microsoft.com/office/drawing/2014/main" id="{8A7E2901-5436-3FB5-0B24-DD6CDD255615}"/>
              </a:ext>
            </a:extLst>
          </p:cNvPr>
          <p:cNvSpPr/>
          <p:nvPr/>
        </p:nvSpPr>
        <p:spPr>
          <a:xfrm>
            <a:off x="5489925" y="6263486"/>
            <a:ext cx="2458674" cy="395621"/>
          </a:xfrm>
          <a:prstGeom prst="roundRect">
            <a:avLst>
              <a:gd name="adj" fmla="val 7387"/>
            </a:avLst>
          </a:prstGeom>
          <a:noFill/>
          <a:ln w="38100">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63445343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60</a:t>
            </a:r>
          </a:p>
        </p:txBody>
      </p:sp>
      <p:sp>
        <p:nvSpPr>
          <p:cNvPr id="8" name="タイトル 1">
            <a:extLst>
              <a:ext uri="{FF2B5EF4-FFF2-40B4-BE49-F238E27FC236}">
                <a16:creationId xmlns:a16="http://schemas.microsoft.com/office/drawing/2014/main" id="{FAAF9015-DB48-3569-ECFF-CE77707838BE}"/>
              </a:ext>
            </a:extLst>
          </p:cNvPr>
          <p:cNvSpPr>
            <a:spLocks noGrp="1"/>
          </p:cNvSpPr>
          <p:nvPr>
            <p:ph type="ctrTitle"/>
          </p:nvPr>
        </p:nvSpPr>
        <p:spPr>
          <a:xfrm>
            <a:off x="1392691" y="220736"/>
            <a:ext cx="7576708" cy="486326"/>
          </a:xfrm>
        </p:spPr>
        <p:txBody>
          <a:bodyPr vert="horz">
            <a:noAutofit/>
          </a:bodyPr>
          <a:lstStyle/>
          <a:p>
            <a:r>
              <a:rPr lang="ja-JP" altLang="en-US" dirty="0"/>
              <a:t>申告書データの送信</a:t>
            </a:r>
          </a:p>
        </p:txBody>
      </p:sp>
      <p:sp>
        <p:nvSpPr>
          <p:cNvPr id="9" name="タイトル 1">
            <a:extLst>
              <a:ext uri="{FF2B5EF4-FFF2-40B4-BE49-F238E27FC236}">
                <a16:creationId xmlns:a16="http://schemas.microsoft.com/office/drawing/2014/main" id="{6320B7D3-1FA8-C579-AC09-F41821441E3B}"/>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3-I</a:t>
            </a:r>
          </a:p>
        </p:txBody>
      </p:sp>
      <p:sp>
        <p:nvSpPr>
          <p:cNvPr id="12" name="サブタイトル 2">
            <a:extLst>
              <a:ext uri="{FF2B5EF4-FFF2-40B4-BE49-F238E27FC236}">
                <a16:creationId xmlns:a16="http://schemas.microsoft.com/office/drawing/2014/main" id="{91DF49E9-0C79-CFD4-8BF9-7C3A0D01B837}"/>
              </a:ext>
            </a:extLst>
          </p:cNvPr>
          <p:cNvSpPr txBox="1">
            <a:spLocks/>
          </p:cNvSpPr>
          <p:nvPr/>
        </p:nvSpPr>
        <p:spPr>
          <a:xfrm>
            <a:off x="284326" y="1404024"/>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ctr">
              <a:buFont typeface="Arial" panose="020B0604020202020204" pitchFamily="34" charset="0"/>
              <a:buNone/>
            </a:pPr>
            <a:r>
              <a:rPr lang="ja-JP" altLang="en-US" sz="2400" dirty="0">
                <a:latin typeface="BIZ UDPゴシック" panose="020B0400000000000000" pitchFamily="50" charset="-128"/>
                <a:ea typeface="BIZ UDPゴシック" panose="020B0400000000000000" pitchFamily="50" charset="-128"/>
              </a:rPr>
              <a:t>申告書の送信には</a:t>
            </a:r>
            <a:r>
              <a:rPr lang="en-US" altLang="ja-JP" sz="2400" dirty="0">
                <a:latin typeface="BIZ UDPゴシック" panose="020B0400000000000000" pitchFamily="50" charset="-128"/>
                <a:ea typeface="BIZ UDPゴシック" panose="020B0400000000000000" pitchFamily="50" charset="-128"/>
              </a:rPr>
              <a:t>3</a:t>
            </a:r>
            <a:r>
              <a:rPr lang="ja-JP" altLang="en-US" sz="2400" dirty="0">
                <a:latin typeface="BIZ UDPゴシック" panose="020B0400000000000000" pitchFamily="50" charset="-128"/>
                <a:ea typeface="BIZ UDPゴシック" panose="020B0400000000000000" pitchFamily="50" charset="-128"/>
              </a:rPr>
              <a:t>段階あります</a:t>
            </a:r>
          </a:p>
        </p:txBody>
      </p:sp>
      <p:sp>
        <p:nvSpPr>
          <p:cNvPr id="24" name="テキスト ボックス 23">
            <a:extLst>
              <a:ext uri="{FF2B5EF4-FFF2-40B4-BE49-F238E27FC236}">
                <a16:creationId xmlns:a16="http://schemas.microsoft.com/office/drawing/2014/main" id="{156ABEAA-86B4-8809-F21C-B0901D1D72AE}"/>
              </a:ext>
            </a:extLst>
          </p:cNvPr>
          <p:cNvSpPr txBox="1"/>
          <p:nvPr/>
        </p:nvSpPr>
        <p:spPr>
          <a:xfrm>
            <a:off x="658257" y="1970918"/>
            <a:ext cx="7304643" cy="4104137"/>
          </a:xfrm>
          <a:prstGeom prst="rect">
            <a:avLst/>
          </a:prstGeom>
          <a:noFill/>
        </p:spPr>
        <p:txBody>
          <a:bodyPr wrap="square" rtlCol="0">
            <a:spAutoFit/>
          </a:bodyPr>
          <a:lstStyle/>
          <a:p>
            <a:pPr>
              <a:lnSpc>
                <a:spcPct val="130000"/>
              </a:lnSpc>
            </a:pPr>
            <a:r>
              <a:rPr lang="en-US" altLang="ja-JP" sz="2200" dirty="0">
                <a:solidFill>
                  <a:schemeClr val="accent1"/>
                </a:solidFill>
                <a:latin typeface="BIZ UDPゴシック" panose="020B0400000000000000" pitchFamily="50" charset="-128"/>
                <a:ea typeface="BIZ UDPゴシック" panose="020B0400000000000000" pitchFamily="50" charset="-128"/>
                <a:cs typeface="Meiryo" charset="-128"/>
              </a:rPr>
              <a:t>STEP </a:t>
            </a:r>
            <a:r>
              <a:rPr lang="ja-JP" altLang="en-US" sz="2200" dirty="0">
                <a:solidFill>
                  <a:schemeClr val="accent1"/>
                </a:solidFill>
                <a:latin typeface="BIZ UDPゴシック" panose="020B0400000000000000" pitchFamily="50" charset="-128"/>
                <a:ea typeface="BIZ UDPゴシック" panose="020B0400000000000000" pitchFamily="50" charset="-128"/>
                <a:cs typeface="Meiryo" charset="-128"/>
              </a:rPr>
              <a:t>１ </a:t>
            </a:r>
            <a:endParaRPr lang="en-US" altLang="ja-JP" sz="2200" dirty="0">
              <a:solidFill>
                <a:schemeClr val="accent1"/>
              </a:solidFill>
              <a:latin typeface="BIZ UDPゴシック" panose="020B0400000000000000" pitchFamily="50" charset="-128"/>
              <a:ea typeface="BIZ UDPゴシック" panose="020B0400000000000000" pitchFamily="50" charset="-128"/>
              <a:cs typeface="Meiryo" charset="-128"/>
            </a:endParaRPr>
          </a:p>
          <a:p>
            <a:pPr>
              <a:lnSpc>
                <a:spcPct val="130000"/>
              </a:lnSpc>
            </a:pPr>
            <a:r>
              <a:rPr lang="ja-JP" altLang="en-US" sz="2200" dirty="0">
                <a:latin typeface="BIZ UDPゴシック" panose="020B0400000000000000" pitchFamily="50" charset="-128"/>
                <a:ea typeface="BIZ UDPゴシック" panose="020B0400000000000000" pitchFamily="50" charset="-128"/>
                <a:cs typeface="Meiryo" charset="-128"/>
              </a:rPr>
              <a:t>申告書データを送信する</a:t>
            </a:r>
            <a:endParaRPr lang="en-US" altLang="ja-JP" sz="2200" dirty="0">
              <a:latin typeface="BIZ UDPゴシック" panose="020B0400000000000000" pitchFamily="50" charset="-128"/>
              <a:ea typeface="BIZ UDPゴシック" panose="020B0400000000000000" pitchFamily="50" charset="-128"/>
              <a:cs typeface="Meiryo" charset="-128"/>
            </a:endParaRPr>
          </a:p>
          <a:p>
            <a:pPr>
              <a:lnSpc>
                <a:spcPct val="130000"/>
              </a:lnSpc>
            </a:pPr>
            <a:endParaRPr lang="ja-JP" altLang="en-US" sz="300" dirty="0">
              <a:latin typeface="BIZ UDPゴシック" panose="020B0400000000000000" pitchFamily="50" charset="-128"/>
              <a:ea typeface="BIZ UDPゴシック" panose="020B0400000000000000" pitchFamily="50" charset="-128"/>
              <a:cs typeface="Meiryo" charset="-128"/>
            </a:endParaRPr>
          </a:p>
          <a:p>
            <a:pPr>
              <a:lnSpc>
                <a:spcPct val="130000"/>
              </a:lnSpc>
            </a:pPr>
            <a:r>
              <a:rPr lang="en-US" altLang="ja-JP" sz="2200" dirty="0">
                <a:solidFill>
                  <a:schemeClr val="accent1"/>
                </a:solidFill>
                <a:latin typeface="BIZ UDPゴシック" panose="020B0400000000000000" pitchFamily="50" charset="-128"/>
                <a:ea typeface="BIZ UDPゴシック" panose="020B0400000000000000" pitchFamily="50" charset="-128"/>
                <a:cs typeface="Meiryo" charset="-128"/>
              </a:rPr>
              <a:t>STEP </a:t>
            </a:r>
            <a:r>
              <a:rPr lang="ja-JP" altLang="en-US" sz="2200" dirty="0">
                <a:solidFill>
                  <a:schemeClr val="accent1"/>
                </a:solidFill>
                <a:latin typeface="BIZ UDPゴシック" panose="020B0400000000000000" pitchFamily="50" charset="-128"/>
                <a:ea typeface="BIZ UDPゴシック" panose="020B0400000000000000" pitchFamily="50" charset="-128"/>
                <a:cs typeface="Meiryo" charset="-128"/>
              </a:rPr>
              <a:t>２ </a:t>
            </a:r>
            <a:endParaRPr lang="en-US" altLang="ja-JP" sz="2200" dirty="0">
              <a:solidFill>
                <a:schemeClr val="accent1"/>
              </a:solidFill>
              <a:latin typeface="BIZ UDPゴシック" panose="020B0400000000000000" pitchFamily="50" charset="-128"/>
              <a:ea typeface="BIZ UDPゴシック" panose="020B0400000000000000" pitchFamily="50" charset="-128"/>
              <a:cs typeface="Meiryo" charset="-128"/>
            </a:endParaRPr>
          </a:p>
          <a:p>
            <a:pPr>
              <a:lnSpc>
                <a:spcPct val="130000"/>
              </a:lnSpc>
            </a:pPr>
            <a:r>
              <a:rPr lang="ja-JP" altLang="en-US" sz="2200" dirty="0">
                <a:latin typeface="BIZ UDPゴシック" panose="020B0400000000000000" pitchFamily="50" charset="-128"/>
                <a:ea typeface="BIZ UDPゴシック" panose="020B0400000000000000" pitchFamily="50" charset="-128"/>
                <a:cs typeface="Meiryo" charset="-128"/>
              </a:rPr>
              <a:t>送信結果を確認する</a:t>
            </a:r>
          </a:p>
          <a:p>
            <a:pPr>
              <a:lnSpc>
                <a:spcPct val="130000"/>
              </a:lnSpc>
            </a:pPr>
            <a:endParaRPr lang="en-US" altLang="ja-JP" sz="300" dirty="0">
              <a:solidFill>
                <a:schemeClr val="accent1"/>
              </a:solidFill>
              <a:latin typeface="BIZ UDPゴシック" panose="020B0400000000000000" pitchFamily="50" charset="-128"/>
              <a:ea typeface="BIZ UDPゴシック" panose="020B0400000000000000" pitchFamily="50" charset="-128"/>
              <a:cs typeface="Meiryo" charset="-128"/>
            </a:endParaRPr>
          </a:p>
          <a:p>
            <a:pPr>
              <a:lnSpc>
                <a:spcPct val="130000"/>
              </a:lnSpc>
            </a:pPr>
            <a:r>
              <a:rPr lang="en-US" altLang="ja-JP" sz="2200" dirty="0">
                <a:solidFill>
                  <a:schemeClr val="accent1"/>
                </a:solidFill>
                <a:latin typeface="BIZ UDPゴシック" panose="020B0400000000000000" pitchFamily="50" charset="-128"/>
                <a:ea typeface="BIZ UDPゴシック" panose="020B0400000000000000" pitchFamily="50" charset="-128"/>
                <a:cs typeface="Meiryo" charset="-128"/>
              </a:rPr>
              <a:t>STEP </a:t>
            </a:r>
            <a:r>
              <a:rPr lang="ja-JP" altLang="en-US" sz="2200" dirty="0">
                <a:solidFill>
                  <a:schemeClr val="accent1"/>
                </a:solidFill>
                <a:latin typeface="BIZ UDPゴシック" panose="020B0400000000000000" pitchFamily="50" charset="-128"/>
                <a:ea typeface="BIZ UDPゴシック" panose="020B0400000000000000" pitchFamily="50" charset="-128"/>
                <a:cs typeface="Meiryo" charset="-128"/>
              </a:rPr>
              <a:t>３ </a:t>
            </a:r>
            <a:endParaRPr lang="en-US" altLang="ja-JP" sz="2200" dirty="0">
              <a:solidFill>
                <a:schemeClr val="accent1"/>
              </a:solidFill>
              <a:latin typeface="BIZ UDPゴシック" panose="020B0400000000000000" pitchFamily="50" charset="-128"/>
              <a:ea typeface="BIZ UDPゴシック" panose="020B0400000000000000" pitchFamily="50" charset="-128"/>
              <a:cs typeface="Meiryo" charset="-128"/>
            </a:endParaRPr>
          </a:p>
          <a:p>
            <a:pPr>
              <a:lnSpc>
                <a:spcPct val="130000"/>
              </a:lnSpc>
            </a:pPr>
            <a:r>
              <a:rPr lang="ja-JP" altLang="en-US" sz="2200" dirty="0">
                <a:latin typeface="BIZ UDPゴシック" panose="020B0400000000000000" pitchFamily="50" charset="-128"/>
                <a:ea typeface="BIZ UDPゴシック" panose="020B0400000000000000" pitchFamily="50" charset="-128"/>
                <a:cs typeface="Meiryo" charset="-128"/>
              </a:rPr>
              <a:t>送信票兼送付書等を印刷する</a:t>
            </a:r>
            <a:endParaRPr lang="en-US" altLang="ja-JP" sz="2200" dirty="0">
              <a:latin typeface="BIZ UDPゴシック" panose="020B0400000000000000" pitchFamily="50" charset="-128"/>
              <a:ea typeface="BIZ UDPゴシック" panose="020B0400000000000000" pitchFamily="50" charset="-128"/>
              <a:cs typeface="Meiryo" charset="-128"/>
            </a:endParaRPr>
          </a:p>
          <a:p>
            <a:pPr>
              <a:lnSpc>
                <a:spcPct val="130000"/>
              </a:lnSpc>
            </a:pPr>
            <a:r>
              <a:rPr lang="en-US" altLang="ja-JP" sz="2200" dirty="0">
                <a:solidFill>
                  <a:schemeClr val="accent1"/>
                </a:solidFill>
                <a:latin typeface="BIZ UDPゴシック" panose="020B0400000000000000" pitchFamily="50" charset="-128"/>
                <a:ea typeface="BIZ UDPゴシック" panose="020B0400000000000000" pitchFamily="50" charset="-128"/>
                <a:cs typeface="Meiryo" charset="-128"/>
              </a:rPr>
              <a:t>※</a:t>
            </a:r>
            <a:r>
              <a:rPr lang="ja-JP" altLang="en-US" sz="2200" dirty="0">
                <a:solidFill>
                  <a:schemeClr val="accent1"/>
                </a:solidFill>
                <a:latin typeface="BIZ UDPゴシック" panose="020B0400000000000000" pitchFamily="50" charset="-128"/>
                <a:ea typeface="BIZ UDPゴシック" panose="020B0400000000000000" pitchFamily="50" charset="-128"/>
                <a:cs typeface="Meiryo" charset="-128"/>
              </a:rPr>
              <a:t>ご自宅のプリンタまたは</a:t>
            </a:r>
            <a:endParaRPr lang="en-US" altLang="ja-JP" sz="2200" dirty="0">
              <a:solidFill>
                <a:schemeClr val="accent1"/>
              </a:solidFill>
              <a:latin typeface="BIZ UDPゴシック" panose="020B0400000000000000" pitchFamily="50" charset="-128"/>
              <a:ea typeface="BIZ UDPゴシック" panose="020B0400000000000000" pitchFamily="50" charset="-128"/>
              <a:cs typeface="Meiryo" charset="-128"/>
            </a:endParaRPr>
          </a:p>
          <a:p>
            <a:pPr>
              <a:lnSpc>
                <a:spcPct val="130000"/>
              </a:lnSpc>
            </a:pPr>
            <a:r>
              <a:rPr lang="ja-JP" altLang="en-US" sz="2200" dirty="0">
                <a:solidFill>
                  <a:schemeClr val="accent1"/>
                </a:solidFill>
                <a:latin typeface="BIZ UDPゴシック" panose="020B0400000000000000" pitchFamily="50" charset="-128"/>
                <a:ea typeface="BIZ UDPゴシック" panose="020B0400000000000000" pitchFamily="50" charset="-128"/>
                <a:cs typeface="Meiryo" charset="-128"/>
              </a:rPr>
              <a:t>コンビニエンスストア等でも</a:t>
            </a:r>
            <a:endParaRPr lang="en-US" altLang="ja-JP" sz="2200" dirty="0">
              <a:solidFill>
                <a:schemeClr val="accent1"/>
              </a:solidFill>
              <a:latin typeface="BIZ UDPゴシック" panose="020B0400000000000000" pitchFamily="50" charset="-128"/>
              <a:ea typeface="BIZ UDPゴシック" panose="020B0400000000000000" pitchFamily="50" charset="-128"/>
              <a:cs typeface="Meiryo" charset="-128"/>
            </a:endParaRPr>
          </a:p>
          <a:p>
            <a:pPr>
              <a:lnSpc>
                <a:spcPct val="130000"/>
              </a:lnSpc>
            </a:pPr>
            <a:r>
              <a:rPr lang="ja-JP" altLang="en-US" sz="2200" dirty="0">
                <a:solidFill>
                  <a:schemeClr val="accent1"/>
                </a:solidFill>
                <a:latin typeface="BIZ UDPゴシック" panose="020B0400000000000000" pitchFamily="50" charset="-128"/>
                <a:ea typeface="BIZ UDPゴシック" panose="020B0400000000000000" pitchFamily="50" charset="-128"/>
                <a:cs typeface="Meiryo" charset="-128"/>
              </a:rPr>
              <a:t>印刷いただけます</a:t>
            </a:r>
          </a:p>
        </p:txBody>
      </p:sp>
      <p:sp>
        <p:nvSpPr>
          <p:cNvPr id="13" name="テキスト ボックス 12">
            <a:extLst>
              <a:ext uri="{FF2B5EF4-FFF2-40B4-BE49-F238E27FC236}">
                <a16:creationId xmlns:a16="http://schemas.microsoft.com/office/drawing/2014/main" id="{D489F37D-1CBE-D799-7848-AEF7E039B617}"/>
              </a:ext>
            </a:extLst>
          </p:cNvPr>
          <p:cNvSpPr txBox="1"/>
          <p:nvPr/>
        </p:nvSpPr>
        <p:spPr>
          <a:xfrm>
            <a:off x="6522189" y="983661"/>
            <a:ext cx="2476471" cy="369332"/>
          </a:xfrm>
          <a:prstGeom prst="rect">
            <a:avLst/>
          </a:prstGeom>
          <a:solidFill>
            <a:schemeClr val="accent2">
              <a:lumMod val="40000"/>
              <a:lumOff val="60000"/>
            </a:schemeClr>
          </a:solidFill>
        </p:spPr>
        <p:txBody>
          <a:bodyPr wrap="square" rtlCol="0">
            <a:spAutoFit/>
          </a:bodyPr>
          <a:lstStyle/>
          <a:p>
            <a:pPr algn="ctr"/>
            <a:r>
              <a:rPr lang="en-US" altLang="ja-JP" b="1" dirty="0">
                <a:latin typeface="BIZ UDPゴシック" panose="020B0400000000000000" pitchFamily="50" charset="-128"/>
                <a:ea typeface="BIZ UDPゴシック" panose="020B0400000000000000" pitchFamily="50" charset="-128"/>
                <a:cs typeface="Meiryo" charset="-128"/>
              </a:rPr>
              <a:t>Android</a:t>
            </a:r>
            <a:r>
              <a:rPr lang="ja-JP" altLang="en-US" b="1" dirty="0">
                <a:latin typeface="BIZ UDPゴシック" panose="020B0400000000000000" pitchFamily="50" charset="-128"/>
                <a:ea typeface="BIZ UDPゴシック" panose="020B0400000000000000" pitchFamily="50" charset="-128"/>
                <a:cs typeface="Meiryo" charset="-128"/>
              </a:rPr>
              <a:t>の場合</a:t>
            </a:r>
          </a:p>
        </p:txBody>
      </p:sp>
      <p:pic>
        <p:nvPicPr>
          <p:cNvPr id="2" name="図 1" descr="申告書の印刷画面の画像">
            <a:extLst>
              <a:ext uri="{FF2B5EF4-FFF2-40B4-BE49-F238E27FC236}">
                <a16:creationId xmlns:a16="http://schemas.microsoft.com/office/drawing/2014/main" id="{B095BC04-2341-6E98-E841-72743BD04062}"/>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4429206" y="2024796"/>
            <a:ext cx="4427207" cy="4071747"/>
          </a:xfrm>
          <a:prstGeom prst="rect">
            <a:avLst/>
          </a:prstGeom>
          <a:ln w="9525">
            <a:solidFill>
              <a:schemeClr val="tx1">
                <a:lumMod val="50000"/>
                <a:lumOff val="50000"/>
              </a:schemeClr>
            </a:solidFill>
          </a:ln>
        </p:spPr>
      </p:pic>
    </p:spTree>
    <p:extLst>
      <p:ext uri="{BB962C8B-B14F-4D97-AF65-F5344CB8AC3E}">
        <p14:creationId xmlns:p14="http://schemas.microsoft.com/office/powerpoint/2010/main" val="267439831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61</a:t>
            </a:r>
          </a:p>
        </p:txBody>
      </p:sp>
      <p:sp>
        <p:nvSpPr>
          <p:cNvPr id="8" name="タイトル 1">
            <a:extLst>
              <a:ext uri="{FF2B5EF4-FFF2-40B4-BE49-F238E27FC236}">
                <a16:creationId xmlns:a16="http://schemas.microsoft.com/office/drawing/2014/main" id="{FAAF9015-DB48-3569-ECFF-CE77707838BE}"/>
              </a:ext>
            </a:extLst>
          </p:cNvPr>
          <p:cNvSpPr>
            <a:spLocks noGrp="1"/>
          </p:cNvSpPr>
          <p:nvPr>
            <p:ph type="ctrTitle"/>
          </p:nvPr>
        </p:nvSpPr>
        <p:spPr>
          <a:xfrm>
            <a:off x="1392691" y="220736"/>
            <a:ext cx="7576708" cy="486326"/>
          </a:xfrm>
        </p:spPr>
        <p:txBody>
          <a:bodyPr vert="horz">
            <a:noAutofit/>
          </a:bodyPr>
          <a:lstStyle/>
          <a:p>
            <a:r>
              <a:rPr lang="ja-JP" altLang="en-US" dirty="0"/>
              <a:t>申告書データの送信</a:t>
            </a:r>
          </a:p>
        </p:txBody>
      </p:sp>
      <p:sp>
        <p:nvSpPr>
          <p:cNvPr id="9" name="タイトル 1">
            <a:extLst>
              <a:ext uri="{FF2B5EF4-FFF2-40B4-BE49-F238E27FC236}">
                <a16:creationId xmlns:a16="http://schemas.microsoft.com/office/drawing/2014/main" id="{6320B7D3-1FA8-C579-AC09-F41821441E3B}"/>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3-I</a:t>
            </a:r>
          </a:p>
        </p:txBody>
      </p:sp>
      <p:sp>
        <p:nvSpPr>
          <p:cNvPr id="12" name="サブタイトル 2">
            <a:extLst>
              <a:ext uri="{FF2B5EF4-FFF2-40B4-BE49-F238E27FC236}">
                <a16:creationId xmlns:a16="http://schemas.microsoft.com/office/drawing/2014/main" id="{91DF49E9-0C79-CFD4-8BF9-7C3A0D01B837}"/>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en-US" altLang="ja-JP" sz="2200" dirty="0">
                <a:latin typeface="BIZ UDPゴシック" panose="020B0400000000000000" pitchFamily="50" charset="-128"/>
                <a:ea typeface="BIZ UDPゴシック" panose="020B0400000000000000" pitchFamily="50" charset="-128"/>
              </a:rPr>
              <a:t>STEP</a:t>
            </a:r>
            <a:r>
              <a:rPr lang="ja-JP" altLang="en-US" sz="2200" dirty="0">
                <a:latin typeface="BIZ UDPゴシック" panose="020B0400000000000000" pitchFamily="50" charset="-128"/>
                <a:ea typeface="BIZ UDPゴシック" panose="020B0400000000000000" pitchFamily="50" charset="-128"/>
              </a:rPr>
              <a:t>１ 申告書データを送信します</a:t>
            </a:r>
          </a:p>
        </p:txBody>
      </p:sp>
      <p:sp>
        <p:nvSpPr>
          <p:cNvPr id="13" name="テキスト ボックス 12">
            <a:extLst>
              <a:ext uri="{FF2B5EF4-FFF2-40B4-BE49-F238E27FC236}">
                <a16:creationId xmlns:a16="http://schemas.microsoft.com/office/drawing/2014/main" id="{46CF8F82-803A-9CA4-48F6-28F3FA89F363}"/>
              </a:ext>
            </a:extLst>
          </p:cNvPr>
          <p:cNvSpPr txBox="1"/>
          <p:nvPr/>
        </p:nvSpPr>
        <p:spPr>
          <a:xfrm>
            <a:off x="6522189" y="983661"/>
            <a:ext cx="2476471" cy="369332"/>
          </a:xfrm>
          <a:prstGeom prst="rect">
            <a:avLst/>
          </a:prstGeom>
          <a:solidFill>
            <a:schemeClr val="accent2">
              <a:lumMod val="40000"/>
              <a:lumOff val="60000"/>
            </a:schemeClr>
          </a:solidFill>
        </p:spPr>
        <p:txBody>
          <a:bodyPr wrap="square" rtlCol="0">
            <a:spAutoFit/>
          </a:bodyPr>
          <a:lstStyle/>
          <a:p>
            <a:pPr algn="ctr"/>
            <a:r>
              <a:rPr lang="en-US" altLang="ja-JP" b="1" dirty="0">
                <a:latin typeface="BIZ UDPゴシック" panose="020B0400000000000000" pitchFamily="50" charset="-128"/>
                <a:ea typeface="BIZ UDPゴシック" panose="020B0400000000000000" pitchFamily="50" charset="-128"/>
                <a:cs typeface="Meiryo" charset="-128"/>
              </a:rPr>
              <a:t>Android</a:t>
            </a:r>
            <a:r>
              <a:rPr lang="ja-JP" altLang="en-US" b="1" dirty="0">
                <a:latin typeface="BIZ UDPゴシック" panose="020B0400000000000000" pitchFamily="50" charset="-128"/>
                <a:ea typeface="BIZ UDPゴシック" panose="020B0400000000000000" pitchFamily="50" charset="-128"/>
                <a:cs typeface="Meiryo" charset="-128"/>
              </a:rPr>
              <a:t>の場合</a:t>
            </a:r>
          </a:p>
        </p:txBody>
      </p:sp>
      <p:sp>
        <p:nvSpPr>
          <p:cNvPr id="2" name="テキスト ボックス 1">
            <a:extLst>
              <a:ext uri="{FF2B5EF4-FFF2-40B4-BE49-F238E27FC236}">
                <a16:creationId xmlns:a16="http://schemas.microsoft.com/office/drawing/2014/main" id="{5CFC4AFD-0E2D-9533-2E34-62DD6CC2677C}"/>
              </a:ext>
            </a:extLst>
          </p:cNvPr>
          <p:cNvSpPr txBox="1"/>
          <p:nvPr/>
        </p:nvSpPr>
        <p:spPr>
          <a:xfrm>
            <a:off x="889484"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❶</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16" name="テキスト ボックス 15">
            <a:extLst>
              <a:ext uri="{FF2B5EF4-FFF2-40B4-BE49-F238E27FC236}">
                <a16:creationId xmlns:a16="http://schemas.microsoft.com/office/drawing/2014/main" id="{9AFD6824-192B-7001-4FA6-11061A2D0A2B}"/>
              </a:ext>
            </a:extLst>
          </p:cNvPr>
          <p:cNvSpPr txBox="1"/>
          <p:nvPr/>
        </p:nvSpPr>
        <p:spPr>
          <a:xfrm>
            <a:off x="5093178" y="1512998"/>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❷</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17" name="テキスト ボックス 16">
            <a:extLst>
              <a:ext uri="{FF2B5EF4-FFF2-40B4-BE49-F238E27FC236}">
                <a16:creationId xmlns:a16="http://schemas.microsoft.com/office/drawing/2014/main" id="{D1C74118-7413-40C8-00AA-AAFF32D4FC98}"/>
              </a:ext>
            </a:extLst>
          </p:cNvPr>
          <p:cNvSpPr txBox="1"/>
          <p:nvPr/>
        </p:nvSpPr>
        <p:spPr>
          <a:xfrm>
            <a:off x="5607129" y="1517918"/>
            <a:ext cx="3252545" cy="755720"/>
          </a:xfrm>
          <a:prstGeom prst="rect">
            <a:avLst/>
          </a:prstGeom>
          <a:noFill/>
        </p:spPr>
        <p:txBody>
          <a:bodyPr wrap="square" rtlCol="0" anchor="t" anchorCtr="0">
            <a:spAutoFit/>
          </a:bodyPr>
          <a:lstStyle/>
          <a:p>
            <a:pPr>
              <a:lnSpc>
                <a:spcPct val="130000"/>
              </a:lnSpc>
            </a:pPr>
            <a:r>
              <a:rPr lang="ja-JP" altLang="en-US" dirty="0">
                <a:solidFill>
                  <a:prstClr val="black"/>
                </a:solidFill>
                <a:latin typeface="BIZ UDPゴシック" panose="020B0400000000000000" pitchFamily="50" charset="-128"/>
                <a:ea typeface="BIZ UDPゴシック" panose="020B0400000000000000" pitchFamily="50" charset="-128"/>
              </a:rPr>
              <a:t>「送信を実行する</a:t>
            </a:r>
            <a:r>
              <a:rPr lang="en-US" altLang="ja-JP" dirty="0">
                <a:solidFill>
                  <a:prstClr val="black"/>
                </a:solidFill>
                <a:latin typeface="BIZ UDPゴシック" panose="020B0400000000000000" pitchFamily="50" charset="-128"/>
                <a:ea typeface="BIZ UDPゴシック" panose="020B0400000000000000" pitchFamily="50" charset="-128"/>
              </a:rPr>
              <a:t>｣</a:t>
            </a:r>
            <a:r>
              <a:rPr lang="ja-JP" altLang="en-US" dirty="0">
                <a:solidFill>
                  <a:prstClr val="black"/>
                </a:solidFill>
                <a:latin typeface="BIZ UDPゴシック" panose="020B0400000000000000" pitchFamily="50" charset="-128"/>
                <a:ea typeface="BIZ UDPゴシック" panose="020B0400000000000000" pitchFamily="50" charset="-128"/>
              </a:rPr>
              <a:t>を</a:t>
            </a:r>
            <a:endParaRPr lang="en-US" altLang="ja-JP" dirty="0">
              <a:solidFill>
                <a:prstClr val="black"/>
              </a:solidFill>
              <a:latin typeface="BIZ UDPゴシック" panose="020B0400000000000000" pitchFamily="50" charset="-128"/>
              <a:ea typeface="BIZ UDPゴシック" panose="020B0400000000000000" pitchFamily="50" charset="-128"/>
            </a:endParaRPr>
          </a:p>
          <a:p>
            <a:pPr>
              <a:lnSpc>
                <a:spcPct val="130000"/>
              </a:lnSpc>
            </a:pPr>
            <a:r>
              <a:rPr lang="ja-JP" altLang="en-US" dirty="0">
                <a:solidFill>
                  <a:prstClr val="black"/>
                </a:solidFill>
                <a:latin typeface="BIZ UDPゴシック" panose="020B0400000000000000" pitchFamily="50" charset="-128"/>
                <a:ea typeface="BIZ UDPゴシック" panose="020B0400000000000000" pitchFamily="50" charset="-128"/>
              </a:rPr>
              <a:t>ダブルタップします</a:t>
            </a:r>
          </a:p>
        </p:txBody>
      </p:sp>
      <p:sp>
        <p:nvSpPr>
          <p:cNvPr id="18" name="テキスト ボックス 17">
            <a:extLst>
              <a:ext uri="{FF2B5EF4-FFF2-40B4-BE49-F238E27FC236}">
                <a16:creationId xmlns:a16="http://schemas.microsoft.com/office/drawing/2014/main" id="{6E28B6EA-1846-C343-91B8-BE59CD38E82E}"/>
              </a:ext>
            </a:extLst>
          </p:cNvPr>
          <p:cNvSpPr txBox="1"/>
          <p:nvPr/>
        </p:nvSpPr>
        <p:spPr>
          <a:xfrm>
            <a:off x="1427933" y="1512998"/>
            <a:ext cx="3382217" cy="1115818"/>
          </a:xfrm>
          <a:prstGeom prst="rect">
            <a:avLst/>
          </a:prstGeom>
          <a:noFill/>
        </p:spPr>
        <p:txBody>
          <a:bodyPr wrap="square" lIns="91440" tIns="45720" rIns="91440" bIns="45720" rtlCol="0" anchor="t">
            <a:spAutoFit/>
          </a:bodyPr>
          <a:lstStyle/>
          <a:p>
            <a:pPr>
              <a:lnSpc>
                <a:spcPct val="130000"/>
              </a:lnSpc>
            </a:pPr>
            <a:r>
              <a:rPr lang="en-US" altLang="ja-JP"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｢e-Tax</a:t>
            </a: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送信</a:t>
            </a:r>
            <a:r>
              <a:rPr lang="en-US" altLang="ja-JP"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画面の</a:t>
            </a:r>
          </a:p>
          <a:p>
            <a:pPr>
              <a:lnSpc>
                <a:spcPct val="130000"/>
              </a:lnSpc>
            </a:pPr>
            <a:r>
              <a:rPr lang="en-US" altLang="ja-JP"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送信する</a:t>
            </a:r>
            <a:r>
              <a:rPr lang="en-US" altLang="ja-JP"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をダブルタップ</a:t>
            </a:r>
            <a:endParaRPr lang="en-US" altLang="ja-JP"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します</a:t>
            </a:r>
          </a:p>
        </p:txBody>
      </p:sp>
      <p:cxnSp>
        <p:nvCxnSpPr>
          <p:cNvPr id="22" name="直線矢印コネクタ 21">
            <a:extLst>
              <a:ext uri="{FF2B5EF4-FFF2-40B4-BE49-F238E27FC236}">
                <a16:creationId xmlns:a16="http://schemas.microsoft.com/office/drawing/2014/main" id="{16F05F87-802A-0C6D-F238-599ECB7D2D85}"/>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pic>
        <p:nvPicPr>
          <p:cNvPr id="3" name="図 2">
            <a:extLst>
              <a:ext uri="{FF2B5EF4-FFF2-40B4-BE49-F238E27FC236}">
                <a16:creationId xmlns:a16="http://schemas.microsoft.com/office/drawing/2014/main" id="{FDEC3BFE-896E-3088-21F5-7056630E29E1}"/>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295358" y="2945076"/>
            <a:ext cx="2250250" cy="2272593"/>
          </a:xfrm>
          <a:prstGeom prst="rect">
            <a:avLst/>
          </a:prstGeom>
          <a:ln>
            <a:solidFill>
              <a:schemeClr val="tx1"/>
            </a:solidFill>
          </a:ln>
        </p:spPr>
      </p:pic>
      <p:pic>
        <p:nvPicPr>
          <p:cNvPr id="14" name="図 13">
            <a:extLst>
              <a:ext uri="{FF2B5EF4-FFF2-40B4-BE49-F238E27FC236}">
                <a16:creationId xmlns:a16="http://schemas.microsoft.com/office/drawing/2014/main" id="{575408CF-4DE1-7B13-31CA-78C2B0924DFC}"/>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5596085" y="2904045"/>
            <a:ext cx="2246400" cy="2351613"/>
          </a:xfrm>
          <a:prstGeom prst="rect">
            <a:avLst/>
          </a:prstGeom>
          <a:ln>
            <a:solidFill>
              <a:schemeClr val="tx1"/>
            </a:solidFill>
          </a:ln>
          <a:effectLst>
            <a:outerShdw blurRad="50800" dist="38100" dir="2700000" algn="tl" rotWithShape="0">
              <a:prstClr val="black">
                <a:alpha val="40000"/>
              </a:prstClr>
            </a:outerShdw>
          </a:effectLst>
        </p:spPr>
      </p:pic>
      <p:sp>
        <p:nvSpPr>
          <p:cNvPr id="23" name="四角形: 角を丸くする 22">
            <a:extLst>
              <a:ext uri="{FF2B5EF4-FFF2-40B4-BE49-F238E27FC236}">
                <a16:creationId xmlns:a16="http://schemas.microsoft.com/office/drawing/2014/main" id="{AB249A8A-9161-F3BA-EE77-00E2D0C74F29}"/>
              </a:ext>
            </a:extLst>
          </p:cNvPr>
          <p:cNvSpPr/>
          <p:nvPr/>
        </p:nvSpPr>
        <p:spPr>
          <a:xfrm>
            <a:off x="1093655" y="4744131"/>
            <a:ext cx="2653655" cy="482479"/>
          </a:xfrm>
          <a:prstGeom prst="roundRect">
            <a:avLst>
              <a:gd name="adj" fmla="val 7387"/>
            </a:avLst>
          </a:prstGeom>
          <a:noFill/>
          <a:ln w="38100">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
        <p:nvSpPr>
          <p:cNvPr id="24" name="四角形: 角を丸くする 23">
            <a:extLst>
              <a:ext uri="{FF2B5EF4-FFF2-40B4-BE49-F238E27FC236}">
                <a16:creationId xmlns:a16="http://schemas.microsoft.com/office/drawing/2014/main" id="{3D56864D-75BC-9A65-1145-DAE8ECA47316}"/>
              </a:ext>
            </a:extLst>
          </p:cNvPr>
          <p:cNvSpPr/>
          <p:nvPr/>
        </p:nvSpPr>
        <p:spPr>
          <a:xfrm>
            <a:off x="5392457" y="4165769"/>
            <a:ext cx="2653655" cy="482479"/>
          </a:xfrm>
          <a:prstGeom prst="roundRect">
            <a:avLst>
              <a:gd name="adj" fmla="val 7387"/>
            </a:avLst>
          </a:prstGeom>
          <a:noFill/>
          <a:ln w="38100">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27732602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C9C8030E-A826-BF43-AF7F-870263E3EFDE}"/>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3343113" y="2922640"/>
            <a:ext cx="2457773" cy="2835780"/>
          </a:xfrm>
          <a:prstGeom prst="rect">
            <a:avLst/>
          </a:prstGeom>
          <a:ln>
            <a:solidFill>
              <a:schemeClr val="tx1"/>
            </a:solidFill>
          </a:ln>
          <a:effectLst>
            <a:outerShdw blurRad="50800" dist="38100" dir="2700000" algn="tl" rotWithShape="0">
              <a:prstClr val="black">
                <a:alpha val="40000"/>
              </a:prstClr>
            </a:outerShdw>
          </a:effectLst>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5" imgW="554" imgH="551" progId="TCLayout.ActiveDocument.1">
                  <p:embed/>
                </p:oleObj>
              </mc:Choice>
              <mc:Fallback>
                <p:oleObj name="think-cell スライド" r:id="rId5"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62</a:t>
            </a:r>
          </a:p>
        </p:txBody>
      </p:sp>
      <p:sp>
        <p:nvSpPr>
          <p:cNvPr id="8" name="タイトル 1">
            <a:extLst>
              <a:ext uri="{FF2B5EF4-FFF2-40B4-BE49-F238E27FC236}">
                <a16:creationId xmlns:a16="http://schemas.microsoft.com/office/drawing/2014/main" id="{FAAF9015-DB48-3569-ECFF-CE77707838BE}"/>
              </a:ext>
            </a:extLst>
          </p:cNvPr>
          <p:cNvSpPr>
            <a:spLocks noGrp="1"/>
          </p:cNvSpPr>
          <p:nvPr>
            <p:ph type="ctrTitle"/>
          </p:nvPr>
        </p:nvSpPr>
        <p:spPr>
          <a:xfrm>
            <a:off x="1392691" y="220736"/>
            <a:ext cx="7576708" cy="486326"/>
          </a:xfrm>
        </p:spPr>
        <p:txBody>
          <a:bodyPr vert="horz">
            <a:noAutofit/>
          </a:bodyPr>
          <a:lstStyle/>
          <a:p>
            <a:r>
              <a:rPr lang="ja-JP" altLang="en-US" dirty="0"/>
              <a:t>申告書データの送信</a:t>
            </a:r>
          </a:p>
        </p:txBody>
      </p:sp>
      <p:sp>
        <p:nvSpPr>
          <p:cNvPr id="9" name="タイトル 1">
            <a:extLst>
              <a:ext uri="{FF2B5EF4-FFF2-40B4-BE49-F238E27FC236}">
                <a16:creationId xmlns:a16="http://schemas.microsoft.com/office/drawing/2014/main" id="{6320B7D3-1FA8-C579-AC09-F41821441E3B}"/>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3-I</a:t>
            </a:r>
          </a:p>
        </p:txBody>
      </p:sp>
      <p:sp>
        <p:nvSpPr>
          <p:cNvPr id="12" name="サブタイトル 2">
            <a:extLst>
              <a:ext uri="{FF2B5EF4-FFF2-40B4-BE49-F238E27FC236}">
                <a16:creationId xmlns:a16="http://schemas.microsoft.com/office/drawing/2014/main" id="{91DF49E9-0C79-CFD4-8BF9-7C3A0D01B837}"/>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en-US" altLang="ja-JP" sz="2200" dirty="0">
                <a:latin typeface="BIZ UDPゴシック" panose="020B0400000000000000" pitchFamily="50" charset="-128"/>
                <a:ea typeface="BIZ UDPゴシック" panose="020B0400000000000000" pitchFamily="50" charset="-128"/>
              </a:rPr>
              <a:t>STEP</a:t>
            </a:r>
            <a:r>
              <a:rPr lang="ja-JP" altLang="en-US" sz="2200" dirty="0">
                <a:latin typeface="BIZ UDPゴシック" panose="020B0400000000000000" pitchFamily="50" charset="-128"/>
                <a:ea typeface="BIZ UDPゴシック" panose="020B0400000000000000" pitchFamily="50" charset="-128"/>
              </a:rPr>
              <a:t>１ 申告書データを送信します</a:t>
            </a:r>
          </a:p>
        </p:txBody>
      </p:sp>
      <p:sp>
        <p:nvSpPr>
          <p:cNvPr id="25" name="テキスト ボックス 24">
            <a:extLst>
              <a:ext uri="{FF2B5EF4-FFF2-40B4-BE49-F238E27FC236}">
                <a16:creationId xmlns:a16="http://schemas.microsoft.com/office/drawing/2014/main" id="{1739009E-C241-27C2-044E-8C3BCDDEC291}"/>
              </a:ext>
            </a:extLst>
          </p:cNvPr>
          <p:cNvSpPr txBox="1"/>
          <p:nvPr/>
        </p:nvSpPr>
        <p:spPr>
          <a:xfrm>
            <a:off x="2962837"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❸</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7" name="テキスト ボックス 26">
            <a:extLst>
              <a:ext uri="{FF2B5EF4-FFF2-40B4-BE49-F238E27FC236}">
                <a16:creationId xmlns:a16="http://schemas.microsoft.com/office/drawing/2014/main" id="{6D47731B-2896-7C17-9E7B-2366C200246C}"/>
              </a:ext>
            </a:extLst>
          </p:cNvPr>
          <p:cNvSpPr txBox="1"/>
          <p:nvPr/>
        </p:nvSpPr>
        <p:spPr>
          <a:xfrm>
            <a:off x="3485787" y="1512998"/>
            <a:ext cx="3680743" cy="395621"/>
          </a:xfrm>
          <a:prstGeom prst="rect">
            <a:avLst/>
          </a:prstGeom>
          <a:noFill/>
        </p:spPr>
        <p:txBody>
          <a:bodyPr wrap="square" lIns="91440" tIns="45720" rIns="91440" bIns="45720" rtlCol="0" anchor="t">
            <a:spAutoFit/>
          </a:bodyPr>
          <a:lstStyle/>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送信完了画面が表示されます</a:t>
            </a:r>
          </a:p>
        </p:txBody>
      </p:sp>
      <p:sp>
        <p:nvSpPr>
          <p:cNvPr id="13" name="テキスト ボックス 12">
            <a:extLst>
              <a:ext uri="{FF2B5EF4-FFF2-40B4-BE49-F238E27FC236}">
                <a16:creationId xmlns:a16="http://schemas.microsoft.com/office/drawing/2014/main" id="{46CF8F82-803A-9CA4-48F6-28F3FA89F363}"/>
              </a:ext>
            </a:extLst>
          </p:cNvPr>
          <p:cNvSpPr txBox="1"/>
          <p:nvPr/>
        </p:nvSpPr>
        <p:spPr>
          <a:xfrm>
            <a:off x="6522189" y="983661"/>
            <a:ext cx="2476471" cy="369332"/>
          </a:xfrm>
          <a:prstGeom prst="rect">
            <a:avLst/>
          </a:prstGeom>
          <a:solidFill>
            <a:schemeClr val="accent2">
              <a:lumMod val="40000"/>
              <a:lumOff val="60000"/>
            </a:schemeClr>
          </a:solidFill>
        </p:spPr>
        <p:txBody>
          <a:bodyPr wrap="square" rtlCol="0">
            <a:spAutoFit/>
          </a:bodyPr>
          <a:lstStyle/>
          <a:p>
            <a:pPr algn="ctr"/>
            <a:r>
              <a:rPr lang="en-US" altLang="ja-JP" b="1" dirty="0">
                <a:latin typeface="BIZ UDPゴシック" panose="020B0400000000000000" pitchFamily="50" charset="-128"/>
                <a:ea typeface="BIZ UDPゴシック" panose="020B0400000000000000" pitchFamily="50" charset="-128"/>
                <a:cs typeface="Meiryo" charset="-128"/>
              </a:rPr>
              <a:t>Android</a:t>
            </a:r>
            <a:r>
              <a:rPr lang="ja-JP" altLang="en-US" b="1" dirty="0">
                <a:latin typeface="BIZ UDPゴシック" panose="020B0400000000000000" pitchFamily="50" charset="-128"/>
                <a:ea typeface="BIZ UDPゴシック" panose="020B0400000000000000" pitchFamily="50" charset="-128"/>
                <a:cs typeface="Meiryo" charset="-128"/>
              </a:rPr>
              <a:t>の場合</a:t>
            </a:r>
          </a:p>
        </p:txBody>
      </p:sp>
    </p:spTree>
    <p:extLst>
      <p:ext uri="{BB962C8B-B14F-4D97-AF65-F5344CB8AC3E}">
        <p14:creationId xmlns:p14="http://schemas.microsoft.com/office/powerpoint/2010/main" val="247469900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9">
            <a:extLst>
              <a:ext uri="{FF2B5EF4-FFF2-40B4-BE49-F238E27FC236}">
                <a16:creationId xmlns:a16="http://schemas.microsoft.com/office/drawing/2014/main" id="{D3445182-F393-212B-23EC-33975590E8A3}"/>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5726409" y="2342680"/>
            <a:ext cx="1994400" cy="4322439"/>
          </a:xfrm>
          <a:prstGeom prst="rect">
            <a:avLst/>
          </a:prstGeom>
          <a:ln>
            <a:solidFill>
              <a:schemeClr val="tx1"/>
            </a:solidFill>
          </a:ln>
        </p:spPr>
      </p:pic>
      <p:pic>
        <p:nvPicPr>
          <p:cNvPr id="5" name="図 4">
            <a:extLst>
              <a:ext uri="{FF2B5EF4-FFF2-40B4-BE49-F238E27FC236}">
                <a16:creationId xmlns:a16="http://schemas.microsoft.com/office/drawing/2014/main" id="{1677BFB3-EFF6-5509-D690-846B5EAF5CA0}"/>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1413262" y="2342680"/>
            <a:ext cx="1994400" cy="4322439"/>
          </a:xfrm>
          <a:prstGeom prst="rect">
            <a:avLst/>
          </a:prstGeom>
          <a:ln>
            <a:solidFill>
              <a:schemeClr val="tx1"/>
            </a:solidFill>
          </a:ln>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63</a:t>
            </a:r>
          </a:p>
        </p:txBody>
      </p:sp>
      <p:sp>
        <p:nvSpPr>
          <p:cNvPr id="8" name="タイトル 1">
            <a:extLst>
              <a:ext uri="{FF2B5EF4-FFF2-40B4-BE49-F238E27FC236}">
                <a16:creationId xmlns:a16="http://schemas.microsoft.com/office/drawing/2014/main" id="{FAAF9015-DB48-3569-ECFF-CE77707838BE}"/>
              </a:ext>
            </a:extLst>
          </p:cNvPr>
          <p:cNvSpPr>
            <a:spLocks noGrp="1"/>
          </p:cNvSpPr>
          <p:nvPr>
            <p:ph type="ctrTitle"/>
          </p:nvPr>
        </p:nvSpPr>
        <p:spPr>
          <a:xfrm>
            <a:off x="1392691" y="220736"/>
            <a:ext cx="7576708" cy="486326"/>
          </a:xfrm>
        </p:spPr>
        <p:txBody>
          <a:bodyPr vert="horz">
            <a:noAutofit/>
          </a:bodyPr>
          <a:lstStyle/>
          <a:p>
            <a:r>
              <a:rPr lang="ja-JP" altLang="en-US" dirty="0"/>
              <a:t>申告書データの送信</a:t>
            </a:r>
          </a:p>
        </p:txBody>
      </p:sp>
      <p:sp>
        <p:nvSpPr>
          <p:cNvPr id="9" name="タイトル 1">
            <a:extLst>
              <a:ext uri="{FF2B5EF4-FFF2-40B4-BE49-F238E27FC236}">
                <a16:creationId xmlns:a16="http://schemas.microsoft.com/office/drawing/2014/main" id="{6320B7D3-1FA8-C579-AC09-F41821441E3B}"/>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3-I</a:t>
            </a:r>
          </a:p>
        </p:txBody>
      </p:sp>
      <p:sp>
        <p:nvSpPr>
          <p:cNvPr id="12" name="サブタイトル 2">
            <a:extLst>
              <a:ext uri="{FF2B5EF4-FFF2-40B4-BE49-F238E27FC236}">
                <a16:creationId xmlns:a16="http://schemas.microsoft.com/office/drawing/2014/main" id="{91DF49E9-0C79-CFD4-8BF9-7C3A0D01B837}"/>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en-US" altLang="ja-JP" sz="2200" dirty="0">
                <a:latin typeface="BIZ UDPゴシック" panose="020B0400000000000000" pitchFamily="50" charset="-128"/>
                <a:ea typeface="BIZ UDPゴシック" panose="020B0400000000000000" pitchFamily="50" charset="-128"/>
              </a:rPr>
              <a:t>STEP</a:t>
            </a:r>
            <a:r>
              <a:rPr lang="ja-JP" altLang="en-US" sz="2200" dirty="0">
                <a:latin typeface="BIZ UDPゴシック" panose="020B0400000000000000" pitchFamily="50" charset="-128"/>
                <a:ea typeface="BIZ UDPゴシック" panose="020B0400000000000000" pitchFamily="50" charset="-128"/>
              </a:rPr>
              <a:t>２ 送信結果を確認します</a:t>
            </a:r>
          </a:p>
        </p:txBody>
      </p:sp>
      <p:sp>
        <p:nvSpPr>
          <p:cNvPr id="13" name="テキスト ボックス 12">
            <a:extLst>
              <a:ext uri="{FF2B5EF4-FFF2-40B4-BE49-F238E27FC236}">
                <a16:creationId xmlns:a16="http://schemas.microsoft.com/office/drawing/2014/main" id="{AF4E340B-0F82-3B2A-0B47-E5BCB5924AF6}"/>
              </a:ext>
            </a:extLst>
          </p:cNvPr>
          <p:cNvSpPr txBox="1"/>
          <p:nvPr/>
        </p:nvSpPr>
        <p:spPr>
          <a:xfrm>
            <a:off x="6522189" y="983661"/>
            <a:ext cx="2476471" cy="369332"/>
          </a:xfrm>
          <a:prstGeom prst="rect">
            <a:avLst/>
          </a:prstGeom>
          <a:solidFill>
            <a:schemeClr val="accent2">
              <a:lumMod val="40000"/>
              <a:lumOff val="60000"/>
            </a:schemeClr>
          </a:solidFill>
        </p:spPr>
        <p:txBody>
          <a:bodyPr wrap="square" rtlCol="0">
            <a:spAutoFit/>
          </a:bodyPr>
          <a:lstStyle/>
          <a:p>
            <a:pPr algn="ctr"/>
            <a:r>
              <a:rPr lang="en-US" altLang="ja-JP" b="1" dirty="0">
                <a:latin typeface="BIZ UDPゴシック" panose="020B0400000000000000" pitchFamily="50" charset="-128"/>
                <a:ea typeface="BIZ UDPゴシック" panose="020B0400000000000000" pitchFamily="50" charset="-128"/>
                <a:cs typeface="Meiryo" charset="-128"/>
              </a:rPr>
              <a:t>Android</a:t>
            </a:r>
            <a:r>
              <a:rPr lang="ja-JP" altLang="en-US" b="1" dirty="0">
                <a:latin typeface="BIZ UDPゴシック" panose="020B0400000000000000" pitchFamily="50" charset="-128"/>
                <a:ea typeface="BIZ UDPゴシック" panose="020B0400000000000000" pitchFamily="50" charset="-128"/>
                <a:cs typeface="Meiryo" charset="-128"/>
              </a:rPr>
              <a:t>の場合</a:t>
            </a:r>
          </a:p>
        </p:txBody>
      </p:sp>
      <p:cxnSp>
        <p:nvCxnSpPr>
          <p:cNvPr id="3" name="直線矢印コネクタ 2">
            <a:extLst>
              <a:ext uri="{FF2B5EF4-FFF2-40B4-BE49-F238E27FC236}">
                <a16:creationId xmlns:a16="http://schemas.microsoft.com/office/drawing/2014/main" id="{52B6BB58-C857-7F0B-3C56-39EE2CC89F64}"/>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4" name="テキスト ボックス 3">
            <a:extLst>
              <a:ext uri="{FF2B5EF4-FFF2-40B4-BE49-F238E27FC236}">
                <a16:creationId xmlns:a16="http://schemas.microsoft.com/office/drawing/2014/main" id="{3E555D04-DF00-770A-83B6-110182481982}"/>
              </a:ext>
            </a:extLst>
          </p:cNvPr>
          <p:cNvSpPr txBox="1"/>
          <p:nvPr/>
        </p:nvSpPr>
        <p:spPr>
          <a:xfrm>
            <a:off x="889484"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❶</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6" name="テキスト ボックス 5">
            <a:extLst>
              <a:ext uri="{FF2B5EF4-FFF2-40B4-BE49-F238E27FC236}">
                <a16:creationId xmlns:a16="http://schemas.microsoft.com/office/drawing/2014/main" id="{AFC84F06-1346-EE29-C458-B69E1B69D0FA}"/>
              </a:ext>
            </a:extLst>
          </p:cNvPr>
          <p:cNvSpPr txBox="1"/>
          <p:nvPr/>
        </p:nvSpPr>
        <p:spPr>
          <a:xfrm>
            <a:off x="5093178" y="1512998"/>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❷</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7" name="テキスト ボックス 6">
            <a:extLst>
              <a:ext uri="{FF2B5EF4-FFF2-40B4-BE49-F238E27FC236}">
                <a16:creationId xmlns:a16="http://schemas.microsoft.com/office/drawing/2014/main" id="{2312542D-A274-2ECF-DD7C-A5704ACD95CA}"/>
              </a:ext>
            </a:extLst>
          </p:cNvPr>
          <p:cNvSpPr txBox="1"/>
          <p:nvPr/>
        </p:nvSpPr>
        <p:spPr>
          <a:xfrm>
            <a:off x="5607129" y="1517918"/>
            <a:ext cx="2774871" cy="755720"/>
          </a:xfrm>
          <a:prstGeom prst="rect">
            <a:avLst/>
          </a:prstGeom>
          <a:noFill/>
        </p:spPr>
        <p:txBody>
          <a:bodyPr wrap="square" rtlCol="0" anchor="t" anchorCtr="0">
            <a:spAutoFit/>
          </a:bodyPr>
          <a:lstStyle/>
          <a:p>
            <a:pPr>
              <a:lnSpc>
                <a:spcPct val="130000"/>
              </a:lnSpc>
            </a:pPr>
            <a:r>
              <a:rPr lang="en-US" altLang="ja-JP" dirty="0">
                <a:solidFill>
                  <a:prstClr val="black"/>
                </a:solidFill>
                <a:latin typeface="BIZ UDPゴシック" panose="020B0400000000000000" pitchFamily="50" charset="-128"/>
                <a:ea typeface="BIZ UDPゴシック" panose="020B0400000000000000" pitchFamily="50" charset="-128"/>
              </a:rPr>
              <a:t>｢</a:t>
            </a:r>
            <a:r>
              <a:rPr lang="ja-JP" altLang="en-US" dirty="0">
                <a:solidFill>
                  <a:prstClr val="black"/>
                </a:solidFill>
                <a:latin typeface="BIZ UDPゴシック" panose="020B0400000000000000" pitchFamily="50" charset="-128"/>
                <a:ea typeface="BIZ UDPゴシック" panose="020B0400000000000000" pitchFamily="50" charset="-128"/>
              </a:rPr>
              <a:t>次へ</a:t>
            </a:r>
            <a:r>
              <a:rPr lang="en-US" altLang="ja-JP" dirty="0">
                <a:solidFill>
                  <a:prstClr val="black"/>
                </a:solidFill>
                <a:latin typeface="BIZ UDPゴシック" panose="020B0400000000000000" pitchFamily="50" charset="-128"/>
                <a:ea typeface="BIZ UDPゴシック" panose="020B0400000000000000" pitchFamily="50" charset="-128"/>
              </a:rPr>
              <a:t>｣</a:t>
            </a:r>
            <a:r>
              <a:rPr lang="ja-JP" altLang="en-US" dirty="0">
                <a:solidFill>
                  <a:prstClr val="black"/>
                </a:solidFill>
                <a:latin typeface="BIZ UDPゴシック" panose="020B0400000000000000" pitchFamily="50" charset="-128"/>
                <a:ea typeface="BIZ UDPゴシック" panose="020B0400000000000000" pitchFamily="50" charset="-128"/>
              </a:rPr>
              <a:t>をダブルタップ</a:t>
            </a:r>
            <a:endParaRPr lang="en-US" altLang="ja-JP" dirty="0">
              <a:solidFill>
                <a:prstClr val="black"/>
              </a:solidFill>
              <a:latin typeface="BIZ UDPゴシック" panose="020B0400000000000000" pitchFamily="50" charset="-128"/>
              <a:ea typeface="BIZ UDPゴシック" panose="020B0400000000000000" pitchFamily="50" charset="-128"/>
            </a:endParaRPr>
          </a:p>
          <a:p>
            <a:pPr>
              <a:lnSpc>
                <a:spcPct val="130000"/>
              </a:lnSpc>
            </a:pPr>
            <a:r>
              <a:rPr lang="ja-JP" altLang="en-US" dirty="0">
                <a:solidFill>
                  <a:prstClr val="black"/>
                </a:solidFill>
                <a:latin typeface="BIZ UDPゴシック" panose="020B0400000000000000" pitchFamily="50" charset="-128"/>
                <a:ea typeface="BIZ UDPゴシック" panose="020B0400000000000000" pitchFamily="50" charset="-128"/>
              </a:rPr>
              <a:t>します</a:t>
            </a:r>
          </a:p>
        </p:txBody>
      </p:sp>
      <p:sp>
        <p:nvSpPr>
          <p:cNvPr id="35" name="テキスト ボックス 34">
            <a:extLst>
              <a:ext uri="{FF2B5EF4-FFF2-40B4-BE49-F238E27FC236}">
                <a16:creationId xmlns:a16="http://schemas.microsoft.com/office/drawing/2014/main" id="{40116809-0E75-DA62-363D-A9B3DE0ABFB3}"/>
              </a:ext>
            </a:extLst>
          </p:cNvPr>
          <p:cNvSpPr txBox="1"/>
          <p:nvPr/>
        </p:nvSpPr>
        <p:spPr>
          <a:xfrm>
            <a:off x="1427933" y="1512998"/>
            <a:ext cx="3382217" cy="755720"/>
          </a:xfrm>
          <a:prstGeom prst="rect">
            <a:avLst/>
          </a:prstGeom>
          <a:noFill/>
        </p:spPr>
        <p:txBody>
          <a:bodyPr wrap="square" lIns="91440" tIns="45720" rIns="91440" bIns="45720" rtlCol="0" anchor="t">
            <a:spAutoFit/>
          </a:bodyPr>
          <a:lstStyle/>
          <a:p>
            <a:pPr>
              <a:lnSpc>
                <a:spcPct val="130000"/>
              </a:lnSpc>
            </a:pPr>
            <a:r>
              <a:rPr lang="ja-JP" altLang="en-US"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画面を下から上にスクロールし送信結果を確認します</a:t>
            </a:r>
            <a:endPar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36" name="矢印: 下 35">
            <a:extLst>
              <a:ext uri="{FF2B5EF4-FFF2-40B4-BE49-F238E27FC236}">
                <a16:creationId xmlns:a16="http://schemas.microsoft.com/office/drawing/2014/main" id="{972FF674-8824-CB74-982C-F8FEFE95CA5C}"/>
              </a:ext>
            </a:extLst>
          </p:cNvPr>
          <p:cNvSpPr/>
          <p:nvPr/>
        </p:nvSpPr>
        <p:spPr>
          <a:xfrm rot="10800000">
            <a:off x="2103707" y="3459144"/>
            <a:ext cx="641744" cy="1931860"/>
          </a:xfrm>
          <a:prstGeom prst="downArrow">
            <a:avLst/>
          </a:prstGeom>
          <a:solidFill>
            <a:srgbClr val="FFFFFF">
              <a:alpha val="69804"/>
            </a:srgbClr>
          </a:solidFill>
          <a:ln w="38100">
            <a:solidFill>
              <a:srgbClr val="FF330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9" name="四角形: 角を丸くする 38">
            <a:extLst>
              <a:ext uri="{FF2B5EF4-FFF2-40B4-BE49-F238E27FC236}">
                <a16:creationId xmlns:a16="http://schemas.microsoft.com/office/drawing/2014/main" id="{FD896C3F-A0EA-04C8-E983-3427CA399760}"/>
              </a:ext>
            </a:extLst>
          </p:cNvPr>
          <p:cNvSpPr/>
          <p:nvPr/>
        </p:nvSpPr>
        <p:spPr>
          <a:xfrm>
            <a:off x="5392457" y="6245309"/>
            <a:ext cx="2653655" cy="482479"/>
          </a:xfrm>
          <a:prstGeom prst="roundRect">
            <a:avLst>
              <a:gd name="adj" fmla="val 7387"/>
            </a:avLst>
          </a:prstGeom>
          <a:noFill/>
          <a:ln w="38100">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412153328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a:extLst>
              <a:ext uri="{FF2B5EF4-FFF2-40B4-BE49-F238E27FC236}">
                <a16:creationId xmlns:a16="http://schemas.microsoft.com/office/drawing/2014/main" id="{60C6421C-2D0B-DCB7-C5DA-2FFB44C9E0DA}"/>
              </a:ext>
            </a:extLst>
          </p:cNvPr>
          <p:cNvPicPr>
            <a:picLocks noChangeAspect="1"/>
          </p:cNvPicPr>
          <p:nvPr/>
        </p:nvPicPr>
        <p:blipFill>
          <a:blip r:embed="rId4"/>
          <a:stretch>
            <a:fillRect/>
          </a:stretch>
        </p:blipFill>
        <p:spPr>
          <a:xfrm>
            <a:off x="5494156" y="2478214"/>
            <a:ext cx="2450804" cy="4090771"/>
          </a:xfrm>
          <a:prstGeom prst="rect">
            <a:avLst/>
          </a:prstGeom>
        </p:spPr>
      </p:pic>
      <p:pic>
        <p:nvPicPr>
          <p:cNvPr id="19" name="図 18">
            <a:extLst>
              <a:ext uri="{FF2B5EF4-FFF2-40B4-BE49-F238E27FC236}">
                <a16:creationId xmlns:a16="http://schemas.microsoft.com/office/drawing/2014/main" id="{CC7A967A-F24A-CDB6-0606-C491852AED9C}"/>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427934" y="2333855"/>
            <a:ext cx="1993565" cy="4340728"/>
          </a:xfrm>
          <a:prstGeom prst="rect">
            <a:avLst/>
          </a:prstGeom>
          <a:ln>
            <a:solidFill>
              <a:schemeClr val="tx1"/>
            </a:solidFill>
          </a:ln>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ctrTitle"/>
          </p:nvPr>
        </p:nvSpPr>
        <p:spPr/>
        <p:txBody>
          <a:bodyPr vert="horz">
            <a:noAutofit/>
          </a:bodyPr>
          <a:lstStyle/>
          <a:p>
            <a:r>
              <a:rPr lang="ja-JP" altLang="en-US" dirty="0"/>
              <a:t>申告書データを印刷して保存</a:t>
            </a:r>
          </a:p>
        </p:txBody>
      </p:sp>
      <p:sp>
        <p:nvSpPr>
          <p:cNvPr id="6" name="タイトル 1">
            <a:extLst>
              <a:ext uri="{FF2B5EF4-FFF2-40B4-BE49-F238E27FC236}">
                <a16:creationId xmlns:a16="http://schemas.microsoft.com/office/drawing/2014/main" id="{C0B55FB9-0ECD-7B8C-D399-7AE9236F9816}"/>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3-J</a:t>
            </a:r>
          </a:p>
        </p:txBody>
      </p:sp>
      <p:sp>
        <p:nvSpPr>
          <p:cNvPr id="4" name="サブタイトル 2">
            <a:extLst>
              <a:ext uri="{FF2B5EF4-FFF2-40B4-BE49-F238E27FC236}">
                <a16:creationId xmlns:a16="http://schemas.microsoft.com/office/drawing/2014/main" id="{79CC1A92-04C6-AE97-D920-D309A92AE4A1}"/>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en-US" altLang="ja-JP" sz="2200" dirty="0">
                <a:latin typeface="BIZ UDPゴシック" panose="020B0400000000000000" pitchFamily="50" charset="-128"/>
                <a:ea typeface="BIZ UDPゴシック" panose="020B0400000000000000" pitchFamily="50" charset="-128"/>
              </a:rPr>
              <a:t>STEP</a:t>
            </a:r>
            <a:r>
              <a:rPr lang="ja-JP" altLang="en-US" sz="2200" dirty="0">
                <a:latin typeface="BIZ UDPゴシック" panose="020B0400000000000000" pitchFamily="50" charset="-128"/>
                <a:ea typeface="BIZ UDPゴシック" panose="020B0400000000000000" pitchFamily="50" charset="-128"/>
              </a:rPr>
              <a:t>３ 送信票兼送付書等を印刷します</a:t>
            </a:r>
          </a:p>
        </p:txBody>
      </p:sp>
      <p:cxnSp>
        <p:nvCxnSpPr>
          <p:cNvPr id="13" name="直線矢印コネクタ 12">
            <a:extLst>
              <a:ext uri="{FF2B5EF4-FFF2-40B4-BE49-F238E27FC236}">
                <a16:creationId xmlns:a16="http://schemas.microsoft.com/office/drawing/2014/main" id="{11DC774E-F204-D9F1-76AB-A4DD70DA345A}"/>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DFA45860-F023-30AF-2AE8-5C140AB3B3B3}"/>
              </a:ext>
            </a:extLst>
          </p:cNvPr>
          <p:cNvSpPr txBox="1"/>
          <p:nvPr/>
        </p:nvSpPr>
        <p:spPr>
          <a:xfrm>
            <a:off x="889484"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❶</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1" name="テキスト ボックス 20">
            <a:extLst>
              <a:ext uri="{FF2B5EF4-FFF2-40B4-BE49-F238E27FC236}">
                <a16:creationId xmlns:a16="http://schemas.microsoft.com/office/drawing/2014/main" id="{ABAC9FB8-BB58-939D-63EB-581C277E449C}"/>
              </a:ext>
            </a:extLst>
          </p:cNvPr>
          <p:cNvSpPr txBox="1"/>
          <p:nvPr/>
        </p:nvSpPr>
        <p:spPr>
          <a:xfrm>
            <a:off x="1427934" y="1512998"/>
            <a:ext cx="2732586" cy="755720"/>
          </a:xfrm>
          <a:prstGeom prst="rect">
            <a:avLst/>
          </a:prstGeom>
          <a:noFill/>
        </p:spPr>
        <p:txBody>
          <a:bodyPr wrap="square" lIns="91440" tIns="45720" rIns="91440" bIns="45720" rtlCol="0" anchor="t">
            <a:spAutoFit/>
          </a:bodyPr>
          <a:lstStyle/>
          <a:p>
            <a:pPr>
              <a:lnSpc>
                <a:spcPct val="130000"/>
              </a:lnSpc>
            </a:pPr>
            <a:r>
              <a:rPr lang="en-US" altLang="ja-JP"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申請書等を表示する</a:t>
            </a:r>
            <a:r>
              <a:rPr lang="en-US" altLang="ja-JP"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をダブルタップします</a:t>
            </a:r>
          </a:p>
        </p:txBody>
      </p:sp>
      <p:sp>
        <p:nvSpPr>
          <p:cNvPr id="26" name="テキスト ボックス 25">
            <a:extLst>
              <a:ext uri="{FF2B5EF4-FFF2-40B4-BE49-F238E27FC236}">
                <a16:creationId xmlns:a16="http://schemas.microsoft.com/office/drawing/2014/main" id="{38C1B4B9-C96A-6517-82E0-09DCD084FA95}"/>
              </a:ext>
            </a:extLst>
          </p:cNvPr>
          <p:cNvSpPr txBox="1"/>
          <p:nvPr/>
        </p:nvSpPr>
        <p:spPr>
          <a:xfrm>
            <a:off x="5093178" y="1512998"/>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❷</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10" name="テキスト ボックス 9">
            <a:extLst>
              <a:ext uri="{FF2B5EF4-FFF2-40B4-BE49-F238E27FC236}">
                <a16:creationId xmlns:a16="http://schemas.microsoft.com/office/drawing/2014/main" id="{06FB4113-A43E-B53F-1DDE-AD9149DAC23F}"/>
              </a:ext>
            </a:extLst>
          </p:cNvPr>
          <p:cNvSpPr txBox="1"/>
          <p:nvPr/>
        </p:nvSpPr>
        <p:spPr>
          <a:xfrm>
            <a:off x="6522189" y="983661"/>
            <a:ext cx="2476471" cy="369332"/>
          </a:xfrm>
          <a:prstGeom prst="rect">
            <a:avLst/>
          </a:prstGeom>
          <a:solidFill>
            <a:schemeClr val="accent2">
              <a:lumMod val="40000"/>
              <a:lumOff val="60000"/>
            </a:schemeClr>
          </a:solidFill>
        </p:spPr>
        <p:txBody>
          <a:bodyPr wrap="square" rtlCol="0">
            <a:spAutoFit/>
          </a:bodyPr>
          <a:lstStyle/>
          <a:p>
            <a:pPr algn="ctr"/>
            <a:r>
              <a:rPr lang="en-US" altLang="ja-JP" b="1" dirty="0">
                <a:latin typeface="BIZ UDPゴシック" panose="020B0400000000000000" pitchFamily="50" charset="-128"/>
                <a:ea typeface="BIZ UDPゴシック" panose="020B0400000000000000" pitchFamily="50" charset="-128"/>
                <a:cs typeface="Meiryo" charset="-128"/>
              </a:rPr>
              <a:t>Android</a:t>
            </a:r>
            <a:r>
              <a:rPr lang="ja-JP" altLang="en-US" b="1" dirty="0">
                <a:latin typeface="BIZ UDPゴシック" panose="020B0400000000000000" pitchFamily="50" charset="-128"/>
                <a:ea typeface="BIZ UDPゴシック" panose="020B0400000000000000" pitchFamily="50" charset="-128"/>
                <a:cs typeface="Meiryo" charset="-128"/>
              </a:rPr>
              <a:t>の場合</a:t>
            </a:r>
          </a:p>
        </p:txBody>
      </p:sp>
      <p:sp>
        <p:nvSpPr>
          <p:cNvPr id="3" name="四角形: 角を丸くする 2">
            <a:extLst>
              <a:ext uri="{FF2B5EF4-FFF2-40B4-BE49-F238E27FC236}">
                <a16:creationId xmlns:a16="http://schemas.microsoft.com/office/drawing/2014/main" id="{DADAF43D-1F68-D792-27EE-7F100927F407}"/>
              </a:ext>
            </a:extLst>
          </p:cNvPr>
          <p:cNvSpPr/>
          <p:nvPr/>
        </p:nvSpPr>
        <p:spPr>
          <a:xfrm>
            <a:off x="1334323" y="5300781"/>
            <a:ext cx="2198729" cy="360000"/>
          </a:xfrm>
          <a:prstGeom prst="roundRect">
            <a:avLst>
              <a:gd name="adj" fmla="val 10479"/>
            </a:avLst>
          </a:prstGeom>
          <a:noFill/>
          <a:ln w="38100">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
        <p:nvSpPr>
          <p:cNvPr id="17" name="Slide Number Placeholder 5">
            <a:extLst>
              <a:ext uri="{FF2B5EF4-FFF2-40B4-BE49-F238E27FC236}">
                <a16:creationId xmlns:a16="http://schemas.microsoft.com/office/drawing/2014/main" id="{A14760BF-CA4F-ED5C-FCFD-5D4B8EFD68F2}"/>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64</a:t>
            </a:r>
          </a:p>
        </p:txBody>
      </p:sp>
      <p:sp>
        <p:nvSpPr>
          <p:cNvPr id="46" name="テキスト ボックス 45">
            <a:extLst>
              <a:ext uri="{FF2B5EF4-FFF2-40B4-BE49-F238E27FC236}">
                <a16:creationId xmlns:a16="http://schemas.microsoft.com/office/drawing/2014/main" id="{C729E0E4-F06B-7620-D400-95A443CEFA5B}"/>
              </a:ext>
            </a:extLst>
          </p:cNvPr>
          <p:cNvSpPr txBox="1"/>
          <p:nvPr/>
        </p:nvSpPr>
        <p:spPr>
          <a:xfrm>
            <a:off x="8004738" y="3237010"/>
            <a:ext cx="1189596" cy="1002134"/>
          </a:xfrm>
          <a:prstGeom prst="rect">
            <a:avLst/>
          </a:prstGeom>
          <a:noFill/>
        </p:spPr>
        <p:txBody>
          <a:bodyPr wrap="square" lIns="91440" tIns="45720" rIns="91440" bIns="45720" rtlCol="0" anchor="t">
            <a:spAutoFit/>
          </a:bodyPr>
          <a:lstStyle/>
          <a:p>
            <a:pPr>
              <a:lnSpc>
                <a:spcPct val="130000"/>
              </a:lnSpc>
            </a:pPr>
            <a:r>
              <a:rPr lang="en-US" altLang="ja-JP" sz="1600" kern="100" dirty="0">
                <a:solidFill>
                  <a:schemeClr val="accent1"/>
                </a:solidFill>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1600" kern="100" dirty="0">
                <a:solidFill>
                  <a:schemeClr val="accent1"/>
                </a:solidFill>
                <a:latin typeface="BIZ UDPゴシック" panose="020B0400000000000000" pitchFamily="50" charset="-128"/>
                <a:ea typeface="BIZ UDPゴシック" panose="020B0400000000000000" pitchFamily="50" charset="-128"/>
                <a:cs typeface="Times New Roman" panose="02020603050405020304" pitchFamily="18" charset="0"/>
              </a:rPr>
              <a:t>帳票は複数枚あります</a:t>
            </a:r>
          </a:p>
        </p:txBody>
      </p:sp>
      <p:sp>
        <p:nvSpPr>
          <p:cNvPr id="48" name="テキスト ボックス 47">
            <a:extLst>
              <a:ext uri="{FF2B5EF4-FFF2-40B4-BE49-F238E27FC236}">
                <a16:creationId xmlns:a16="http://schemas.microsoft.com/office/drawing/2014/main" id="{F4933986-1E76-58F4-104E-987427627E68}"/>
              </a:ext>
            </a:extLst>
          </p:cNvPr>
          <p:cNvSpPr txBox="1"/>
          <p:nvPr/>
        </p:nvSpPr>
        <p:spPr>
          <a:xfrm>
            <a:off x="5607129" y="1517918"/>
            <a:ext cx="2774871" cy="395621"/>
          </a:xfrm>
          <a:prstGeom prst="rect">
            <a:avLst/>
          </a:prstGeom>
          <a:noFill/>
        </p:spPr>
        <p:txBody>
          <a:bodyPr wrap="square" rtlCol="0" anchor="t" anchorCtr="0">
            <a:spAutoFit/>
          </a:bodyPr>
          <a:lstStyle/>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帳票の内容を確認します</a:t>
            </a:r>
          </a:p>
        </p:txBody>
      </p:sp>
      <p:sp>
        <p:nvSpPr>
          <p:cNvPr id="45" name="四角形: 角を丸くする 44">
            <a:extLst>
              <a:ext uri="{FF2B5EF4-FFF2-40B4-BE49-F238E27FC236}">
                <a16:creationId xmlns:a16="http://schemas.microsoft.com/office/drawing/2014/main" id="{1998A97A-4B6F-80A8-70C6-3C8463854011}"/>
              </a:ext>
            </a:extLst>
          </p:cNvPr>
          <p:cNvSpPr/>
          <p:nvPr/>
        </p:nvSpPr>
        <p:spPr>
          <a:xfrm>
            <a:off x="5402376" y="3109345"/>
            <a:ext cx="2603909" cy="2793514"/>
          </a:xfrm>
          <a:prstGeom prst="roundRect">
            <a:avLst>
              <a:gd name="adj" fmla="val 4568"/>
            </a:avLst>
          </a:prstGeom>
          <a:noFill/>
          <a:ln w="38100">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347801689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92C5D079-FE1F-C14C-B915-B509F335E868}"/>
              </a:ext>
            </a:extLst>
          </p:cNvPr>
          <p:cNvPicPr>
            <a:picLocks noChangeAspect="1"/>
          </p:cNvPicPr>
          <p:nvPr/>
        </p:nvPicPr>
        <p:blipFill>
          <a:blip r:embed="rId4"/>
          <a:stretch>
            <a:fillRect/>
          </a:stretch>
        </p:blipFill>
        <p:spPr>
          <a:xfrm>
            <a:off x="1202846" y="2448287"/>
            <a:ext cx="2450804" cy="4090771"/>
          </a:xfrm>
          <a:prstGeom prst="rect">
            <a:avLst/>
          </a:prstGeom>
        </p:spPr>
      </p:pic>
      <p:pic>
        <p:nvPicPr>
          <p:cNvPr id="5" name="図 4">
            <a:extLst>
              <a:ext uri="{FF2B5EF4-FFF2-40B4-BE49-F238E27FC236}">
                <a16:creationId xmlns:a16="http://schemas.microsoft.com/office/drawing/2014/main" id="{CB181108-2A4D-AE70-D417-BA586B5E7F28}"/>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5721334" y="2348309"/>
            <a:ext cx="1994400" cy="4322439"/>
          </a:xfrm>
          <a:prstGeom prst="rect">
            <a:avLst/>
          </a:prstGeom>
          <a:ln>
            <a:solidFill>
              <a:schemeClr val="tx1"/>
            </a:solidFill>
          </a:ln>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ctrTitle"/>
          </p:nvPr>
        </p:nvSpPr>
        <p:spPr/>
        <p:txBody>
          <a:bodyPr vert="horz">
            <a:noAutofit/>
          </a:bodyPr>
          <a:lstStyle/>
          <a:p>
            <a:r>
              <a:rPr lang="ja-JP" altLang="en-US" dirty="0"/>
              <a:t>申告書データを印刷して保存</a:t>
            </a:r>
          </a:p>
        </p:txBody>
      </p:sp>
      <p:sp>
        <p:nvSpPr>
          <p:cNvPr id="6" name="タイトル 1">
            <a:extLst>
              <a:ext uri="{FF2B5EF4-FFF2-40B4-BE49-F238E27FC236}">
                <a16:creationId xmlns:a16="http://schemas.microsoft.com/office/drawing/2014/main" id="{C0B55FB9-0ECD-7B8C-D399-7AE9236F9816}"/>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3-J</a:t>
            </a:r>
          </a:p>
        </p:txBody>
      </p:sp>
      <p:sp>
        <p:nvSpPr>
          <p:cNvPr id="4" name="サブタイトル 2">
            <a:extLst>
              <a:ext uri="{FF2B5EF4-FFF2-40B4-BE49-F238E27FC236}">
                <a16:creationId xmlns:a16="http://schemas.microsoft.com/office/drawing/2014/main" id="{79CC1A92-04C6-AE97-D920-D309A92AE4A1}"/>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en-US" altLang="ja-JP" sz="2200" dirty="0">
                <a:latin typeface="BIZ UDPゴシック" panose="020B0400000000000000" pitchFamily="50" charset="-128"/>
                <a:ea typeface="BIZ UDPゴシック" panose="020B0400000000000000" pitchFamily="50" charset="-128"/>
              </a:rPr>
              <a:t>STEP</a:t>
            </a:r>
            <a:r>
              <a:rPr lang="ja-JP" altLang="en-US" sz="2200" dirty="0">
                <a:latin typeface="BIZ UDPゴシック" panose="020B0400000000000000" pitchFamily="50" charset="-128"/>
                <a:ea typeface="BIZ UDPゴシック" panose="020B0400000000000000" pitchFamily="50" charset="-128"/>
              </a:rPr>
              <a:t>３ 送信票兼送付書等を印刷します</a:t>
            </a:r>
          </a:p>
        </p:txBody>
      </p:sp>
      <p:cxnSp>
        <p:nvCxnSpPr>
          <p:cNvPr id="13" name="直線矢印コネクタ 12">
            <a:extLst>
              <a:ext uri="{FF2B5EF4-FFF2-40B4-BE49-F238E27FC236}">
                <a16:creationId xmlns:a16="http://schemas.microsoft.com/office/drawing/2014/main" id="{11DC774E-F204-D9F1-76AB-A4DD70DA345A}"/>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DFA45860-F023-30AF-2AE8-5C140AB3B3B3}"/>
              </a:ext>
            </a:extLst>
          </p:cNvPr>
          <p:cNvSpPr txBox="1"/>
          <p:nvPr/>
        </p:nvSpPr>
        <p:spPr>
          <a:xfrm>
            <a:off x="889484"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❸</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1" name="テキスト ボックス 20">
            <a:extLst>
              <a:ext uri="{FF2B5EF4-FFF2-40B4-BE49-F238E27FC236}">
                <a16:creationId xmlns:a16="http://schemas.microsoft.com/office/drawing/2014/main" id="{ABAC9FB8-BB58-939D-63EB-581C277E449C}"/>
              </a:ext>
            </a:extLst>
          </p:cNvPr>
          <p:cNvSpPr txBox="1"/>
          <p:nvPr/>
        </p:nvSpPr>
        <p:spPr>
          <a:xfrm>
            <a:off x="1427933" y="1512998"/>
            <a:ext cx="3331613" cy="755720"/>
          </a:xfrm>
          <a:prstGeom prst="rect">
            <a:avLst/>
          </a:prstGeom>
          <a:noFill/>
        </p:spPr>
        <p:txBody>
          <a:bodyPr wrap="square" lIns="91440" tIns="45720" rIns="91440" bIns="45720" rtlCol="0" anchor="t">
            <a:spAutoFit/>
          </a:bodyPr>
          <a:lstStyle/>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左上の戻るマーク　　　を</a:t>
            </a:r>
            <a:endParaRPr lang="en-US" altLang="ja-JP"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a:lnSpc>
                <a:spcPct val="130000"/>
              </a:lnSpc>
            </a:pPr>
            <a:r>
              <a:rPr lang="ja-JP" altLang="en-US"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ダブルタップします</a:t>
            </a:r>
            <a:endPar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26" name="テキスト ボックス 25">
            <a:extLst>
              <a:ext uri="{FF2B5EF4-FFF2-40B4-BE49-F238E27FC236}">
                <a16:creationId xmlns:a16="http://schemas.microsoft.com/office/drawing/2014/main" id="{38C1B4B9-C96A-6517-82E0-09DCD084FA95}"/>
              </a:ext>
            </a:extLst>
          </p:cNvPr>
          <p:cNvSpPr txBox="1"/>
          <p:nvPr/>
        </p:nvSpPr>
        <p:spPr>
          <a:xfrm>
            <a:off x="5093178" y="1512998"/>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❹</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31" name="テキスト ボックス 30">
            <a:extLst>
              <a:ext uri="{FF2B5EF4-FFF2-40B4-BE49-F238E27FC236}">
                <a16:creationId xmlns:a16="http://schemas.microsoft.com/office/drawing/2014/main" id="{9294E6C3-633E-05EF-F81B-0CB50EFC6506}"/>
              </a:ext>
            </a:extLst>
          </p:cNvPr>
          <p:cNvSpPr txBox="1"/>
          <p:nvPr/>
        </p:nvSpPr>
        <p:spPr>
          <a:xfrm>
            <a:off x="5607129" y="1512998"/>
            <a:ext cx="3192520" cy="395621"/>
          </a:xfrm>
          <a:prstGeom prst="rect">
            <a:avLst/>
          </a:prstGeom>
          <a:noFill/>
        </p:spPr>
        <p:txBody>
          <a:bodyPr wrap="square" rtlCol="0" anchor="t" anchorCtr="0">
            <a:spAutoFit/>
          </a:bodyPr>
          <a:lstStyle/>
          <a:p>
            <a:pPr>
              <a:lnSpc>
                <a:spcPct val="130000"/>
              </a:lnSpc>
            </a:pPr>
            <a:r>
              <a:rPr lang="en-US" altLang="ja-JP" sz="1800" dirty="0">
                <a:solidFill>
                  <a:prstClr val="black"/>
                </a:solidFill>
                <a:latin typeface="BIZ UDPゴシック" panose="020B0400000000000000" pitchFamily="50" charset="-128"/>
                <a:ea typeface="BIZ UDPゴシック" panose="020B0400000000000000" pitchFamily="50" charset="-128"/>
              </a:rPr>
              <a:t>｢</a:t>
            </a:r>
            <a:r>
              <a:rPr lang="ja-JP" altLang="en-US" sz="1800" dirty="0">
                <a:solidFill>
                  <a:prstClr val="black"/>
                </a:solidFill>
                <a:latin typeface="BIZ UDPゴシック" panose="020B0400000000000000" pitchFamily="50" charset="-128"/>
                <a:ea typeface="BIZ UDPゴシック" panose="020B0400000000000000" pitchFamily="50" charset="-128"/>
              </a:rPr>
              <a:t>次へ</a:t>
            </a:r>
            <a:r>
              <a:rPr lang="en-US" altLang="ja-JP" sz="1800" dirty="0">
                <a:solidFill>
                  <a:prstClr val="black"/>
                </a:solidFill>
                <a:latin typeface="BIZ UDPゴシック" panose="020B0400000000000000" pitchFamily="50" charset="-128"/>
                <a:ea typeface="BIZ UDPゴシック" panose="020B0400000000000000" pitchFamily="50" charset="-128"/>
              </a:rPr>
              <a:t>｣</a:t>
            </a:r>
            <a:r>
              <a:rPr lang="ja-JP" altLang="en-US" sz="1800" dirty="0">
                <a:solidFill>
                  <a:prstClr val="black"/>
                </a:solidFill>
                <a:latin typeface="BIZ UDPゴシック" panose="020B0400000000000000" pitchFamily="50" charset="-128"/>
                <a:ea typeface="BIZ UDPゴシック" panose="020B0400000000000000" pitchFamily="50" charset="-128"/>
              </a:rPr>
              <a:t>をダブルタップします</a:t>
            </a:r>
          </a:p>
        </p:txBody>
      </p:sp>
      <p:sp>
        <p:nvSpPr>
          <p:cNvPr id="10" name="テキスト ボックス 9">
            <a:extLst>
              <a:ext uri="{FF2B5EF4-FFF2-40B4-BE49-F238E27FC236}">
                <a16:creationId xmlns:a16="http://schemas.microsoft.com/office/drawing/2014/main" id="{06FB4113-A43E-B53F-1DDE-AD9149DAC23F}"/>
              </a:ext>
            </a:extLst>
          </p:cNvPr>
          <p:cNvSpPr txBox="1"/>
          <p:nvPr/>
        </p:nvSpPr>
        <p:spPr>
          <a:xfrm>
            <a:off x="6522189" y="983661"/>
            <a:ext cx="2476471" cy="369332"/>
          </a:xfrm>
          <a:prstGeom prst="rect">
            <a:avLst/>
          </a:prstGeom>
          <a:solidFill>
            <a:schemeClr val="accent2">
              <a:lumMod val="40000"/>
              <a:lumOff val="60000"/>
            </a:schemeClr>
          </a:solidFill>
        </p:spPr>
        <p:txBody>
          <a:bodyPr wrap="square" rtlCol="0">
            <a:spAutoFit/>
          </a:bodyPr>
          <a:lstStyle/>
          <a:p>
            <a:pPr algn="ctr"/>
            <a:r>
              <a:rPr lang="en-US" altLang="ja-JP" b="1" dirty="0">
                <a:latin typeface="BIZ UDPゴシック" panose="020B0400000000000000" pitchFamily="50" charset="-128"/>
                <a:ea typeface="BIZ UDPゴシック" panose="020B0400000000000000" pitchFamily="50" charset="-128"/>
                <a:cs typeface="Meiryo" charset="-128"/>
              </a:rPr>
              <a:t>Android</a:t>
            </a:r>
            <a:r>
              <a:rPr lang="ja-JP" altLang="en-US" b="1" dirty="0">
                <a:latin typeface="BIZ UDPゴシック" panose="020B0400000000000000" pitchFamily="50" charset="-128"/>
                <a:ea typeface="BIZ UDPゴシック" panose="020B0400000000000000" pitchFamily="50" charset="-128"/>
                <a:cs typeface="Meiryo" charset="-128"/>
              </a:rPr>
              <a:t>の場合</a:t>
            </a:r>
          </a:p>
        </p:txBody>
      </p:sp>
      <p:sp>
        <p:nvSpPr>
          <p:cNvPr id="17" name="Slide Number Placeholder 5">
            <a:extLst>
              <a:ext uri="{FF2B5EF4-FFF2-40B4-BE49-F238E27FC236}">
                <a16:creationId xmlns:a16="http://schemas.microsoft.com/office/drawing/2014/main" id="{A14760BF-CA4F-ED5C-FCFD-5D4B8EFD68F2}"/>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65</a:t>
            </a:r>
          </a:p>
        </p:txBody>
      </p:sp>
      <p:pic>
        <p:nvPicPr>
          <p:cNvPr id="8" name="図 7">
            <a:extLst>
              <a:ext uri="{FF2B5EF4-FFF2-40B4-BE49-F238E27FC236}">
                <a16:creationId xmlns:a16="http://schemas.microsoft.com/office/drawing/2014/main" id="{ED88D500-07EE-A450-6C07-1FBB2258C35F}"/>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3361765" y="1603143"/>
            <a:ext cx="316731" cy="268665"/>
          </a:xfrm>
          <a:prstGeom prst="rect">
            <a:avLst/>
          </a:prstGeom>
        </p:spPr>
      </p:pic>
      <p:sp>
        <p:nvSpPr>
          <p:cNvPr id="9" name="四角形: 角を丸くする 8">
            <a:extLst>
              <a:ext uri="{FF2B5EF4-FFF2-40B4-BE49-F238E27FC236}">
                <a16:creationId xmlns:a16="http://schemas.microsoft.com/office/drawing/2014/main" id="{D4E38A48-8463-57BF-BAA1-7877CB86DB95}"/>
              </a:ext>
            </a:extLst>
          </p:cNvPr>
          <p:cNvSpPr/>
          <p:nvPr/>
        </p:nvSpPr>
        <p:spPr>
          <a:xfrm>
            <a:off x="1154537" y="2516871"/>
            <a:ext cx="476307" cy="381495"/>
          </a:xfrm>
          <a:prstGeom prst="roundRect">
            <a:avLst>
              <a:gd name="adj" fmla="val 10479"/>
            </a:avLst>
          </a:prstGeom>
          <a:noFill/>
          <a:ln w="38100">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
        <p:nvSpPr>
          <p:cNvPr id="20" name="四角形: 角を丸くする 19">
            <a:extLst>
              <a:ext uri="{FF2B5EF4-FFF2-40B4-BE49-F238E27FC236}">
                <a16:creationId xmlns:a16="http://schemas.microsoft.com/office/drawing/2014/main" id="{4ED3BC09-D8B0-8D4A-C932-C53E03147786}"/>
              </a:ext>
            </a:extLst>
          </p:cNvPr>
          <p:cNvSpPr/>
          <p:nvPr/>
        </p:nvSpPr>
        <p:spPr>
          <a:xfrm>
            <a:off x="5619920" y="6264208"/>
            <a:ext cx="2198729" cy="360000"/>
          </a:xfrm>
          <a:prstGeom prst="roundRect">
            <a:avLst>
              <a:gd name="adj" fmla="val 10479"/>
            </a:avLst>
          </a:prstGeom>
          <a:noFill/>
          <a:ln w="38100">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0379690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a:extLst>
              <a:ext uri="{FF2B5EF4-FFF2-40B4-BE49-F238E27FC236}">
                <a16:creationId xmlns:a16="http://schemas.microsoft.com/office/drawing/2014/main" id="{F0E703A0-A119-F0D0-9ECF-0125E59DFCEB}"/>
              </a:ext>
            </a:extLst>
          </p:cNvPr>
          <p:cNvPicPr>
            <a:picLocks noChangeAspect="1"/>
          </p:cNvPicPr>
          <p:nvPr/>
        </p:nvPicPr>
        <p:blipFill>
          <a:blip r:embed="rId4"/>
          <a:stretch>
            <a:fillRect/>
          </a:stretch>
        </p:blipFill>
        <p:spPr>
          <a:xfrm>
            <a:off x="5474383" y="2448287"/>
            <a:ext cx="2450804" cy="4090771"/>
          </a:xfrm>
          <a:prstGeom prst="rect">
            <a:avLst/>
          </a:prstGeom>
        </p:spPr>
      </p:pic>
      <p:pic>
        <p:nvPicPr>
          <p:cNvPr id="5" name="図 4">
            <a:extLst>
              <a:ext uri="{FF2B5EF4-FFF2-40B4-BE49-F238E27FC236}">
                <a16:creationId xmlns:a16="http://schemas.microsoft.com/office/drawing/2014/main" id="{2205DA15-EA10-7A9C-FF6F-D8C0F8AFF530}"/>
              </a:ext>
            </a:extLst>
          </p:cNvPr>
          <p:cNvPicPr>
            <a:picLocks noChangeAspect="1"/>
          </p:cNvPicPr>
          <p:nvPr/>
        </p:nvPicPr>
        <p:blipFill>
          <a:blip r:embed="rId5"/>
          <a:stretch>
            <a:fillRect/>
          </a:stretch>
        </p:blipFill>
        <p:spPr>
          <a:xfrm>
            <a:off x="1202846" y="2448287"/>
            <a:ext cx="2450804" cy="4090771"/>
          </a:xfrm>
          <a:prstGeom prst="rect">
            <a:avLst/>
          </a:prstGeom>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ctrTitle"/>
          </p:nvPr>
        </p:nvSpPr>
        <p:spPr/>
        <p:txBody>
          <a:bodyPr vert="horz">
            <a:noAutofit/>
          </a:bodyPr>
          <a:lstStyle/>
          <a:p>
            <a:r>
              <a:rPr lang="ja-JP" altLang="en-US" dirty="0"/>
              <a:t>申告書データを印刷して保存</a:t>
            </a:r>
          </a:p>
        </p:txBody>
      </p:sp>
      <p:sp>
        <p:nvSpPr>
          <p:cNvPr id="6" name="タイトル 1">
            <a:extLst>
              <a:ext uri="{FF2B5EF4-FFF2-40B4-BE49-F238E27FC236}">
                <a16:creationId xmlns:a16="http://schemas.microsoft.com/office/drawing/2014/main" id="{C0B55FB9-0ECD-7B8C-D399-7AE9236F9816}"/>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3-J</a:t>
            </a:r>
          </a:p>
        </p:txBody>
      </p:sp>
      <p:sp>
        <p:nvSpPr>
          <p:cNvPr id="4" name="サブタイトル 2">
            <a:extLst>
              <a:ext uri="{FF2B5EF4-FFF2-40B4-BE49-F238E27FC236}">
                <a16:creationId xmlns:a16="http://schemas.microsoft.com/office/drawing/2014/main" id="{79CC1A92-04C6-AE97-D920-D309A92AE4A1}"/>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en-US" altLang="ja-JP" sz="2200" dirty="0">
                <a:latin typeface="BIZ UDPゴシック" panose="020B0400000000000000" pitchFamily="50" charset="-128"/>
                <a:ea typeface="BIZ UDPゴシック" panose="020B0400000000000000" pitchFamily="50" charset="-128"/>
              </a:rPr>
              <a:t>STEP</a:t>
            </a:r>
            <a:r>
              <a:rPr lang="ja-JP" altLang="en-US" sz="2200" dirty="0">
                <a:latin typeface="BIZ UDPゴシック" panose="020B0400000000000000" pitchFamily="50" charset="-128"/>
                <a:ea typeface="BIZ UDPゴシック" panose="020B0400000000000000" pitchFamily="50" charset="-128"/>
              </a:rPr>
              <a:t>３ 送信票兼送付書等を印刷します</a:t>
            </a:r>
          </a:p>
        </p:txBody>
      </p:sp>
      <p:cxnSp>
        <p:nvCxnSpPr>
          <p:cNvPr id="13" name="直線矢印コネクタ 12">
            <a:extLst>
              <a:ext uri="{FF2B5EF4-FFF2-40B4-BE49-F238E27FC236}">
                <a16:creationId xmlns:a16="http://schemas.microsoft.com/office/drawing/2014/main" id="{11DC774E-F204-D9F1-76AB-A4DD70DA345A}"/>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DFA45860-F023-30AF-2AE8-5C140AB3B3B3}"/>
              </a:ext>
            </a:extLst>
          </p:cNvPr>
          <p:cNvSpPr txBox="1"/>
          <p:nvPr/>
        </p:nvSpPr>
        <p:spPr>
          <a:xfrm>
            <a:off x="889484"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❺</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1" name="テキスト ボックス 20">
            <a:extLst>
              <a:ext uri="{FF2B5EF4-FFF2-40B4-BE49-F238E27FC236}">
                <a16:creationId xmlns:a16="http://schemas.microsoft.com/office/drawing/2014/main" id="{ABAC9FB8-BB58-939D-63EB-581C277E449C}"/>
              </a:ext>
            </a:extLst>
          </p:cNvPr>
          <p:cNvSpPr txBox="1"/>
          <p:nvPr/>
        </p:nvSpPr>
        <p:spPr>
          <a:xfrm>
            <a:off x="1427933" y="1512998"/>
            <a:ext cx="3042607" cy="755720"/>
          </a:xfrm>
          <a:prstGeom prst="rect">
            <a:avLst/>
          </a:prstGeom>
          <a:noFill/>
        </p:spPr>
        <p:txBody>
          <a:bodyPr wrap="square" lIns="91440" tIns="45720" rIns="91440" bIns="45720" rtlCol="0" anchor="t">
            <a:spAutoFit/>
          </a:bodyPr>
          <a:lstStyle/>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右上のメニュー　　</a:t>
            </a:r>
            <a:r>
              <a:rPr lang="ja-JP" altLang="en-US"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　 </a:t>
            </a: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を</a:t>
            </a:r>
            <a:endParaRPr lang="en-US" altLang="ja-JP"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ダブルタップします</a:t>
            </a:r>
          </a:p>
        </p:txBody>
      </p:sp>
      <p:sp>
        <p:nvSpPr>
          <p:cNvPr id="26" name="テキスト ボックス 25">
            <a:extLst>
              <a:ext uri="{FF2B5EF4-FFF2-40B4-BE49-F238E27FC236}">
                <a16:creationId xmlns:a16="http://schemas.microsoft.com/office/drawing/2014/main" id="{38C1B4B9-C96A-6517-82E0-09DCD084FA95}"/>
              </a:ext>
            </a:extLst>
          </p:cNvPr>
          <p:cNvSpPr txBox="1"/>
          <p:nvPr/>
        </p:nvSpPr>
        <p:spPr>
          <a:xfrm>
            <a:off x="5093178" y="1512998"/>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❻</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31" name="テキスト ボックス 30">
            <a:extLst>
              <a:ext uri="{FF2B5EF4-FFF2-40B4-BE49-F238E27FC236}">
                <a16:creationId xmlns:a16="http://schemas.microsoft.com/office/drawing/2014/main" id="{9294E6C3-633E-05EF-F81B-0CB50EFC6506}"/>
              </a:ext>
            </a:extLst>
          </p:cNvPr>
          <p:cNvSpPr txBox="1"/>
          <p:nvPr/>
        </p:nvSpPr>
        <p:spPr>
          <a:xfrm>
            <a:off x="5607129" y="1512998"/>
            <a:ext cx="3192520" cy="395621"/>
          </a:xfrm>
          <a:prstGeom prst="rect">
            <a:avLst/>
          </a:prstGeom>
          <a:noFill/>
        </p:spPr>
        <p:txBody>
          <a:bodyPr wrap="square" rtlCol="0" anchor="t" anchorCtr="0">
            <a:spAutoFit/>
          </a:bodyPr>
          <a:lstStyle/>
          <a:p>
            <a:pPr>
              <a:lnSpc>
                <a:spcPct val="130000"/>
              </a:lnSpc>
            </a:pPr>
            <a:r>
              <a:rPr lang="en-US" altLang="ja-JP" sz="1800" dirty="0">
                <a:solidFill>
                  <a:prstClr val="black"/>
                </a:solidFill>
                <a:latin typeface="BIZ UDPゴシック" panose="020B0400000000000000" pitchFamily="50" charset="-128"/>
                <a:ea typeface="BIZ UDPゴシック" panose="020B0400000000000000" pitchFamily="50" charset="-128"/>
              </a:rPr>
              <a:t>｢</a:t>
            </a:r>
            <a:r>
              <a:rPr lang="ja-JP" altLang="en-US" sz="1800" dirty="0">
                <a:solidFill>
                  <a:prstClr val="black"/>
                </a:solidFill>
                <a:latin typeface="BIZ UDPゴシック" panose="020B0400000000000000" pitchFamily="50" charset="-128"/>
                <a:ea typeface="BIZ UDPゴシック" panose="020B0400000000000000" pitchFamily="50" charset="-128"/>
              </a:rPr>
              <a:t>印刷</a:t>
            </a:r>
            <a:r>
              <a:rPr lang="en-US" altLang="ja-JP" sz="1800" dirty="0">
                <a:solidFill>
                  <a:prstClr val="black"/>
                </a:solidFill>
                <a:latin typeface="BIZ UDPゴシック" panose="020B0400000000000000" pitchFamily="50" charset="-128"/>
                <a:ea typeface="BIZ UDPゴシック" panose="020B0400000000000000" pitchFamily="50" charset="-128"/>
              </a:rPr>
              <a:t>｣</a:t>
            </a:r>
            <a:r>
              <a:rPr lang="ja-JP" altLang="en-US" sz="1800" dirty="0">
                <a:solidFill>
                  <a:prstClr val="black"/>
                </a:solidFill>
                <a:latin typeface="BIZ UDPゴシック" panose="020B0400000000000000" pitchFamily="50" charset="-128"/>
                <a:ea typeface="BIZ UDPゴシック" panose="020B0400000000000000" pitchFamily="50" charset="-128"/>
              </a:rPr>
              <a:t>をダブルタップします</a:t>
            </a:r>
          </a:p>
        </p:txBody>
      </p:sp>
      <p:sp>
        <p:nvSpPr>
          <p:cNvPr id="10" name="テキスト ボックス 9">
            <a:extLst>
              <a:ext uri="{FF2B5EF4-FFF2-40B4-BE49-F238E27FC236}">
                <a16:creationId xmlns:a16="http://schemas.microsoft.com/office/drawing/2014/main" id="{06FB4113-A43E-B53F-1DDE-AD9149DAC23F}"/>
              </a:ext>
            </a:extLst>
          </p:cNvPr>
          <p:cNvSpPr txBox="1"/>
          <p:nvPr/>
        </p:nvSpPr>
        <p:spPr>
          <a:xfrm>
            <a:off x="6522189" y="983661"/>
            <a:ext cx="2476471" cy="369332"/>
          </a:xfrm>
          <a:prstGeom prst="rect">
            <a:avLst/>
          </a:prstGeom>
          <a:solidFill>
            <a:schemeClr val="accent2">
              <a:lumMod val="40000"/>
              <a:lumOff val="60000"/>
            </a:schemeClr>
          </a:solidFill>
        </p:spPr>
        <p:txBody>
          <a:bodyPr wrap="square" rtlCol="0">
            <a:spAutoFit/>
          </a:bodyPr>
          <a:lstStyle/>
          <a:p>
            <a:pPr algn="ctr"/>
            <a:r>
              <a:rPr lang="en-US" altLang="ja-JP" b="1" dirty="0">
                <a:latin typeface="BIZ UDPゴシック" panose="020B0400000000000000" pitchFamily="50" charset="-128"/>
                <a:ea typeface="BIZ UDPゴシック" panose="020B0400000000000000" pitchFamily="50" charset="-128"/>
                <a:cs typeface="Meiryo" charset="-128"/>
              </a:rPr>
              <a:t>Android</a:t>
            </a:r>
            <a:r>
              <a:rPr lang="ja-JP" altLang="en-US" b="1" dirty="0">
                <a:latin typeface="BIZ UDPゴシック" panose="020B0400000000000000" pitchFamily="50" charset="-128"/>
                <a:ea typeface="BIZ UDPゴシック" panose="020B0400000000000000" pitchFamily="50" charset="-128"/>
                <a:cs typeface="Meiryo" charset="-128"/>
              </a:rPr>
              <a:t>の場合</a:t>
            </a:r>
          </a:p>
        </p:txBody>
      </p:sp>
      <p:sp>
        <p:nvSpPr>
          <p:cNvPr id="3" name="四角形: 角を丸くする 2">
            <a:extLst>
              <a:ext uri="{FF2B5EF4-FFF2-40B4-BE49-F238E27FC236}">
                <a16:creationId xmlns:a16="http://schemas.microsoft.com/office/drawing/2014/main" id="{DADAF43D-1F68-D792-27EE-7F100927F407}"/>
              </a:ext>
            </a:extLst>
          </p:cNvPr>
          <p:cNvSpPr/>
          <p:nvPr/>
        </p:nvSpPr>
        <p:spPr>
          <a:xfrm>
            <a:off x="3307309" y="2523448"/>
            <a:ext cx="362310" cy="360000"/>
          </a:xfrm>
          <a:prstGeom prst="roundRect">
            <a:avLst>
              <a:gd name="adj" fmla="val 10479"/>
            </a:avLst>
          </a:prstGeom>
          <a:noFill/>
          <a:ln w="38100">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
        <p:nvSpPr>
          <p:cNvPr id="17" name="Slide Number Placeholder 5">
            <a:extLst>
              <a:ext uri="{FF2B5EF4-FFF2-40B4-BE49-F238E27FC236}">
                <a16:creationId xmlns:a16="http://schemas.microsoft.com/office/drawing/2014/main" id="{A14760BF-CA4F-ED5C-FCFD-5D4B8EFD68F2}"/>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66</a:t>
            </a:r>
          </a:p>
        </p:txBody>
      </p:sp>
      <p:pic>
        <p:nvPicPr>
          <p:cNvPr id="53" name="図 52">
            <a:extLst>
              <a:ext uri="{FF2B5EF4-FFF2-40B4-BE49-F238E27FC236}">
                <a16:creationId xmlns:a16="http://schemas.microsoft.com/office/drawing/2014/main" id="{A23D23FB-F14F-EC77-B0AE-4C787F877650}"/>
              </a:ext>
            </a:extLst>
          </p:cNvPr>
          <p:cNvPicPr>
            <a:picLocks noChangeAspect="1"/>
          </p:cNvPicPr>
          <p:nvPr/>
        </p:nvPicPr>
        <p:blipFill>
          <a:blip r:embed="rId8"/>
          <a:stretch>
            <a:fillRect/>
          </a:stretch>
        </p:blipFill>
        <p:spPr>
          <a:xfrm>
            <a:off x="3164571" y="1605071"/>
            <a:ext cx="304843" cy="266737"/>
          </a:xfrm>
          <a:prstGeom prst="rect">
            <a:avLst/>
          </a:prstGeom>
        </p:spPr>
      </p:pic>
      <p:sp>
        <p:nvSpPr>
          <p:cNvPr id="12" name="四角形: 角を丸くする 11">
            <a:extLst>
              <a:ext uri="{FF2B5EF4-FFF2-40B4-BE49-F238E27FC236}">
                <a16:creationId xmlns:a16="http://schemas.microsoft.com/office/drawing/2014/main" id="{C08A8346-B969-C77F-DF56-A00D7F058DCF}"/>
              </a:ext>
            </a:extLst>
          </p:cNvPr>
          <p:cNvSpPr/>
          <p:nvPr/>
        </p:nvSpPr>
        <p:spPr>
          <a:xfrm>
            <a:off x="5888583" y="4081373"/>
            <a:ext cx="553735" cy="360000"/>
          </a:xfrm>
          <a:prstGeom prst="roundRect">
            <a:avLst>
              <a:gd name="adj" fmla="val 10479"/>
            </a:avLst>
          </a:prstGeom>
          <a:noFill/>
          <a:ln w="38100">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42471527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a:extLst>
              <a:ext uri="{FF2B5EF4-FFF2-40B4-BE49-F238E27FC236}">
                <a16:creationId xmlns:a16="http://schemas.microsoft.com/office/drawing/2014/main" id="{F1D19DE0-EFFD-36F8-DEF1-4600FC4C508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725303" y="2353655"/>
            <a:ext cx="1993565" cy="4316342"/>
          </a:xfrm>
          <a:prstGeom prst="rect">
            <a:avLst/>
          </a:prstGeom>
          <a:ln>
            <a:solidFill>
              <a:schemeClr val="tx1"/>
            </a:solidFill>
          </a:ln>
        </p:spPr>
      </p:pic>
      <p:pic>
        <p:nvPicPr>
          <p:cNvPr id="2050" name="Picture 2">
            <a:extLst>
              <a:ext uri="{FF2B5EF4-FFF2-40B4-BE49-F238E27FC236}">
                <a16:creationId xmlns:a16="http://schemas.microsoft.com/office/drawing/2014/main" id="{7C8F89EB-938A-021D-A0EC-1EACF94099C9}"/>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427776" y="2344184"/>
            <a:ext cx="1994000" cy="43200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cxnSp>
        <p:nvCxnSpPr>
          <p:cNvPr id="13" name="直線矢印コネクタ 12">
            <a:extLst>
              <a:ext uri="{FF2B5EF4-FFF2-40B4-BE49-F238E27FC236}">
                <a16:creationId xmlns:a16="http://schemas.microsoft.com/office/drawing/2014/main" id="{11DC774E-F204-D9F1-76AB-A4DD70DA345A}"/>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DFA45860-F023-30AF-2AE8-5C140AB3B3B3}"/>
              </a:ext>
            </a:extLst>
          </p:cNvPr>
          <p:cNvSpPr txBox="1"/>
          <p:nvPr/>
        </p:nvSpPr>
        <p:spPr>
          <a:xfrm>
            <a:off x="554765"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❺</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1" name="テキスト ボックス 20">
            <a:extLst>
              <a:ext uri="{FF2B5EF4-FFF2-40B4-BE49-F238E27FC236}">
                <a16:creationId xmlns:a16="http://schemas.microsoft.com/office/drawing/2014/main" id="{ABAC9FB8-BB58-939D-63EB-581C277E449C}"/>
              </a:ext>
            </a:extLst>
          </p:cNvPr>
          <p:cNvSpPr txBox="1"/>
          <p:nvPr/>
        </p:nvSpPr>
        <p:spPr>
          <a:xfrm>
            <a:off x="1259815" y="1512998"/>
            <a:ext cx="3833363" cy="755720"/>
          </a:xfrm>
          <a:prstGeom prst="rect">
            <a:avLst/>
          </a:prstGeom>
          <a:noFill/>
        </p:spPr>
        <p:txBody>
          <a:bodyPr wrap="square" lIns="91440" tIns="45720" rIns="91440" bIns="45720" rtlCol="0" anchor="t">
            <a:spAutoFit/>
          </a:bodyPr>
          <a:lstStyle/>
          <a:p>
            <a:pPr>
              <a:lnSpc>
                <a:spcPct val="130000"/>
              </a:lnSpc>
            </a:pPr>
            <a:r>
              <a:rPr lang="ja-JP" altLang="en-US"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「共通トップ 国税庁 確定申告書等作成コーナー」を</a:t>
            </a: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ダブルタップします</a:t>
            </a:r>
          </a:p>
        </p:txBody>
      </p:sp>
      <p:sp>
        <p:nvSpPr>
          <p:cNvPr id="26" name="テキスト ボックス 25">
            <a:extLst>
              <a:ext uri="{FF2B5EF4-FFF2-40B4-BE49-F238E27FC236}">
                <a16:creationId xmlns:a16="http://schemas.microsoft.com/office/drawing/2014/main" id="{38C1B4B9-C96A-6517-82E0-09DCD084FA95}"/>
              </a:ext>
            </a:extLst>
          </p:cNvPr>
          <p:cNvSpPr txBox="1"/>
          <p:nvPr/>
        </p:nvSpPr>
        <p:spPr>
          <a:xfrm>
            <a:off x="5093178" y="1512998"/>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❻</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31" name="テキスト ボックス 30">
            <a:extLst>
              <a:ext uri="{FF2B5EF4-FFF2-40B4-BE49-F238E27FC236}">
                <a16:creationId xmlns:a16="http://schemas.microsoft.com/office/drawing/2014/main" id="{9294E6C3-633E-05EF-F81B-0CB50EFC6506}"/>
              </a:ext>
            </a:extLst>
          </p:cNvPr>
          <p:cNvSpPr txBox="1"/>
          <p:nvPr/>
        </p:nvSpPr>
        <p:spPr>
          <a:xfrm>
            <a:off x="5607129" y="1512998"/>
            <a:ext cx="3057899" cy="755720"/>
          </a:xfrm>
          <a:prstGeom prst="rect">
            <a:avLst/>
          </a:prstGeom>
          <a:noFill/>
        </p:spPr>
        <p:txBody>
          <a:bodyPr wrap="square" rtlCol="0" anchor="t" anchorCtr="0">
            <a:spAutoFit/>
          </a:bodyPr>
          <a:lstStyle/>
          <a:p>
            <a:pPr>
              <a:lnSpc>
                <a:spcPct val="130000"/>
              </a:lnSpc>
            </a:pPr>
            <a:r>
              <a:rPr lang="ja-JP" altLang="en-US" dirty="0">
                <a:solidFill>
                  <a:prstClr val="black"/>
                </a:solidFill>
                <a:latin typeface="BIZ UDPゴシック" panose="020B0400000000000000" pitchFamily="50" charset="-128"/>
                <a:ea typeface="BIZ UDPゴシック" panose="020B0400000000000000" pitchFamily="50" charset="-128"/>
              </a:rPr>
              <a:t>国税庁の確定</a:t>
            </a:r>
            <a:r>
              <a:rPr lang="ja-JP" altLang="en-US" dirty="0">
                <a:latin typeface="BIZ UDPゴシック" panose="020B0400000000000000" pitchFamily="50" charset="-128"/>
                <a:ea typeface="BIZ UDPゴシック" panose="020B0400000000000000" pitchFamily="50" charset="-128"/>
              </a:rPr>
              <a:t>申告書等</a:t>
            </a:r>
            <a:r>
              <a:rPr lang="ja-JP" altLang="en-US" dirty="0">
                <a:solidFill>
                  <a:prstClr val="black"/>
                </a:solidFill>
                <a:latin typeface="BIZ UDPゴシック" panose="020B0400000000000000" pitchFamily="50" charset="-128"/>
                <a:ea typeface="BIZ UDPゴシック" panose="020B0400000000000000" pitchFamily="50" charset="-128"/>
              </a:rPr>
              <a:t>作成コーナー</a:t>
            </a:r>
            <a:r>
              <a:rPr lang="ja-JP" altLang="en-US" sz="1800" dirty="0">
                <a:solidFill>
                  <a:prstClr val="black"/>
                </a:solidFill>
                <a:latin typeface="BIZ UDPゴシック" panose="020B0400000000000000" pitchFamily="50" charset="-128"/>
                <a:ea typeface="BIZ UDPゴシック" panose="020B0400000000000000" pitchFamily="50" charset="-128"/>
              </a:rPr>
              <a:t>が表示されます</a:t>
            </a:r>
          </a:p>
        </p:txBody>
      </p:sp>
      <p:sp>
        <p:nvSpPr>
          <p:cNvPr id="3" name="四角形: 角を丸くする 2">
            <a:extLst>
              <a:ext uri="{FF2B5EF4-FFF2-40B4-BE49-F238E27FC236}">
                <a16:creationId xmlns:a16="http://schemas.microsoft.com/office/drawing/2014/main" id="{DADAF43D-1F68-D792-27EE-7F100927F407}"/>
              </a:ext>
            </a:extLst>
          </p:cNvPr>
          <p:cNvSpPr/>
          <p:nvPr/>
        </p:nvSpPr>
        <p:spPr>
          <a:xfrm>
            <a:off x="1427933" y="2551696"/>
            <a:ext cx="1961414" cy="1260000"/>
          </a:xfrm>
          <a:prstGeom prst="roundRect">
            <a:avLst>
              <a:gd name="adj" fmla="val 10479"/>
            </a:avLst>
          </a:prstGeom>
          <a:noFill/>
          <a:ln w="38100">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
        <p:nvSpPr>
          <p:cNvPr id="17" name="Slide Number Placeholder 5">
            <a:extLst>
              <a:ext uri="{FF2B5EF4-FFF2-40B4-BE49-F238E27FC236}">
                <a16:creationId xmlns:a16="http://schemas.microsoft.com/office/drawing/2014/main" id="{A14760BF-CA4F-ED5C-FCFD-5D4B8EFD68F2}"/>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4</a:t>
            </a:r>
          </a:p>
        </p:txBody>
      </p:sp>
      <p:sp>
        <p:nvSpPr>
          <p:cNvPr id="11" name="タイトル 1">
            <a:extLst>
              <a:ext uri="{FF2B5EF4-FFF2-40B4-BE49-F238E27FC236}">
                <a16:creationId xmlns:a16="http://schemas.microsoft.com/office/drawing/2014/main" id="{64835A30-5E30-D250-5B8C-C79B40DF2065}"/>
              </a:ext>
            </a:extLst>
          </p:cNvPr>
          <p:cNvSpPr>
            <a:spLocks noGrp="1"/>
          </p:cNvSpPr>
          <p:nvPr>
            <p:ph type="ctrTitle"/>
          </p:nvPr>
        </p:nvSpPr>
        <p:spPr>
          <a:xfrm>
            <a:off x="1392691" y="397715"/>
            <a:ext cx="7576708" cy="486326"/>
          </a:xfrm>
        </p:spPr>
        <p:txBody>
          <a:bodyPr vert="horz">
            <a:noAutofit/>
          </a:bodyPr>
          <a:lstStyle/>
          <a:p>
            <a:r>
              <a:rPr lang="ja-JP" altLang="en-US" dirty="0"/>
              <a:t>国税庁の確定申告書等作成コーナーに</a:t>
            </a:r>
            <a:br>
              <a:rPr lang="ja-JP" altLang="en-US" dirty="0"/>
            </a:br>
            <a:r>
              <a:rPr lang="ja-JP" altLang="en-US" dirty="0"/>
              <a:t>アクセスして作成開始</a:t>
            </a:r>
          </a:p>
        </p:txBody>
      </p:sp>
      <p:sp>
        <p:nvSpPr>
          <p:cNvPr id="12" name="タイトル 1">
            <a:extLst>
              <a:ext uri="{FF2B5EF4-FFF2-40B4-BE49-F238E27FC236}">
                <a16:creationId xmlns:a16="http://schemas.microsoft.com/office/drawing/2014/main" id="{0B2E2044-87F4-28C4-05B0-2A8D43BD3BF4}"/>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3-B</a:t>
            </a:r>
          </a:p>
        </p:txBody>
      </p:sp>
      <p:sp>
        <p:nvSpPr>
          <p:cNvPr id="16" name="テキスト ボックス 15">
            <a:extLst>
              <a:ext uri="{FF2B5EF4-FFF2-40B4-BE49-F238E27FC236}">
                <a16:creationId xmlns:a16="http://schemas.microsoft.com/office/drawing/2014/main" id="{D22EB1AB-1E02-B6FC-B2B7-B09BC9752CF6}"/>
              </a:ext>
            </a:extLst>
          </p:cNvPr>
          <p:cNvSpPr txBox="1"/>
          <p:nvPr/>
        </p:nvSpPr>
        <p:spPr>
          <a:xfrm>
            <a:off x="6522189" y="983661"/>
            <a:ext cx="2476471" cy="369332"/>
          </a:xfrm>
          <a:prstGeom prst="rect">
            <a:avLst/>
          </a:prstGeom>
          <a:solidFill>
            <a:schemeClr val="accent2">
              <a:lumMod val="40000"/>
              <a:lumOff val="60000"/>
            </a:schemeClr>
          </a:solidFill>
        </p:spPr>
        <p:txBody>
          <a:bodyPr wrap="square" rtlCol="0">
            <a:spAutoFit/>
          </a:bodyPr>
          <a:lstStyle/>
          <a:p>
            <a:pPr algn="ctr"/>
            <a:r>
              <a:rPr lang="en-US" altLang="ja-JP" b="1" dirty="0">
                <a:latin typeface="BIZ UDPゴシック" panose="020B0400000000000000" pitchFamily="50" charset="-128"/>
                <a:ea typeface="BIZ UDPゴシック" panose="020B0400000000000000" pitchFamily="50" charset="-128"/>
                <a:cs typeface="Meiryo" charset="-128"/>
              </a:rPr>
              <a:t>Android</a:t>
            </a:r>
            <a:r>
              <a:rPr lang="ja-JP" altLang="en-US" b="1" dirty="0">
                <a:latin typeface="BIZ UDPゴシック" panose="020B0400000000000000" pitchFamily="50" charset="-128"/>
                <a:ea typeface="BIZ UDPゴシック" panose="020B0400000000000000" pitchFamily="50" charset="-128"/>
                <a:cs typeface="Meiryo" charset="-128"/>
              </a:rPr>
              <a:t>の場合</a:t>
            </a:r>
          </a:p>
        </p:txBody>
      </p:sp>
      <p:sp>
        <p:nvSpPr>
          <p:cNvPr id="18" name="サブタイトル 2">
            <a:extLst>
              <a:ext uri="{FF2B5EF4-FFF2-40B4-BE49-F238E27FC236}">
                <a16:creationId xmlns:a16="http://schemas.microsoft.com/office/drawing/2014/main" id="{5681078E-A467-B1A2-FC49-49EE260E1BC5}"/>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dirty="0">
                <a:latin typeface="BIZ UDPゴシック" panose="020B0400000000000000" pitchFamily="50" charset="-128"/>
                <a:ea typeface="BIZ UDPゴシック" panose="020B0400000000000000" pitchFamily="50" charset="-128"/>
              </a:rPr>
              <a:t>確定申告書等作成コーナーにアクセスしましょう</a:t>
            </a:r>
          </a:p>
        </p:txBody>
      </p:sp>
    </p:spTree>
    <p:extLst>
      <p:ext uri="{BB962C8B-B14F-4D97-AF65-F5344CB8AC3E}">
        <p14:creationId xmlns:p14="http://schemas.microsoft.com/office/powerpoint/2010/main" val="263013148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a:extLst>
              <a:ext uri="{FF2B5EF4-FFF2-40B4-BE49-F238E27FC236}">
                <a16:creationId xmlns:a16="http://schemas.microsoft.com/office/drawing/2014/main" id="{7BB3098E-E9FF-ABA7-060B-B09641C9DE3E}"/>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431975" y="2355618"/>
            <a:ext cx="2005200" cy="4316342"/>
          </a:xfrm>
          <a:prstGeom prst="rect">
            <a:avLst/>
          </a:prstGeom>
          <a:ln>
            <a:solidFill>
              <a:schemeClr val="tx1"/>
            </a:solidFill>
          </a:ln>
        </p:spPr>
      </p:pic>
      <p:pic>
        <p:nvPicPr>
          <p:cNvPr id="9" name="図 8">
            <a:extLst>
              <a:ext uri="{FF2B5EF4-FFF2-40B4-BE49-F238E27FC236}">
                <a16:creationId xmlns:a16="http://schemas.microsoft.com/office/drawing/2014/main" id="{5F6B73A2-F3DB-292E-BEE2-A0B1DDCD7F3B}"/>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5730891" y="2343587"/>
            <a:ext cx="1994400" cy="4328374"/>
          </a:xfrm>
          <a:prstGeom prst="rect">
            <a:avLst/>
          </a:prstGeom>
          <a:ln>
            <a:solidFill>
              <a:schemeClr val="tx1"/>
            </a:solidFill>
          </a:ln>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ctrTitle"/>
          </p:nvPr>
        </p:nvSpPr>
        <p:spPr/>
        <p:txBody>
          <a:bodyPr vert="horz">
            <a:noAutofit/>
          </a:bodyPr>
          <a:lstStyle/>
          <a:p>
            <a:r>
              <a:rPr lang="ja-JP" altLang="en-US" dirty="0"/>
              <a:t>申告書データを印刷して保存</a:t>
            </a:r>
          </a:p>
        </p:txBody>
      </p:sp>
      <p:sp>
        <p:nvSpPr>
          <p:cNvPr id="6" name="タイトル 1">
            <a:extLst>
              <a:ext uri="{FF2B5EF4-FFF2-40B4-BE49-F238E27FC236}">
                <a16:creationId xmlns:a16="http://schemas.microsoft.com/office/drawing/2014/main" id="{C0B55FB9-0ECD-7B8C-D399-7AE9236F9816}"/>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3-J</a:t>
            </a:r>
          </a:p>
        </p:txBody>
      </p:sp>
      <p:sp>
        <p:nvSpPr>
          <p:cNvPr id="4" name="サブタイトル 2">
            <a:extLst>
              <a:ext uri="{FF2B5EF4-FFF2-40B4-BE49-F238E27FC236}">
                <a16:creationId xmlns:a16="http://schemas.microsoft.com/office/drawing/2014/main" id="{79CC1A92-04C6-AE97-D920-D309A92AE4A1}"/>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dirty="0">
                <a:latin typeface="BIZ UDPゴシック" panose="020B0400000000000000" pitchFamily="50" charset="-128"/>
                <a:ea typeface="BIZ UDPゴシック" panose="020B0400000000000000" pitchFamily="50" charset="-128"/>
              </a:rPr>
              <a:t>作成した申告書のデータを保存します</a:t>
            </a:r>
          </a:p>
        </p:txBody>
      </p:sp>
      <p:cxnSp>
        <p:nvCxnSpPr>
          <p:cNvPr id="13" name="直線矢印コネクタ 12">
            <a:extLst>
              <a:ext uri="{FF2B5EF4-FFF2-40B4-BE49-F238E27FC236}">
                <a16:creationId xmlns:a16="http://schemas.microsoft.com/office/drawing/2014/main" id="{11DC774E-F204-D9F1-76AB-A4DD70DA345A}"/>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DFA45860-F023-30AF-2AE8-5C140AB3B3B3}"/>
              </a:ext>
            </a:extLst>
          </p:cNvPr>
          <p:cNvSpPr txBox="1"/>
          <p:nvPr/>
        </p:nvSpPr>
        <p:spPr>
          <a:xfrm>
            <a:off x="889484"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❶</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1" name="テキスト ボックス 20">
            <a:extLst>
              <a:ext uri="{FF2B5EF4-FFF2-40B4-BE49-F238E27FC236}">
                <a16:creationId xmlns:a16="http://schemas.microsoft.com/office/drawing/2014/main" id="{ABAC9FB8-BB58-939D-63EB-581C277E449C}"/>
              </a:ext>
            </a:extLst>
          </p:cNvPr>
          <p:cNvSpPr txBox="1"/>
          <p:nvPr/>
        </p:nvSpPr>
        <p:spPr>
          <a:xfrm>
            <a:off x="1427933" y="1512998"/>
            <a:ext cx="3331613" cy="755720"/>
          </a:xfrm>
          <a:prstGeom prst="rect">
            <a:avLst/>
          </a:prstGeom>
          <a:noFill/>
        </p:spPr>
        <p:txBody>
          <a:bodyPr wrap="square" lIns="91440" tIns="45720" rIns="91440" bIns="45720" rtlCol="0" anchor="t">
            <a:spAutoFit/>
          </a:bodyPr>
          <a:lstStyle/>
          <a:p>
            <a:pPr>
              <a:lnSpc>
                <a:spcPct val="130000"/>
              </a:lnSpc>
            </a:pPr>
            <a:r>
              <a:rPr lang="en-US" altLang="ja-JP"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入力データのダウンロードページへ</a:t>
            </a:r>
            <a:r>
              <a:rPr lang="en-US" altLang="ja-JP"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をダブルタップします</a:t>
            </a:r>
          </a:p>
        </p:txBody>
      </p:sp>
      <p:sp>
        <p:nvSpPr>
          <p:cNvPr id="26" name="テキスト ボックス 25">
            <a:extLst>
              <a:ext uri="{FF2B5EF4-FFF2-40B4-BE49-F238E27FC236}">
                <a16:creationId xmlns:a16="http://schemas.microsoft.com/office/drawing/2014/main" id="{38C1B4B9-C96A-6517-82E0-09DCD084FA95}"/>
              </a:ext>
            </a:extLst>
          </p:cNvPr>
          <p:cNvSpPr txBox="1"/>
          <p:nvPr/>
        </p:nvSpPr>
        <p:spPr>
          <a:xfrm>
            <a:off x="5093178" y="1512998"/>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❷</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31" name="テキスト ボックス 30">
            <a:extLst>
              <a:ext uri="{FF2B5EF4-FFF2-40B4-BE49-F238E27FC236}">
                <a16:creationId xmlns:a16="http://schemas.microsoft.com/office/drawing/2014/main" id="{9294E6C3-633E-05EF-F81B-0CB50EFC6506}"/>
              </a:ext>
            </a:extLst>
          </p:cNvPr>
          <p:cNvSpPr txBox="1"/>
          <p:nvPr/>
        </p:nvSpPr>
        <p:spPr>
          <a:xfrm>
            <a:off x="5607128" y="1512998"/>
            <a:ext cx="3536871" cy="755720"/>
          </a:xfrm>
          <a:prstGeom prst="rect">
            <a:avLst/>
          </a:prstGeom>
          <a:noFill/>
        </p:spPr>
        <p:txBody>
          <a:bodyPr wrap="square" rtlCol="0" anchor="t" anchorCtr="0">
            <a:spAutoFit/>
          </a:bodyPr>
          <a:lstStyle/>
          <a:p>
            <a:pPr>
              <a:lnSpc>
                <a:spcPct val="130000"/>
              </a:lnSpc>
            </a:pPr>
            <a:r>
              <a:rPr lang="en-US" altLang="ja-JP" sz="1800" dirty="0">
                <a:solidFill>
                  <a:prstClr val="black"/>
                </a:solidFill>
                <a:latin typeface="BIZ UDPゴシック" panose="020B0400000000000000" pitchFamily="50" charset="-128"/>
                <a:ea typeface="BIZ UDPゴシック" panose="020B0400000000000000" pitchFamily="50" charset="-128"/>
              </a:rPr>
              <a:t>｢</a:t>
            </a:r>
            <a:r>
              <a:rPr lang="ja-JP" altLang="en-US" sz="1800" dirty="0">
                <a:solidFill>
                  <a:prstClr val="black"/>
                </a:solidFill>
                <a:latin typeface="BIZ UDPゴシック" panose="020B0400000000000000" pitchFamily="50" charset="-128"/>
                <a:ea typeface="BIZ UDPゴシック" panose="020B0400000000000000" pitchFamily="50" charset="-128"/>
              </a:rPr>
              <a:t>入力データをダウンロードする</a:t>
            </a:r>
            <a:r>
              <a:rPr lang="en-US" altLang="ja-JP" sz="1800" dirty="0">
                <a:solidFill>
                  <a:prstClr val="black"/>
                </a:solidFill>
                <a:latin typeface="BIZ UDPゴシック" panose="020B0400000000000000" pitchFamily="50" charset="-128"/>
                <a:ea typeface="BIZ UDPゴシック" panose="020B0400000000000000" pitchFamily="50" charset="-128"/>
              </a:rPr>
              <a:t>｣</a:t>
            </a:r>
            <a:r>
              <a:rPr lang="ja-JP" altLang="en-US" sz="1800" dirty="0">
                <a:solidFill>
                  <a:prstClr val="black"/>
                </a:solidFill>
                <a:latin typeface="BIZ UDPゴシック" panose="020B0400000000000000" pitchFamily="50" charset="-128"/>
                <a:ea typeface="BIZ UDPゴシック" panose="020B0400000000000000" pitchFamily="50" charset="-128"/>
              </a:rPr>
              <a:t>をダブルタップします</a:t>
            </a:r>
          </a:p>
        </p:txBody>
      </p:sp>
      <p:sp>
        <p:nvSpPr>
          <p:cNvPr id="10" name="テキスト ボックス 9">
            <a:extLst>
              <a:ext uri="{FF2B5EF4-FFF2-40B4-BE49-F238E27FC236}">
                <a16:creationId xmlns:a16="http://schemas.microsoft.com/office/drawing/2014/main" id="{06FB4113-A43E-B53F-1DDE-AD9149DAC23F}"/>
              </a:ext>
            </a:extLst>
          </p:cNvPr>
          <p:cNvSpPr txBox="1"/>
          <p:nvPr/>
        </p:nvSpPr>
        <p:spPr>
          <a:xfrm>
            <a:off x="6522189" y="983661"/>
            <a:ext cx="2476471" cy="369332"/>
          </a:xfrm>
          <a:prstGeom prst="rect">
            <a:avLst/>
          </a:prstGeom>
          <a:solidFill>
            <a:schemeClr val="accent2">
              <a:lumMod val="40000"/>
              <a:lumOff val="60000"/>
            </a:schemeClr>
          </a:solidFill>
        </p:spPr>
        <p:txBody>
          <a:bodyPr wrap="square" rtlCol="0">
            <a:spAutoFit/>
          </a:bodyPr>
          <a:lstStyle/>
          <a:p>
            <a:pPr algn="ctr"/>
            <a:r>
              <a:rPr lang="en-US" altLang="ja-JP" b="1" dirty="0">
                <a:latin typeface="BIZ UDPゴシック" panose="020B0400000000000000" pitchFamily="50" charset="-128"/>
                <a:ea typeface="BIZ UDPゴシック" panose="020B0400000000000000" pitchFamily="50" charset="-128"/>
                <a:cs typeface="Meiryo" charset="-128"/>
              </a:rPr>
              <a:t>Android</a:t>
            </a:r>
            <a:r>
              <a:rPr lang="ja-JP" altLang="en-US" b="1" dirty="0">
                <a:latin typeface="BIZ UDPゴシック" panose="020B0400000000000000" pitchFamily="50" charset="-128"/>
                <a:ea typeface="BIZ UDPゴシック" panose="020B0400000000000000" pitchFamily="50" charset="-128"/>
                <a:cs typeface="Meiryo" charset="-128"/>
              </a:rPr>
              <a:t>の場合</a:t>
            </a:r>
          </a:p>
        </p:txBody>
      </p:sp>
      <p:sp>
        <p:nvSpPr>
          <p:cNvPr id="3" name="四角形: 角を丸くする 2">
            <a:extLst>
              <a:ext uri="{FF2B5EF4-FFF2-40B4-BE49-F238E27FC236}">
                <a16:creationId xmlns:a16="http://schemas.microsoft.com/office/drawing/2014/main" id="{DADAF43D-1F68-D792-27EE-7F100927F407}"/>
              </a:ext>
            </a:extLst>
          </p:cNvPr>
          <p:cNvSpPr/>
          <p:nvPr/>
        </p:nvSpPr>
        <p:spPr>
          <a:xfrm>
            <a:off x="1366312" y="4762134"/>
            <a:ext cx="2143436" cy="534739"/>
          </a:xfrm>
          <a:prstGeom prst="roundRect">
            <a:avLst>
              <a:gd name="adj" fmla="val 10479"/>
            </a:avLst>
          </a:prstGeom>
          <a:noFill/>
          <a:ln w="38100">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
        <p:nvSpPr>
          <p:cNvPr id="17" name="Slide Number Placeholder 5">
            <a:extLst>
              <a:ext uri="{FF2B5EF4-FFF2-40B4-BE49-F238E27FC236}">
                <a16:creationId xmlns:a16="http://schemas.microsoft.com/office/drawing/2014/main" id="{A14760BF-CA4F-ED5C-FCFD-5D4B8EFD68F2}"/>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67</a:t>
            </a:r>
          </a:p>
        </p:txBody>
      </p:sp>
      <p:sp>
        <p:nvSpPr>
          <p:cNvPr id="12" name="四角形: 角を丸くする 11">
            <a:extLst>
              <a:ext uri="{FF2B5EF4-FFF2-40B4-BE49-F238E27FC236}">
                <a16:creationId xmlns:a16="http://schemas.microsoft.com/office/drawing/2014/main" id="{B03039F5-95F3-F428-D362-276C2B26DB60}"/>
              </a:ext>
            </a:extLst>
          </p:cNvPr>
          <p:cNvSpPr/>
          <p:nvPr/>
        </p:nvSpPr>
        <p:spPr>
          <a:xfrm>
            <a:off x="5649503" y="6340326"/>
            <a:ext cx="2143436" cy="360000"/>
          </a:xfrm>
          <a:prstGeom prst="roundRect">
            <a:avLst>
              <a:gd name="adj" fmla="val 10479"/>
            </a:avLst>
          </a:prstGeom>
          <a:noFill/>
          <a:ln w="38100">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
        <p:nvSpPr>
          <p:cNvPr id="19" name="テキスト ボックス 18">
            <a:extLst>
              <a:ext uri="{FF2B5EF4-FFF2-40B4-BE49-F238E27FC236}">
                <a16:creationId xmlns:a16="http://schemas.microsoft.com/office/drawing/2014/main" id="{603ADE69-B241-A39B-12D9-B79BD5139C7D}"/>
              </a:ext>
            </a:extLst>
          </p:cNvPr>
          <p:cNvSpPr txBox="1"/>
          <p:nvPr/>
        </p:nvSpPr>
        <p:spPr>
          <a:xfrm>
            <a:off x="7659840" y="4167743"/>
            <a:ext cx="1520736" cy="1002134"/>
          </a:xfrm>
          <a:prstGeom prst="rect">
            <a:avLst/>
          </a:prstGeom>
          <a:noFill/>
        </p:spPr>
        <p:txBody>
          <a:bodyPr wrap="square" lIns="91440" tIns="45720" rIns="91440" bIns="45720" rtlCol="0" anchor="t">
            <a:spAutoFit/>
          </a:bodyPr>
          <a:lstStyle/>
          <a:p>
            <a:pPr>
              <a:lnSpc>
                <a:spcPct val="130000"/>
              </a:lnSpc>
            </a:pPr>
            <a:r>
              <a:rPr lang="en-US" altLang="ja-JP" sz="1600" kern="100" dirty="0">
                <a:solidFill>
                  <a:schemeClr val="accent1"/>
                </a:solidFill>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1600" kern="100" dirty="0">
                <a:solidFill>
                  <a:schemeClr val="accent1"/>
                </a:solidFill>
                <a:latin typeface="BIZ UDPゴシック" panose="020B0400000000000000" pitchFamily="50" charset="-128"/>
                <a:ea typeface="BIZ UDPゴシック" panose="020B0400000000000000" pitchFamily="50" charset="-128"/>
                <a:cs typeface="Times New Roman" panose="02020603050405020304" pitchFamily="18" charset="0"/>
              </a:rPr>
              <a:t>自動で</a:t>
            </a:r>
            <a:endParaRPr lang="en-US" altLang="ja-JP" sz="1600" kern="100" dirty="0">
              <a:solidFill>
                <a:schemeClr val="accent1"/>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a:lnSpc>
                <a:spcPct val="130000"/>
              </a:lnSpc>
            </a:pPr>
            <a:r>
              <a:rPr lang="ja-JP" altLang="en-US" sz="1600" kern="100" dirty="0">
                <a:solidFill>
                  <a:schemeClr val="accent1"/>
                </a:solidFill>
                <a:latin typeface="BIZ UDPゴシック" panose="020B0400000000000000" pitchFamily="50" charset="-128"/>
                <a:ea typeface="BIZ UDPゴシック" panose="020B0400000000000000" pitchFamily="50" charset="-128"/>
                <a:cs typeface="Times New Roman" panose="02020603050405020304" pitchFamily="18" charset="0"/>
              </a:rPr>
              <a:t>ダウンロードが完了します</a:t>
            </a:r>
          </a:p>
        </p:txBody>
      </p:sp>
    </p:spTree>
    <p:extLst>
      <p:ext uri="{BB962C8B-B14F-4D97-AF65-F5344CB8AC3E}">
        <p14:creationId xmlns:p14="http://schemas.microsoft.com/office/powerpoint/2010/main" val="227991867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CEE0E954-C6FD-A096-8C3E-F5D390C967DF}"/>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5724742" y="2322036"/>
            <a:ext cx="1994400" cy="4368225"/>
          </a:xfrm>
          <a:prstGeom prst="rect">
            <a:avLst/>
          </a:prstGeom>
          <a:ln>
            <a:solidFill>
              <a:schemeClr val="tx1"/>
            </a:solidFill>
          </a:ln>
        </p:spPr>
      </p:pic>
      <p:pic>
        <p:nvPicPr>
          <p:cNvPr id="7" name="図 6">
            <a:extLst>
              <a:ext uri="{FF2B5EF4-FFF2-40B4-BE49-F238E27FC236}">
                <a16:creationId xmlns:a16="http://schemas.microsoft.com/office/drawing/2014/main" id="{ED2F4549-4A92-6F89-0C0E-9C2B8CE78C9F}"/>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1426946" y="2322037"/>
            <a:ext cx="1994400" cy="4368225"/>
          </a:xfrm>
          <a:prstGeom prst="rect">
            <a:avLst/>
          </a:prstGeom>
          <a:ln>
            <a:solidFill>
              <a:schemeClr val="tx1"/>
            </a:solidFill>
          </a:ln>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ctrTitle"/>
          </p:nvPr>
        </p:nvSpPr>
        <p:spPr/>
        <p:txBody>
          <a:bodyPr vert="horz">
            <a:noAutofit/>
          </a:bodyPr>
          <a:lstStyle/>
          <a:p>
            <a:r>
              <a:rPr lang="ja-JP" altLang="en-US" dirty="0"/>
              <a:t>申告書データを印刷して保存</a:t>
            </a:r>
          </a:p>
        </p:txBody>
      </p:sp>
      <p:sp>
        <p:nvSpPr>
          <p:cNvPr id="6" name="タイトル 1">
            <a:extLst>
              <a:ext uri="{FF2B5EF4-FFF2-40B4-BE49-F238E27FC236}">
                <a16:creationId xmlns:a16="http://schemas.microsoft.com/office/drawing/2014/main" id="{C0B55FB9-0ECD-7B8C-D399-7AE9236F9816}"/>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3-J</a:t>
            </a:r>
          </a:p>
        </p:txBody>
      </p:sp>
      <p:sp>
        <p:nvSpPr>
          <p:cNvPr id="4" name="サブタイトル 2">
            <a:extLst>
              <a:ext uri="{FF2B5EF4-FFF2-40B4-BE49-F238E27FC236}">
                <a16:creationId xmlns:a16="http://schemas.microsoft.com/office/drawing/2014/main" id="{79CC1A92-04C6-AE97-D920-D309A92AE4A1}"/>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dirty="0">
                <a:latin typeface="BIZ UDPゴシック" panose="020B0400000000000000" pitchFamily="50" charset="-128"/>
                <a:ea typeface="BIZ UDPゴシック" panose="020B0400000000000000" pitchFamily="50" charset="-128"/>
              </a:rPr>
              <a:t>作成した申告書のデータを保存します</a:t>
            </a:r>
          </a:p>
        </p:txBody>
      </p:sp>
      <p:cxnSp>
        <p:nvCxnSpPr>
          <p:cNvPr id="13" name="直線矢印コネクタ 12">
            <a:extLst>
              <a:ext uri="{FF2B5EF4-FFF2-40B4-BE49-F238E27FC236}">
                <a16:creationId xmlns:a16="http://schemas.microsoft.com/office/drawing/2014/main" id="{11DC774E-F204-D9F1-76AB-A4DD70DA345A}"/>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DFA45860-F023-30AF-2AE8-5C140AB3B3B3}"/>
              </a:ext>
            </a:extLst>
          </p:cNvPr>
          <p:cNvSpPr txBox="1"/>
          <p:nvPr/>
        </p:nvSpPr>
        <p:spPr>
          <a:xfrm>
            <a:off x="889484"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❸</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1" name="テキスト ボックス 20">
            <a:extLst>
              <a:ext uri="{FF2B5EF4-FFF2-40B4-BE49-F238E27FC236}">
                <a16:creationId xmlns:a16="http://schemas.microsoft.com/office/drawing/2014/main" id="{ABAC9FB8-BB58-939D-63EB-581C277E449C}"/>
              </a:ext>
            </a:extLst>
          </p:cNvPr>
          <p:cNvSpPr txBox="1"/>
          <p:nvPr/>
        </p:nvSpPr>
        <p:spPr>
          <a:xfrm>
            <a:off x="1427934" y="1512998"/>
            <a:ext cx="2486842" cy="755720"/>
          </a:xfrm>
          <a:prstGeom prst="rect">
            <a:avLst/>
          </a:prstGeom>
          <a:noFill/>
        </p:spPr>
        <p:txBody>
          <a:bodyPr wrap="square" lIns="91440" tIns="45720" rIns="91440" bIns="45720" rtlCol="0" anchor="t">
            <a:spAutoFit/>
          </a:bodyPr>
          <a:lstStyle/>
          <a:p>
            <a:pPr>
              <a:lnSpc>
                <a:spcPct val="130000"/>
              </a:lnSpc>
            </a:pPr>
            <a:r>
              <a:rPr lang="en-US" altLang="ja-JP" sz="1800" dirty="0">
                <a:solidFill>
                  <a:prstClr val="black"/>
                </a:solidFill>
                <a:latin typeface="BIZ UDPゴシック" panose="020B0400000000000000" pitchFamily="50" charset="-128"/>
                <a:ea typeface="BIZ UDPゴシック" panose="020B0400000000000000" pitchFamily="50" charset="-128"/>
              </a:rPr>
              <a:t>｢</a:t>
            </a:r>
            <a:r>
              <a:rPr lang="ja-JP" altLang="en-US" sz="1800" dirty="0">
                <a:solidFill>
                  <a:prstClr val="black"/>
                </a:solidFill>
                <a:latin typeface="BIZ UDPゴシック" panose="020B0400000000000000" pitchFamily="50" charset="-128"/>
                <a:ea typeface="BIZ UDPゴシック" panose="020B0400000000000000" pitchFamily="50" charset="-128"/>
              </a:rPr>
              <a:t>戻る</a:t>
            </a:r>
            <a:r>
              <a:rPr lang="en-US" altLang="ja-JP" sz="1800" dirty="0">
                <a:solidFill>
                  <a:prstClr val="black"/>
                </a:solidFill>
                <a:latin typeface="BIZ UDPゴシック" panose="020B0400000000000000" pitchFamily="50" charset="-128"/>
                <a:ea typeface="BIZ UDPゴシック" panose="020B0400000000000000" pitchFamily="50" charset="-128"/>
              </a:rPr>
              <a:t>｣</a:t>
            </a:r>
            <a:r>
              <a:rPr lang="ja-JP" altLang="en-US" sz="1800" dirty="0">
                <a:solidFill>
                  <a:prstClr val="black"/>
                </a:solidFill>
                <a:latin typeface="BIZ UDPゴシック" panose="020B0400000000000000" pitchFamily="50" charset="-128"/>
                <a:ea typeface="BIZ UDPゴシック" panose="020B0400000000000000" pitchFamily="50" charset="-128"/>
              </a:rPr>
              <a:t>をダブルタップします</a:t>
            </a:r>
          </a:p>
        </p:txBody>
      </p:sp>
      <p:sp>
        <p:nvSpPr>
          <p:cNvPr id="26" name="テキスト ボックス 25">
            <a:extLst>
              <a:ext uri="{FF2B5EF4-FFF2-40B4-BE49-F238E27FC236}">
                <a16:creationId xmlns:a16="http://schemas.microsoft.com/office/drawing/2014/main" id="{38C1B4B9-C96A-6517-82E0-09DCD084FA95}"/>
              </a:ext>
            </a:extLst>
          </p:cNvPr>
          <p:cNvSpPr txBox="1"/>
          <p:nvPr/>
        </p:nvSpPr>
        <p:spPr>
          <a:xfrm>
            <a:off x="5093178" y="1512998"/>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❹</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31" name="テキスト ボックス 30">
            <a:extLst>
              <a:ext uri="{FF2B5EF4-FFF2-40B4-BE49-F238E27FC236}">
                <a16:creationId xmlns:a16="http://schemas.microsoft.com/office/drawing/2014/main" id="{9294E6C3-633E-05EF-F81B-0CB50EFC6506}"/>
              </a:ext>
            </a:extLst>
          </p:cNvPr>
          <p:cNvSpPr txBox="1"/>
          <p:nvPr/>
        </p:nvSpPr>
        <p:spPr>
          <a:xfrm>
            <a:off x="5607129" y="1512998"/>
            <a:ext cx="3192520" cy="755720"/>
          </a:xfrm>
          <a:prstGeom prst="rect">
            <a:avLst/>
          </a:prstGeom>
          <a:noFill/>
        </p:spPr>
        <p:txBody>
          <a:bodyPr wrap="square" rtlCol="0" anchor="t" anchorCtr="0">
            <a:spAutoFit/>
          </a:bodyPr>
          <a:lstStyle/>
          <a:p>
            <a:pPr>
              <a:lnSpc>
                <a:spcPct val="130000"/>
              </a:lnSpc>
            </a:pPr>
            <a:r>
              <a:rPr lang="ja-JP" altLang="en-US"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終了（トップ画面へ戻る）</a:t>
            </a:r>
            <a:r>
              <a:rPr lang="en-US" altLang="ja-JP"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をダブルタップします</a:t>
            </a:r>
          </a:p>
        </p:txBody>
      </p:sp>
      <p:sp>
        <p:nvSpPr>
          <p:cNvPr id="10" name="テキスト ボックス 9">
            <a:extLst>
              <a:ext uri="{FF2B5EF4-FFF2-40B4-BE49-F238E27FC236}">
                <a16:creationId xmlns:a16="http://schemas.microsoft.com/office/drawing/2014/main" id="{06FB4113-A43E-B53F-1DDE-AD9149DAC23F}"/>
              </a:ext>
            </a:extLst>
          </p:cNvPr>
          <p:cNvSpPr txBox="1"/>
          <p:nvPr/>
        </p:nvSpPr>
        <p:spPr>
          <a:xfrm>
            <a:off x="6522189" y="983661"/>
            <a:ext cx="2476471" cy="369332"/>
          </a:xfrm>
          <a:prstGeom prst="rect">
            <a:avLst/>
          </a:prstGeom>
          <a:solidFill>
            <a:schemeClr val="accent2">
              <a:lumMod val="40000"/>
              <a:lumOff val="60000"/>
            </a:schemeClr>
          </a:solidFill>
        </p:spPr>
        <p:txBody>
          <a:bodyPr wrap="square" rtlCol="0">
            <a:spAutoFit/>
          </a:bodyPr>
          <a:lstStyle/>
          <a:p>
            <a:pPr algn="ctr"/>
            <a:r>
              <a:rPr lang="en-US" altLang="ja-JP" b="1" dirty="0">
                <a:latin typeface="BIZ UDPゴシック" panose="020B0400000000000000" pitchFamily="50" charset="-128"/>
                <a:ea typeface="BIZ UDPゴシック" panose="020B0400000000000000" pitchFamily="50" charset="-128"/>
                <a:cs typeface="Meiryo" charset="-128"/>
              </a:rPr>
              <a:t>Android</a:t>
            </a:r>
            <a:r>
              <a:rPr lang="ja-JP" altLang="en-US" b="1" dirty="0">
                <a:latin typeface="BIZ UDPゴシック" panose="020B0400000000000000" pitchFamily="50" charset="-128"/>
                <a:ea typeface="BIZ UDPゴシック" panose="020B0400000000000000" pitchFamily="50" charset="-128"/>
                <a:cs typeface="Meiryo" charset="-128"/>
              </a:rPr>
              <a:t>の場合</a:t>
            </a:r>
          </a:p>
        </p:txBody>
      </p:sp>
      <p:sp>
        <p:nvSpPr>
          <p:cNvPr id="17" name="Slide Number Placeholder 5">
            <a:extLst>
              <a:ext uri="{FF2B5EF4-FFF2-40B4-BE49-F238E27FC236}">
                <a16:creationId xmlns:a16="http://schemas.microsoft.com/office/drawing/2014/main" id="{A14760BF-CA4F-ED5C-FCFD-5D4B8EFD68F2}"/>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68</a:t>
            </a:r>
          </a:p>
        </p:txBody>
      </p:sp>
      <p:sp>
        <p:nvSpPr>
          <p:cNvPr id="9" name="四角形: 角を丸くする 8">
            <a:extLst>
              <a:ext uri="{FF2B5EF4-FFF2-40B4-BE49-F238E27FC236}">
                <a16:creationId xmlns:a16="http://schemas.microsoft.com/office/drawing/2014/main" id="{C5E19F95-D301-328F-4ACE-0FDFF13584E2}"/>
              </a:ext>
            </a:extLst>
          </p:cNvPr>
          <p:cNvSpPr/>
          <p:nvPr/>
        </p:nvSpPr>
        <p:spPr>
          <a:xfrm>
            <a:off x="1354280" y="6253082"/>
            <a:ext cx="2143436" cy="360000"/>
          </a:xfrm>
          <a:prstGeom prst="roundRect">
            <a:avLst>
              <a:gd name="adj" fmla="val 10479"/>
            </a:avLst>
          </a:prstGeom>
          <a:noFill/>
          <a:ln w="38100">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
        <p:nvSpPr>
          <p:cNvPr id="22" name="四角形: 角を丸くする 21">
            <a:extLst>
              <a:ext uri="{FF2B5EF4-FFF2-40B4-BE49-F238E27FC236}">
                <a16:creationId xmlns:a16="http://schemas.microsoft.com/office/drawing/2014/main" id="{E07E00AE-05F6-648A-AD8D-A51BCA6BF436}"/>
              </a:ext>
            </a:extLst>
          </p:cNvPr>
          <p:cNvSpPr/>
          <p:nvPr/>
        </p:nvSpPr>
        <p:spPr>
          <a:xfrm>
            <a:off x="5646284" y="6261578"/>
            <a:ext cx="2143436" cy="360000"/>
          </a:xfrm>
          <a:prstGeom prst="roundRect">
            <a:avLst>
              <a:gd name="adj" fmla="val 10479"/>
            </a:avLst>
          </a:prstGeom>
          <a:noFill/>
          <a:ln w="38100">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56553915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図 19">
            <a:extLst>
              <a:ext uri="{FF2B5EF4-FFF2-40B4-BE49-F238E27FC236}">
                <a16:creationId xmlns:a16="http://schemas.microsoft.com/office/drawing/2014/main" id="{CEE3A8B9-9880-ACC5-3A8E-E9BFCC14813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722503" y="2342213"/>
            <a:ext cx="1993565" cy="4316342"/>
          </a:xfrm>
          <a:prstGeom prst="rect">
            <a:avLst/>
          </a:prstGeom>
          <a:ln>
            <a:solidFill>
              <a:schemeClr val="tx1"/>
            </a:solidFill>
          </a:ln>
        </p:spPr>
      </p:pic>
      <p:pic>
        <p:nvPicPr>
          <p:cNvPr id="11" name="図 10">
            <a:extLst>
              <a:ext uri="{FF2B5EF4-FFF2-40B4-BE49-F238E27FC236}">
                <a16:creationId xmlns:a16="http://schemas.microsoft.com/office/drawing/2014/main" id="{79F15A49-FC25-35BD-6BA6-3C4E922031E3}"/>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427932" y="2348309"/>
            <a:ext cx="1993565" cy="4310246"/>
          </a:xfrm>
          <a:prstGeom prst="rect">
            <a:avLst/>
          </a:prstGeom>
          <a:ln>
            <a:solidFill>
              <a:schemeClr val="tx1"/>
            </a:solidFill>
          </a:ln>
        </p:spPr>
      </p:pic>
      <p:sp>
        <p:nvSpPr>
          <p:cNvPr id="21" name="テキスト ボックス 20">
            <a:extLst>
              <a:ext uri="{FF2B5EF4-FFF2-40B4-BE49-F238E27FC236}">
                <a16:creationId xmlns:a16="http://schemas.microsoft.com/office/drawing/2014/main" id="{ABAC9FB8-BB58-939D-63EB-581C277E449C}"/>
              </a:ext>
            </a:extLst>
          </p:cNvPr>
          <p:cNvSpPr txBox="1"/>
          <p:nvPr/>
        </p:nvSpPr>
        <p:spPr>
          <a:xfrm>
            <a:off x="1427933" y="1512998"/>
            <a:ext cx="3042607" cy="755720"/>
          </a:xfrm>
          <a:prstGeom prst="rect">
            <a:avLst/>
          </a:prstGeom>
          <a:noFill/>
        </p:spPr>
        <p:txBody>
          <a:bodyPr wrap="square" lIns="91440" tIns="45720" rIns="91440" bIns="45720" rtlCol="0" anchor="t">
            <a:spAutoFit/>
          </a:bodyPr>
          <a:lstStyle/>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右上のメニュー　　</a:t>
            </a:r>
            <a:r>
              <a:rPr lang="ja-JP" altLang="en-US"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 </a:t>
            </a: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を</a:t>
            </a:r>
          </a:p>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ダブルタップします</a:t>
            </a:r>
          </a:p>
        </p:txBody>
      </p:sp>
      <p:pic>
        <p:nvPicPr>
          <p:cNvPr id="35" name="図 34">
            <a:extLst>
              <a:ext uri="{FF2B5EF4-FFF2-40B4-BE49-F238E27FC236}">
                <a16:creationId xmlns:a16="http://schemas.microsoft.com/office/drawing/2014/main" id="{97E58D65-E4E4-D396-FEA5-5FCFA145E8F8}"/>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075637" y="1509114"/>
            <a:ext cx="338280" cy="456259"/>
          </a:xfrm>
          <a:prstGeom prst="rect">
            <a:avLst/>
          </a:prstGeom>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7" imgW="554" imgH="551" progId="TCLayout.ActiveDocument.1">
                  <p:embed/>
                </p:oleObj>
              </mc:Choice>
              <mc:Fallback>
                <p:oleObj name="think-cell スライド" r:id="rId7"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ctrTitle"/>
          </p:nvPr>
        </p:nvSpPr>
        <p:spPr/>
        <p:txBody>
          <a:bodyPr vert="horz">
            <a:noAutofit/>
          </a:bodyPr>
          <a:lstStyle/>
          <a:p>
            <a:r>
              <a:rPr lang="ja-JP" altLang="en-US" dirty="0"/>
              <a:t>申告書データを印刷して保存</a:t>
            </a:r>
          </a:p>
        </p:txBody>
      </p:sp>
      <p:sp>
        <p:nvSpPr>
          <p:cNvPr id="6" name="タイトル 1">
            <a:extLst>
              <a:ext uri="{FF2B5EF4-FFF2-40B4-BE49-F238E27FC236}">
                <a16:creationId xmlns:a16="http://schemas.microsoft.com/office/drawing/2014/main" id="{C0B55FB9-0ECD-7B8C-D399-7AE9236F9816}"/>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3-J</a:t>
            </a:r>
          </a:p>
        </p:txBody>
      </p:sp>
      <p:sp>
        <p:nvSpPr>
          <p:cNvPr id="4" name="サブタイトル 2">
            <a:extLst>
              <a:ext uri="{FF2B5EF4-FFF2-40B4-BE49-F238E27FC236}">
                <a16:creationId xmlns:a16="http://schemas.microsoft.com/office/drawing/2014/main" id="{79CC1A92-04C6-AE97-D920-D309A92AE4A1}"/>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dirty="0">
                <a:latin typeface="BIZ UDPゴシック" panose="020B0400000000000000" pitchFamily="50" charset="-128"/>
                <a:ea typeface="BIZ UDPゴシック" panose="020B0400000000000000" pitchFamily="50" charset="-128"/>
              </a:rPr>
              <a:t>ダウンロードしたファイルの保存場所を確認します</a:t>
            </a:r>
          </a:p>
        </p:txBody>
      </p:sp>
      <p:cxnSp>
        <p:nvCxnSpPr>
          <p:cNvPr id="13" name="直線矢印コネクタ 12">
            <a:extLst>
              <a:ext uri="{FF2B5EF4-FFF2-40B4-BE49-F238E27FC236}">
                <a16:creationId xmlns:a16="http://schemas.microsoft.com/office/drawing/2014/main" id="{11DC774E-F204-D9F1-76AB-A4DD70DA345A}"/>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DFA45860-F023-30AF-2AE8-5C140AB3B3B3}"/>
              </a:ext>
            </a:extLst>
          </p:cNvPr>
          <p:cNvSpPr txBox="1"/>
          <p:nvPr/>
        </p:nvSpPr>
        <p:spPr>
          <a:xfrm>
            <a:off x="889484"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❶</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6" name="テキスト ボックス 25">
            <a:extLst>
              <a:ext uri="{FF2B5EF4-FFF2-40B4-BE49-F238E27FC236}">
                <a16:creationId xmlns:a16="http://schemas.microsoft.com/office/drawing/2014/main" id="{38C1B4B9-C96A-6517-82E0-09DCD084FA95}"/>
              </a:ext>
            </a:extLst>
          </p:cNvPr>
          <p:cNvSpPr txBox="1"/>
          <p:nvPr/>
        </p:nvSpPr>
        <p:spPr>
          <a:xfrm>
            <a:off x="5093178" y="1512998"/>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❷</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31" name="テキスト ボックス 30">
            <a:extLst>
              <a:ext uri="{FF2B5EF4-FFF2-40B4-BE49-F238E27FC236}">
                <a16:creationId xmlns:a16="http://schemas.microsoft.com/office/drawing/2014/main" id="{9294E6C3-633E-05EF-F81B-0CB50EFC6506}"/>
              </a:ext>
            </a:extLst>
          </p:cNvPr>
          <p:cNvSpPr txBox="1"/>
          <p:nvPr/>
        </p:nvSpPr>
        <p:spPr>
          <a:xfrm>
            <a:off x="5607129" y="1512998"/>
            <a:ext cx="3192520" cy="755720"/>
          </a:xfrm>
          <a:prstGeom prst="rect">
            <a:avLst/>
          </a:prstGeom>
          <a:noFill/>
        </p:spPr>
        <p:txBody>
          <a:bodyPr wrap="square" rtlCol="0" anchor="t" anchorCtr="0">
            <a:spAutoFit/>
          </a:bodyPr>
          <a:lstStyle/>
          <a:p>
            <a:pPr>
              <a:lnSpc>
                <a:spcPct val="130000"/>
              </a:lnSpc>
            </a:pPr>
            <a:r>
              <a:rPr lang="en-US" altLang="ja-JP" sz="1800" dirty="0">
                <a:solidFill>
                  <a:prstClr val="black"/>
                </a:solidFill>
                <a:latin typeface="BIZ UDPゴシック" panose="020B0400000000000000" pitchFamily="50" charset="-128"/>
                <a:ea typeface="BIZ UDPゴシック" panose="020B0400000000000000" pitchFamily="50" charset="-128"/>
              </a:rPr>
              <a:t>｢</a:t>
            </a:r>
            <a:r>
              <a:rPr lang="ja-JP" altLang="en-US" sz="1800" dirty="0">
                <a:solidFill>
                  <a:prstClr val="black"/>
                </a:solidFill>
                <a:latin typeface="BIZ UDPゴシック" panose="020B0400000000000000" pitchFamily="50" charset="-128"/>
                <a:ea typeface="BIZ UDPゴシック" panose="020B0400000000000000" pitchFamily="50" charset="-128"/>
              </a:rPr>
              <a:t>ダウンロード</a:t>
            </a:r>
            <a:r>
              <a:rPr lang="en-US" altLang="ja-JP" sz="1800" dirty="0">
                <a:solidFill>
                  <a:prstClr val="black"/>
                </a:solidFill>
                <a:latin typeface="BIZ UDPゴシック" panose="020B0400000000000000" pitchFamily="50" charset="-128"/>
                <a:ea typeface="BIZ UDPゴシック" panose="020B0400000000000000" pitchFamily="50" charset="-128"/>
              </a:rPr>
              <a:t>｣</a:t>
            </a:r>
            <a:r>
              <a:rPr lang="ja-JP" altLang="en-US" sz="1800" dirty="0">
                <a:solidFill>
                  <a:prstClr val="black"/>
                </a:solidFill>
                <a:latin typeface="BIZ UDPゴシック" panose="020B0400000000000000" pitchFamily="50" charset="-128"/>
                <a:ea typeface="BIZ UDPゴシック" panose="020B0400000000000000" pitchFamily="50" charset="-128"/>
              </a:rPr>
              <a:t>をダブルタップします</a:t>
            </a:r>
          </a:p>
        </p:txBody>
      </p:sp>
      <p:sp>
        <p:nvSpPr>
          <p:cNvPr id="10" name="テキスト ボックス 9">
            <a:extLst>
              <a:ext uri="{FF2B5EF4-FFF2-40B4-BE49-F238E27FC236}">
                <a16:creationId xmlns:a16="http://schemas.microsoft.com/office/drawing/2014/main" id="{06FB4113-A43E-B53F-1DDE-AD9149DAC23F}"/>
              </a:ext>
            </a:extLst>
          </p:cNvPr>
          <p:cNvSpPr txBox="1"/>
          <p:nvPr/>
        </p:nvSpPr>
        <p:spPr>
          <a:xfrm>
            <a:off x="6522189" y="983661"/>
            <a:ext cx="2476471" cy="369332"/>
          </a:xfrm>
          <a:prstGeom prst="rect">
            <a:avLst/>
          </a:prstGeom>
          <a:solidFill>
            <a:schemeClr val="accent2">
              <a:lumMod val="40000"/>
              <a:lumOff val="60000"/>
            </a:schemeClr>
          </a:solidFill>
        </p:spPr>
        <p:txBody>
          <a:bodyPr wrap="square" rtlCol="0">
            <a:spAutoFit/>
          </a:bodyPr>
          <a:lstStyle/>
          <a:p>
            <a:pPr algn="ctr"/>
            <a:r>
              <a:rPr lang="en-US" altLang="ja-JP" b="1" dirty="0">
                <a:latin typeface="BIZ UDPゴシック" panose="020B0400000000000000" pitchFamily="50" charset="-128"/>
                <a:ea typeface="BIZ UDPゴシック" panose="020B0400000000000000" pitchFamily="50" charset="-128"/>
                <a:cs typeface="Meiryo" charset="-128"/>
              </a:rPr>
              <a:t>Android</a:t>
            </a:r>
            <a:r>
              <a:rPr lang="ja-JP" altLang="en-US" b="1" dirty="0">
                <a:latin typeface="BIZ UDPゴシック" panose="020B0400000000000000" pitchFamily="50" charset="-128"/>
                <a:ea typeface="BIZ UDPゴシック" panose="020B0400000000000000" pitchFamily="50" charset="-128"/>
                <a:cs typeface="Meiryo" charset="-128"/>
              </a:rPr>
              <a:t>の場合</a:t>
            </a:r>
          </a:p>
        </p:txBody>
      </p:sp>
      <p:sp>
        <p:nvSpPr>
          <p:cNvPr id="17" name="Slide Number Placeholder 5">
            <a:extLst>
              <a:ext uri="{FF2B5EF4-FFF2-40B4-BE49-F238E27FC236}">
                <a16:creationId xmlns:a16="http://schemas.microsoft.com/office/drawing/2014/main" id="{A14760BF-CA4F-ED5C-FCFD-5D4B8EFD68F2}"/>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69</a:t>
            </a:r>
          </a:p>
        </p:txBody>
      </p:sp>
      <p:sp>
        <p:nvSpPr>
          <p:cNvPr id="5" name="四角形: 角を丸くする 4">
            <a:extLst>
              <a:ext uri="{FF2B5EF4-FFF2-40B4-BE49-F238E27FC236}">
                <a16:creationId xmlns:a16="http://schemas.microsoft.com/office/drawing/2014/main" id="{CE4117AE-E368-4115-0888-F131452362E3}"/>
              </a:ext>
            </a:extLst>
          </p:cNvPr>
          <p:cNvSpPr/>
          <p:nvPr/>
        </p:nvSpPr>
        <p:spPr>
          <a:xfrm>
            <a:off x="3113413" y="2375330"/>
            <a:ext cx="310267" cy="293144"/>
          </a:xfrm>
          <a:prstGeom prst="roundRect">
            <a:avLst>
              <a:gd name="adj" fmla="val 10479"/>
            </a:avLst>
          </a:prstGeom>
          <a:noFill/>
          <a:ln w="38100">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
        <p:nvSpPr>
          <p:cNvPr id="7" name="四角形: 角を丸くする 6">
            <a:extLst>
              <a:ext uri="{FF2B5EF4-FFF2-40B4-BE49-F238E27FC236}">
                <a16:creationId xmlns:a16="http://schemas.microsoft.com/office/drawing/2014/main" id="{5CA77EED-98D5-E9BC-52F0-E174291963E4}"/>
              </a:ext>
            </a:extLst>
          </p:cNvPr>
          <p:cNvSpPr/>
          <p:nvPr/>
        </p:nvSpPr>
        <p:spPr>
          <a:xfrm>
            <a:off x="6211922" y="4367161"/>
            <a:ext cx="1504145" cy="293144"/>
          </a:xfrm>
          <a:prstGeom prst="roundRect">
            <a:avLst>
              <a:gd name="adj" fmla="val 10479"/>
            </a:avLst>
          </a:prstGeom>
          <a:noFill/>
          <a:ln w="38100">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417798165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図 24">
            <a:extLst>
              <a:ext uri="{FF2B5EF4-FFF2-40B4-BE49-F238E27FC236}">
                <a16:creationId xmlns:a16="http://schemas.microsoft.com/office/drawing/2014/main" id="{5D56FE25-EA80-CD0B-1E4C-47F9A6ECC428}"/>
              </a:ext>
            </a:extLst>
          </p:cNvPr>
          <p:cNvPicPr>
            <a:picLocks noChangeAspect="1"/>
          </p:cNvPicPr>
          <p:nvPr/>
        </p:nvPicPr>
        <p:blipFill>
          <a:blip r:embed="rId4"/>
          <a:stretch>
            <a:fillRect/>
          </a:stretch>
        </p:blipFill>
        <p:spPr>
          <a:xfrm>
            <a:off x="5153210" y="3227066"/>
            <a:ext cx="3084843" cy="2030144"/>
          </a:xfrm>
          <a:prstGeom prst="rect">
            <a:avLst/>
          </a:prstGeom>
          <a:ln>
            <a:solidFill>
              <a:schemeClr val="tx1"/>
            </a:solidFill>
          </a:ln>
        </p:spPr>
      </p:pic>
      <p:pic>
        <p:nvPicPr>
          <p:cNvPr id="24" name="図 23">
            <a:extLst>
              <a:ext uri="{FF2B5EF4-FFF2-40B4-BE49-F238E27FC236}">
                <a16:creationId xmlns:a16="http://schemas.microsoft.com/office/drawing/2014/main" id="{D1B4EB22-76E3-CF73-1794-D99FEE040B3D}"/>
              </a:ext>
            </a:extLst>
          </p:cNvPr>
          <p:cNvPicPr>
            <a:picLocks noChangeAspect="1"/>
          </p:cNvPicPr>
          <p:nvPr/>
        </p:nvPicPr>
        <p:blipFill>
          <a:blip r:embed="rId4"/>
          <a:stretch>
            <a:fillRect/>
          </a:stretch>
        </p:blipFill>
        <p:spPr>
          <a:xfrm>
            <a:off x="873518" y="3244554"/>
            <a:ext cx="3084843" cy="2030144"/>
          </a:xfrm>
          <a:prstGeom prst="rect">
            <a:avLst/>
          </a:prstGeom>
          <a:ln>
            <a:solidFill>
              <a:schemeClr val="tx1"/>
            </a:solidFill>
          </a:ln>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5" imgW="554" imgH="551" progId="TCLayout.ActiveDocument.1">
                  <p:embed/>
                </p:oleObj>
              </mc:Choice>
              <mc:Fallback>
                <p:oleObj name="think-cell スライド" r:id="rId5"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ctrTitle"/>
          </p:nvPr>
        </p:nvSpPr>
        <p:spPr/>
        <p:txBody>
          <a:bodyPr vert="horz">
            <a:noAutofit/>
          </a:bodyPr>
          <a:lstStyle/>
          <a:p>
            <a:r>
              <a:rPr lang="ja-JP" altLang="en-US" dirty="0"/>
              <a:t>申告書データを印刷して保存</a:t>
            </a:r>
          </a:p>
        </p:txBody>
      </p:sp>
      <p:sp>
        <p:nvSpPr>
          <p:cNvPr id="6" name="タイトル 1">
            <a:extLst>
              <a:ext uri="{FF2B5EF4-FFF2-40B4-BE49-F238E27FC236}">
                <a16:creationId xmlns:a16="http://schemas.microsoft.com/office/drawing/2014/main" id="{C0B55FB9-0ECD-7B8C-D399-7AE9236F9816}"/>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3-J</a:t>
            </a:r>
          </a:p>
        </p:txBody>
      </p:sp>
      <p:sp>
        <p:nvSpPr>
          <p:cNvPr id="4" name="サブタイトル 2">
            <a:extLst>
              <a:ext uri="{FF2B5EF4-FFF2-40B4-BE49-F238E27FC236}">
                <a16:creationId xmlns:a16="http://schemas.microsoft.com/office/drawing/2014/main" id="{79CC1A92-04C6-AE97-D920-D309A92AE4A1}"/>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dirty="0">
                <a:latin typeface="BIZ UDPゴシック" panose="020B0400000000000000" pitchFamily="50" charset="-128"/>
                <a:ea typeface="BIZ UDPゴシック" panose="020B0400000000000000" pitchFamily="50" charset="-128"/>
              </a:rPr>
              <a:t>ダウンロードしたファイルの保存場所を確認します</a:t>
            </a:r>
          </a:p>
        </p:txBody>
      </p:sp>
      <p:cxnSp>
        <p:nvCxnSpPr>
          <p:cNvPr id="13" name="直線矢印コネクタ 12">
            <a:extLst>
              <a:ext uri="{FF2B5EF4-FFF2-40B4-BE49-F238E27FC236}">
                <a16:creationId xmlns:a16="http://schemas.microsoft.com/office/drawing/2014/main" id="{11DC774E-F204-D9F1-76AB-A4DD70DA345A}"/>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DFA45860-F023-30AF-2AE8-5C140AB3B3B3}"/>
              </a:ext>
            </a:extLst>
          </p:cNvPr>
          <p:cNvSpPr txBox="1"/>
          <p:nvPr/>
        </p:nvSpPr>
        <p:spPr>
          <a:xfrm>
            <a:off x="889484"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❸</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1" name="テキスト ボックス 20">
            <a:extLst>
              <a:ext uri="{FF2B5EF4-FFF2-40B4-BE49-F238E27FC236}">
                <a16:creationId xmlns:a16="http://schemas.microsoft.com/office/drawing/2014/main" id="{ABAC9FB8-BB58-939D-63EB-581C277E449C}"/>
              </a:ext>
            </a:extLst>
          </p:cNvPr>
          <p:cNvSpPr txBox="1"/>
          <p:nvPr/>
        </p:nvSpPr>
        <p:spPr>
          <a:xfrm>
            <a:off x="1427933" y="1512998"/>
            <a:ext cx="2661681" cy="755720"/>
          </a:xfrm>
          <a:prstGeom prst="rect">
            <a:avLst/>
          </a:prstGeom>
          <a:noFill/>
        </p:spPr>
        <p:txBody>
          <a:bodyPr wrap="square" lIns="91440" tIns="45720" rIns="91440" bIns="45720" rtlCol="0" anchor="t">
            <a:spAutoFit/>
          </a:bodyPr>
          <a:lstStyle/>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保存されているデータを確認します</a:t>
            </a:r>
          </a:p>
        </p:txBody>
      </p:sp>
      <p:sp>
        <p:nvSpPr>
          <p:cNvPr id="26" name="テキスト ボックス 25">
            <a:extLst>
              <a:ext uri="{FF2B5EF4-FFF2-40B4-BE49-F238E27FC236}">
                <a16:creationId xmlns:a16="http://schemas.microsoft.com/office/drawing/2014/main" id="{38C1B4B9-C96A-6517-82E0-09DCD084FA95}"/>
              </a:ext>
            </a:extLst>
          </p:cNvPr>
          <p:cNvSpPr txBox="1"/>
          <p:nvPr/>
        </p:nvSpPr>
        <p:spPr>
          <a:xfrm>
            <a:off x="5093178" y="1512998"/>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❹</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31" name="テキスト ボックス 30">
            <a:extLst>
              <a:ext uri="{FF2B5EF4-FFF2-40B4-BE49-F238E27FC236}">
                <a16:creationId xmlns:a16="http://schemas.microsoft.com/office/drawing/2014/main" id="{9294E6C3-633E-05EF-F81B-0CB50EFC6506}"/>
              </a:ext>
            </a:extLst>
          </p:cNvPr>
          <p:cNvSpPr txBox="1"/>
          <p:nvPr/>
        </p:nvSpPr>
        <p:spPr>
          <a:xfrm>
            <a:off x="5607128" y="1512998"/>
            <a:ext cx="3391531" cy="1115818"/>
          </a:xfrm>
          <a:prstGeom prst="rect">
            <a:avLst/>
          </a:prstGeom>
          <a:noFill/>
        </p:spPr>
        <p:txBody>
          <a:bodyPr wrap="square" rtlCol="0" anchor="t" anchorCtr="0">
            <a:spAutoFit/>
          </a:bodyPr>
          <a:lstStyle/>
          <a:p>
            <a:pPr>
              <a:lnSpc>
                <a:spcPct val="130000"/>
              </a:lnSpc>
            </a:pPr>
            <a:r>
              <a:rPr lang="en-US" altLang="ja-JP" sz="1800" dirty="0">
                <a:solidFill>
                  <a:prstClr val="black"/>
                </a:solidFill>
                <a:latin typeface="BIZ UDPゴシック" panose="020B0400000000000000" pitchFamily="50" charset="-128"/>
                <a:ea typeface="BIZ UDPゴシック" panose="020B0400000000000000" pitchFamily="50" charset="-128"/>
              </a:rPr>
              <a:t>｢</a:t>
            </a:r>
            <a:r>
              <a:rPr lang="ja-JP" altLang="en-US" sz="1800" dirty="0">
                <a:solidFill>
                  <a:prstClr val="black"/>
                </a:solidFill>
                <a:latin typeface="BIZ UDPゴシック" panose="020B0400000000000000" pitchFamily="50" charset="-128"/>
                <a:ea typeface="BIZ UDPゴシック" panose="020B0400000000000000" pitchFamily="50" charset="-128"/>
              </a:rPr>
              <a:t>共有・削除</a:t>
            </a:r>
            <a:r>
              <a:rPr lang="en-US" altLang="ja-JP" sz="1800" dirty="0">
                <a:solidFill>
                  <a:prstClr val="black"/>
                </a:solidFill>
                <a:latin typeface="BIZ UDPゴシック" panose="020B0400000000000000" pitchFamily="50" charset="-128"/>
                <a:ea typeface="BIZ UDPゴシック" panose="020B0400000000000000" pitchFamily="50" charset="-128"/>
              </a:rPr>
              <a:t>｣</a:t>
            </a:r>
            <a:r>
              <a:rPr lang="ja-JP" altLang="en-US" sz="1800" dirty="0">
                <a:solidFill>
                  <a:prstClr val="black"/>
                </a:solidFill>
                <a:latin typeface="BIZ UDPゴシック" panose="020B0400000000000000" pitchFamily="50" charset="-128"/>
                <a:ea typeface="BIZ UDPゴシック" panose="020B0400000000000000" pitchFamily="50" charset="-128"/>
              </a:rPr>
              <a:t>するにはファイルのメニュー</a:t>
            </a:r>
            <a:r>
              <a:rPr lang="en-US" altLang="ja-JP" dirty="0">
                <a:solidFill>
                  <a:prstClr val="black"/>
                </a:solidFill>
                <a:latin typeface="BIZ UDPゴシック" panose="020B0400000000000000" pitchFamily="50" charset="-128"/>
                <a:ea typeface="BIZ UDPゴシック" panose="020B0400000000000000" pitchFamily="50" charset="-128"/>
              </a:rPr>
              <a:t> </a:t>
            </a:r>
            <a:r>
              <a:rPr lang="ja-JP" altLang="en-US" sz="1800" dirty="0">
                <a:solidFill>
                  <a:prstClr val="black"/>
                </a:solidFill>
                <a:latin typeface="BIZ UDPゴシック" panose="020B0400000000000000" pitchFamily="50" charset="-128"/>
                <a:ea typeface="BIZ UDPゴシック" panose="020B0400000000000000" pitchFamily="50" charset="-128"/>
              </a:rPr>
              <a:t>　　</a:t>
            </a:r>
            <a:r>
              <a:rPr lang="en-US" altLang="ja-JP" dirty="0">
                <a:solidFill>
                  <a:prstClr val="black"/>
                </a:solidFill>
                <a:latin typeface="BIZ UDPゴシック" panose="020B0400000000000000" pitchFamily="50" charset="-128"/>
                <a:ea typeface="BIZ UDPゴシック" panose="020B0400000000000000" pitchFamily="50" charset="-128"/>
              </a:rPr>
              <a:t> </a:t>
            </a:r>
            <a:r>
              <a:rPr lang="ja-JP" altLang="en-US" sz="1800" dirty="0">
                <a:solidFill>
                  <a:prstClr val="black"/>
                </a:solidFill>
                <a:latin typeface="BIZ UDPゴシック" panose="020B0400000000000000" pitchFamily="50" charset="-128"/>
                <a:ea typeface="BIZ UDPゴシック" panose="020B0400000000000000" pitchFamily="50" charset="-128"/>
              </a:rPr>
              <a:t>をダブルタップします</a:t>
            </a:r>
          </a:p>
        </p:txBody>
      </p:sp>
      <p:sp>
        <p:nvSpPr>
          <p:cNvPr id="10" name="テキスト ボックス 9">
            <a:extLst>
              <a:ext uri="{FF2B5EF4-FFF2-40B4-BE49-F238E27FC236}">
                <a16:creationId xmlns:a16="http://schemas.microsoft.com/office/drawing/2014/main" id="{06FB4113-A43E-B53F-1DDE-AD9149DAC23F}"/>
              </a:ext>
            </a:extLst>
          </p:cNvPr>
          <p:cNvSpPr txBox="1"/>
          <p:nvPr/>
        </p:nvSpPr>
        <p:spPr>
          <a:xfrm>
            <a:off x="6522189" y="983661"/>
            <a:ext cx="2476471" cy="369332"/>
          </a:xfrm>
          <a:prstGeom prst="rect">
            <a:avLst/>
          </a:prstGeom>
          <a:solidFill>
            <a:schemeClr val="accent2">
              <a:lumMod val="40000"/>
              <a:lumOff val="60000"/>
            </a:schemeClr>
          </a:solidFill>
        </p:spPr>
        <p:txBody>
          <a:bodyPr wrap="square" rtlCol="0">
            <a:spAutoFit/>
          </a:bodyPr>
          <a:lstStyle/>
          <a:p>
            <a:pPr algn="ctr"/>
            <a:r>
              <a:rPr lang="en-US" altLang="ja-JP" b="1" dirty="0">
                <a:latin typeface="BIZ UDPゴシック" panose="020B0400000000000000" pitchFamily="50" charset="-128"/>
                <a:ea typeface="BIZ UDPゴシック" panose="020B0400000000000000" pitchFamily="50" charset="-128"/>
                <a:cs typeface="Meiryo" charset="-128"/>
              </a:rPr>
              <a:t>Android</a:t>
            </a:r>
            <a:r>
              <a:rPr lang="ja-JP" altLang="en-US" b="1" dirty="0">
                <a:latin typeface="BIZ UDPゴシック" panose="020B0400000000000000" pitchFamily="50" charset="-128"/>
                <a:ea typeface="BIZ UDPゴシック" panose="020B0400000000000000" pitchFamily="50" charset="-128"/>
                <a:cs typeface="Meiryo" charset="-128"/>
              </a:rPr>
              <a:t>の場合</a:t>
            </a:r>
          </a:p>
        </p:txBody>
      </p:sp>
      <p:sp>
        <p:nvSpPr>
          <p:cNvPr id="17" name="Slide Number Placeholder 5">
            <a:extLst>
              <a:ext uri="{FF2B5EF4-FFF2-40B4-BE49-F238E27FC236}">
                <a16:creationId xmlns:a16="http://schemas.microsoft.com/office/drawing/2014/main" id="{A14760BF-CA4F-ED5C-FCFD-5D4B8EFD68F2}"/>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70</a:t>
            </a:r>
          </a:p>
        </p:txBody>
      </p:sp>
      <p:pic>
        <p:nvPicPr>
          <p:cNvPr id="45" name="図 44">
            <a:extLst>
              <a:ext uri="{FF2B5EF4-FFF2-40B4-BE49-F238E27FC236}">
                <a16:creationId xmlns:a16="http://schemas.microsoft.com/office/drawing/2014/main" id="{7EE50CC3-0B46-5FD3-4365-C1BB6304706C}"/>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6636742" y="1859437"/>
            <a:ext cx="338280" cy="456259"/>
          </a:xfrm>
          <a:prstGeom prst="rect">
            <a:avLst/>
          </a:prstGeom>
        </p:spPr>
      </p:pic>
      <p:sp>
        <p:nvSpPr>
          <p:cNvPr id="9" name="四角形: 角を丸くする 8">
            <a:extLst>
              <a:ext uri="{FF2B5EF4-FFF2-40B4-BE49-F238E27FC236}">
                <a16:creationId xmlns:a16="http://schemas.microsoft.com/office/drawing/2014/main" id="{5606BD81-7702-018B-83E8-934614392295}"/>
              </a:ext>
            </a:extLst>
          </p:cNvPr>
          <p:cNvSpPr/>
          <p:nvPr/>
        </p:nvSpPr>
        <p:spPr>
          <a:xfrm>
            <a:off x="900829" y="4302159"/>
            <a:ext cx="2661078" cy="503758"/>
          </a:xfrm>
          <a:prstGeom prst="roundRect">
            <a:avLst>
              <a:gd name="adj" fmla="val 10479"/>
            </a:avLst>
          </a:prstGeom>
          <a:noFill/>
          <a:ln w="38100">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
        <p:nvSpPr>
          <p:cNvPr id="11" name="四角形: 角を丸くする 10">
            <a:extLst>
              <a:ext uri="{FF2B5EF4-FFF2-40B4-BE49-F238E27FC236}">
                <a16:creationId xmlns:a16="http://schemas.microsoft.com/office/drawing/2014/main" id="{054555AF-E206-5C83-35B3-989555D717E1}"/>
              </a:ext>
            </a:extLst>
          </p:cNvPr>
          <p:cNvSpPr/>
          <p:nvPr/>
        </p:nvSpPr>
        <p:spPr>
          <a:xfrm>
            <a:off x="7751135" y="4302158"/>
            <a:ext cx="492036" cy="503758"/>
          </a:xfrm>
          <a:prstGeom prst="roundRect">
            <a:avLst>
              <a:gd name="adj" fmla="val 10479"/>
            </a:avLst>
          </a:prstGeom>
          <a:noFill/>
          <a:ln w="38100">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pic>
        <p:nvPicPr>
          <p:cNvPr id="30" name="図 29">
            <a:extLst>
              <a:ext uri="{FF2B5EF4-FFF2-40B4-BE49-F238E27FC236}">
                <a16:creationId xmlns:a16="http://schemas.microsoft.com/office/drawing/2014/main" id="{392D94AA-4C55-78BA-D984-2BB6E7733464}"/>
              </a:ext>
            </a:extLst>
          </p:cNvPr>
          <p:cNvPicPr>
            <a:picLocks noChangeAspect="1"/>
          </p:cNvPicPr>
          <p:nvPr/>
        </p:nvPicPr>
        <p:blipFill>
          <a:blip r:embed="rId8"/>
          <a:stretch>
            <a:fillRect/>
          </a:stretch>
        </p:blipFill>
        <p:spPr>
          <a:xfrm>
            <a:off x="5709605" y="5081084"/>
            <a:ext cx="3133616" cy="963251"/>
          </a:xfrm>
          <a:prstGeom prst="rect">
            <a:avLst/>
          </a:prstGeom>
          <a:ln>
            <a:solidFill>
              <a:schemeClr val="tx1"/>
            </a:solidFill>
          </a:ln>
        </p:spPr>
      </p:pic>
      <p:sp>
        <p:nvSpPr>
          <p:cNvPr id="22" name="四角形: 角を丸くする 21">
            <a:extLst>
              <a:ext uri="{FF2B5EF4-FFF2-40B4-BE49-F238E27FC236}">
                <a16:creationId xmlns:a16="http://schemas.microsoft.com/office/drawing/2014/main" id="{A0D0D617-F968-BB55-7B7E-9EF62A9D7E94}"/>
              </a:ext>
            </a:extLst>
          </p:cNvPr>
          <p:cNvSpPr/>
          <p:nvPr/>
        </p:nvSpPr>
        <p:spPr>
          <a:xfrm>
            <a:off x="7364818" y="5162813"/>
            <a:ext cx="492036" cy="711525"/>
          </a:xfrm>
          <a:prstGeom prst="roundRect">
            <a:avLst>
              <a:gd name="adj" fmla="val 10479"/>
            </a:avLst>
          </a:prstGeom>
          <a:noFill/>
          <a:ln w="38100">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
        <p:nvSpPr>
          <p:cNvPr id="19" name="矢印: 右カーブ 18">
            <a:extLst>
              <a:ext uri="{FF2B5EF4-FFF2-40B4-BE49-F238E27FC236}">
                <a16:creationId xmlns:a16="http://schemas.microsoft.com/office/drawing/2014/main" id="{1B71CD26-1A77-901F-2689-FE12193D12FD}"/>
              </a:ext>
            </a:extLst>
          </p:cNvPr>
          <p:cNvSpPr/>
          <p:nvPr/>
        </p:nvSpPr>
        <p:spPr>
          <a:xfrm rot="19310620">
            <a:off x="5135884" y="4898427"/>
            <a:ext cx="720088" cy="1216152"/>
          </a:xfrm>
          <a:prstGeom prst="curvedRightArrow">
            <a:avLst/>
          </a:prstGeom>
          <a:solidFill>
            <a:schemeClr val="bg1"/>
          </a:solidFill>
          <a:ln w="38100">
            <a:solidFill>
              <a:srgbClr val="FF330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Tree>
    <p:extLst>
      <p:ext uri="{BB962C8B-B14F-4D97-AF65-F5344CB8AC3E}">
        <p14:creationId xmlns:p14="http://schemas.microsoft.com/office/powerpoint/2010/main" val="92837937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図 24">
            <a:extLst>
              <a:ext uri="{FF2B5EF4-FFF2-40B4-BE49-F238E27FC236}">
                <a16:creationId xmlns:a16="http://schemas.microsoft.com/office/drawing/2014/main" id="{B9F36945-7791-A1B8-404D-3EEEBA4CFD88}"/>
              </a:ext>
            </a:extLst>
          </p:cNvPr>
          <p:cNvPicPr>
            <a:picLocks noChangeAspect="1"/>
          </p:cNvPicPr>
          <p:nvPr/>
        </p:nvPicPr>
        <p:blipFill>
          <a:blip r:embed="rId4"/>
          <a:stretch>
            <a:fillRect/>
          </a:stretch>
        </p:blipFill>
        <p:spPr>
          <a:xfrm>
            <a:off x="5716880" y="2329697"/>
            <a:ext cx="2005758" cy="4316342"/>
          </a:xfrm>
          <a:prstGeom prst="rect">
            <a:avLst/>
          </a:prstGeom>
          <a:ln>
            <a:solidFill>
              <a:schemeClr val="tx1"/>
            </a:solidFill>
          </a:ln>
        </p:spPr>
      </p:pic>
      <p:pic>
        <p:nvPicPr>
          <p:cNvPr id="16" name="図 15">
            <a:extLst>
              <a:ext uri="{FF2B5EF4-FFF2-40B4-BE49-F238E27FC236}">
                <a16:creationId xmlns:a16="http://schemas.microsoft.com/office/drawing/2014/main" id="{89C9EF8F-670F-1DDD-0D87-EFEE699E41C7}"/>
              </a:ext>
            </a:extLst>
          </p:cNvPr>
          <p:cNvPicPr>
            <a:picLocks noChangeAspect="1"/>
          </p:cNvPicPr>
          <p:nvPr/>
        </p:nvPicPr>
        <p:blipFill>
          <a:blip r:embed="rId5"/>
          <a:stretch>
            <a:fillRect/>
          </a:stretch>
        </p:blipFill>
        <p:spPr>
          <a:xfrm>
            <a:off x="1427775" y="2354422"/>
            <a:ext cx="1993565" cy="4322439"/>
          </a:xfrm>
          <a:prstGeom prst="rect">
            <a:avLst/>
          </a:prstGeom>
          <a:ln>
            <a:solidFill>
              <a:schemeClr val="tx1"/>
            </a:solidFill>
          </a:ln>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ctrTitle"/>
          </p:nvPr>
        </p:nvSpPr>
        <p:spPr/>
        <p:txBody>
          <a:bodyPr vert="horz">
            <a:noAutofit/>
          </a:bodyPr>
          <a:lstStyle/>
          <a:p>
            <a:r>
              <a:rPr lang="ja-JP" altLang="en-US" dirty="0"/>
              <a:t>申告書の保存データの修正・再開</a:t>
            </a:r>
          </a:p>
        </p:txBody>
      </p:sp>
      <p:sp>
        <p:nvSpPr>
          <p:cNvPr id="6" name="タイトル 1">
            <a:extLst>
              <a:ext uri="{FF2B5EF4-FFF2-40B4-BE49-F238E27FC236}">
                <a16:creationId xmlns:a16="http://schemas.microsoft.com/office/drawing/2014/main" id="{C0B55FB9-0ECD-7B8C-D399-7AE9236F9816}"/>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3-K</a:t>
            </a:r>
          </a:p>
        </p:txBody>
      </p:sp>
      <p:sp>
        <p:nvSpPr>
          <p:cNvPr id="4" name="サブタイトル 2">
            <a:extLst>
              <a:ext uri="{FF2B5EF4-FFF2-40B4-BE49-F238E27FC236}">
                <a16:creationId xmlns:a16="http://schemas.microsoft.com/office/drawing/2014/main" id="{79CC1A92-04C6-AE97-D920-D309A92AE4A1}"/>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dirty="0">
                <a:latin typeface="BIZ UDPゴシック" panose="020B0400000000000000" pitchFamily="50" charset="-128"/>
                <a:ea typeface="BIZ UDPゴシック" panose="020B0400000000000000" pitchFamily="50" charset="-128"/>
              </a:rPr>
              <a:t>申告書の保存データの修正・再開の方法です</a:t>
            </a:r>
          </a:p>
        </p:txBody>
      </p:sp>
      <p:cxnSp>
        <p:nvCxnSpPr>
          <p:cNvPr id="13" name="直線矢印コネクタ 12">
            <a:extLst>
              <a:ext uri="{FF2B5EF4-FFF2-40B4-BE49-F238E27FC236}">
                <a16:creationId xmlns:a16="http://schemas.microsoft.com/office/drawing/2014/main" id="{11DC774E-F204-D9F1-76AB-A4DD70DA345A}"/>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DFA45860-F023-30AF-2AE8-5C140AB3B3B3}"/>
              </a:ext>
            </a:extLst>
          </p:cNvPr>
          <p:cNvSpPr txBox="1"/>
          <p:nvPr/>
        </p:nvSpPr>
        <p:spPr>
          <a:xfrm>
            <a:off x="889484"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❶</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1" name="テキスト ボックス 20">
            <a:extLst>
              <a:ext uri="{FF2B5EF4-FFF2-40B4-BE49-F238E27FC236}">
                <a16:creationId xmlns:a16="http://schemas.microsoft.com/office/drawing/2014/main" id="{ABAC9FB8-BB58-939D-63EB-581C277E449C}"/>
              </a:ext>
            </a:extLst>
          </p:cNvPr>
          <p:cNvSpPr txBox="1"/>
          <p:nvPr/>
        </p:nvSpPr>
        <p:spPr>
          <a:xfrm>
            <a:off x="1427933" y="1512998"/>
            <a:ext cx="3042607" cy="755720"/>
          </a:xfrm>
          <a:prstGeom prst="rect">
            <a:avLst/>
          </a:prstGeom>
          <a:noFill/>
        </p:spPr>
        <p:txBody>
          <a:bodyPr wrap="square" lIns="91440" tIns="45720" rIns="91440" bIns="45720" rtlCol="0" anchor="t">
            <a:spAutoFit/>
          </a:bodyPr>
          <a:lstStyle/>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トップページの</a:t>
            </a:r>
            <a:r>
              <a:rPr lang="en-US" altLang="ja-JP"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保存データ</a:t>
            </a:r>
          </a:p>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利用</a:t>
            </a:r>
            <a:r>
              <a:rPr lang="en-US" altLang="ja-JP"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をダブルタップします</a:t>
            </a:r>
          </a:p>
        </p:txBody>
      </p:sp>
      <p:sp>
        <p:nvSpPr>
          <p:cNvPr id="26" name="テキスト ボックス 25">
            <a:extLst>
              <a:ext uri="{FF2B5EF4-FFF2-40B4-BE49-F238E27FC236}">
                <a16:creationId xmlns:a16="http://schemas.microsoft.com/office/drawing/2014/main" id="{38C1B4B9-C96A-6517-82E0-09DCD084FA95}"/>
              </a:ext>
            </a:extLst>
          </p:cNvPr>
          <p:cNvSpPr txBox="1"/>
          <p:nvPr/>
        </p:nvSpPr>
        <p:spPr>
          <a:xfrm>
            <a:off x="5093178" y="1512998"/>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❷</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31" name="テキスト ボックス 30">
            <a:extLst>
              <a:ext uri="{FF2B5EF4-FFF2-40B4-BE49-F238E27FC236}">
                <a16:creationId xmlns:a16="http://schemas.microsoft.com/office/drawing/2014/main" id="{9294E6C3-633E-05EF-F81B-0CB50EFC6506}"/>
              </a:ext>
            </a:extLst>
          </p:cNvPr>
          <p:cNvSpPr txBox="1"/>
          <p:nvPr/>
        </p:nvSpPr>
        <p:spPr>
          <a:xfrm>
            <a:off x="5607129" y="1512998"/>
            <a:ext cx="3192520" cy="755720"/>
          </a:xfrm>
          <a:prstGeom prst="rect">
            <a:avLst/>
          </a:prstGeom>
          <a:noFill/>
        </p:spPr>
        <p:txBody>
          <a:bodyPr wrap="square" rtlCol="0" anchor="t" anchorCtr="0">
            <a:spAutoFit/>
          </a:bodyPr>
          <a:lstStyle/>
          <a:p>
            <a:pPr>
              <a:lnSpc>
                <a:spcPct val="130000"/>
              </a:lnSpc>
            </a:pPr>
            <a:r>
              <a:rPr lang="en-US" altLang="ja-JP" sz="1800" dirty="0">
                <a:solidFill>
                  <a:prstClr val="black"/>
                </a:solidFill>
                <a:latin typeface="BIZ UDPゴシック" panose="020B0400000000000000" pitchFamily="50" charset="-128"/>
                <a:ea typeface="BIZ UDPゴシック" panose="020B0400000000000000" pitchFamily="50" charset="-128"/>
              </a:rPr>
              <a:t>｢</a:t>
            </a:r>
            <a:r>
              <a:rPr lang="ja-JP" altLang="en-US" sz="1800" dirty="0">
                <a:solidFill>
                  <a:prstClr val="black"/>
                </a:solidFill>
                <a:latin typeface="BIZ UDPゴシック" panose="020B0400000000000000" pitchFamily="50" charset="-128"/>
                <a:ea typeface="BIZ UDPゴシック" panose="020B0400000000000000" pitchFamily="50" charset="-128"/>
              </a:rPr>
              <a:t>作成再開</a:t>
            </a:r>
            <a:r>
              <a:rPr lang="en-US" altLang="ja-JP" sz="1800" dirty="0">
                <a:solidFill>
                  <a:prstClr val="black"/>
                </a:solidFill>
                <a:latin typeface="BIZ UDPゴシック" panose="020B0400000000000000" pitchFamily="50" charset="-128"/>
                <a:ea typeface="BIZ UDPゴシック" panose="020B0400000000000000" pitchFamily="50" charset="-128"/>
              </a:rPr>
              <a:t>｣</a:t>
            </a:r>
            <a:r>
              <a:rPr lang="ja-JP" altLang="en-US" sz="1800" dirty="0">
                <a:solidFill>
                  <a:prstClr val="black"/>
                </a:solidFill>
                <a:latin typeface="BIZ UDPゴシック" panose="020B0400000000000000" pitchFamily="50" charset="-128"/>
                <a:ea typeface="BIZ UDPゴシック" panose="020B0400000000000000" pitchFamily="50" charset="-128"/>
              </a:rPr>
              <a:t>をダブルタップ</a:t>
            </a:r>
            <a:endParaRPr lang="en-US" altLang="ja-JP" sz="1800" dirty="0">
              <a:solidFill>
                <a:prstClr val="black"/>
              </a:solidFill>
              <a:latin typeface="BIZ UDPゴシック" panose="020B0400000000000000" pitchFamily="50" charset="-128"/>
              <a:ea typeface="BIZ UDPゴシック" panose="020B0400000000000000" pitchFamily="50" charset="-128"/>
            </a:endParaRPr>
          </a:p>
          <a:p>
            <a:pPr>
              <a:lnSpc>
                <a:spcPct val="130000"/>
              </a:lnSpc>
            </a:pPr>
            <a:r>
              <a:rPr lang="ja-JP" altLang="en-US" sz="1800" dirty="0">
                <a:solidFill>
                  <a:prstClr val="black"/>
                </a:solidFill>
                <a:latin typeface="BIZ UDPゴシック" panose="020B0400000000000000" pitchFamily="50" charset="-128"/>
                <a:ea typeface="BIZ UDPゴシック" panose="020B0400000000000000" pitchFamily="50" charset="-128"/>
              </a:rPr>
              <a:t>します</a:t>
            </a:r>
          </a:p>
        </p:txBody>
      </p:sp>
      <p:sp>
        <p:nvSpPr>
          <p:cNvPr id="10" name="テキスト ボックス 9">
            <a:extLst>
              <a:ext uri="{FF2B5EF4-FFF2-40B4-BE49-F238E27FC236}">
                <a16:creationId xmlns:a16="http://schemas.microsoft.com/office/drawing/2014/main" id="{06FB4113-A43E-B53F-1DDE-AD9149DAC23F}"/>
              </a:ext>
            </a:extLst>
          </p:cNvPr>
          <p:cNvSpPr txBox="1"/>
          <p:nvPr/>
        </p:nvSpPr>
        <p:spPr>
          <a:xfrm>
            <a:off x="6522189" y="983661"/>
            <a:ext cx="2476471" cy="369332"/>
          </a:xfrm>
          <a:prstGeom prst="rect">
            <a:avLst/>
          </a:prstGeom>
          <a:solidFill>
            <a:schemeClr val="accent2">
              <a:lumMod val="40000"/>
              <a:lumOff val="60000"/>
            </a:schemeClr>
          </a:solidFill>
        </p:spPr>
        <p:txBody>
          <a:bodyPr wrap="square" rtlCol="0">
            <a:spAutoFit/>
          </a:bodyPr>
          <a:lstStyle/>
          <a:p>
            <a:pPr algn="ctr"/>
            <a:r>
              <a:rPr lang="en-US" altLang="ja-JP" b="1" dirty="0">
                <a:latin typeface="BIZ UDPゴシック" panose="020B0400000000000000" pitchFamily="50" charset="-128"/>
                <a:ea typeface="BIZ UDPゴシック" panose="020B0400000000000000" pitchFamily="50" charset="-128"/>
                <a:cs typeface="Meiryo" charset="-128"/>
              </a:rPr>
              <a:t>Android</a:t>
            </a:r>
            <a:r>
              <a:rPr lang="ja-JP" altLang="en-US" b="1" dirty="0">
                <a:latin typeface="BIZ UDPゴシック" panose="020B0400000000000000" pitchFamily="50" charset="-128"/>
                <a:ea typeface="BIZ UDPゴシック" panose="020B0400000000000000" pitchFamily="50" charset="-128"/>
                <a:cs typeface="Meiryo" charset="-128"/>
              </a:rPr>
              <a:t>の場合</a:t>
            </a:r>
          </a:p>
        </p:txBody>
      </p:sp>
      <p:sp>
        <p:nvSpPr>
          <p:cNvPr id="17" name="Slide Number Placeholder 5">
            <a:extLst>
              <a:ext uri="{FF2B5EF4-FFF2-40B4-BE49-F238E27FC236}">
                <a16:creationId xmlns:a16="http://schemas.microsoft.com/office/drawing/2014/main" id="{A14760BF-CA4F-ED5C-FCFD-5D4B8EFD68F2}"/>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71</a:t>
            </a:r>
          </a:p>
        </p:txBody>
      </p:sp>
      <p:sp>
        <p:nvSpPr>
          <p:cNvPr id="7" name="四角形: 角を丸くする 6">
            <a:extLst>
              <a:ext uri="{FF2B5EF4-FFF2-40B4-BE49-F238E27FC236}">
                <a16:creationId xmlns:a16="http://schemas.microsoft.com/office/drawing/2014/main" id="{1576A580-392C-CDE6-3C43-9B4CDE59751A}"/>
              </a:ext>
            </a:extLst>
          </p:cNvPr>
          <p:cNvSpPr/>
          <p:nvPr/>
        </p:nvSpPr>
        <p:spPr>
          <a:xfrm>
            <a:off x="1333014" y="4861152"/>
            <a:ext cx="2165097" cy="503758"/>
          </a:xfrm>
          <a:prstGeom prst="roundRect">
            <a:avLst>
              <a:gd name="adj" fmla="val 10479"/>
            </a:avLst>
          </a:prstGeom>
          <a:noFill/>
          <a:ln w="38100">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
        <p:nvSpPr>
          <p:cNvPr id="19" name="四角形: 角を丸くする 18">
            <a:extLst>
              <a:ext uri="{FF2B5EF4-FFF2-40B4-BE49-F238E27FC236}">
                <a16:creationId xmlns:a16="http://schemas.microsoft.com/office/drawing/2014/main" id="{6ED8D565-F9EA-BBF4-A2CA-B42464864956}"/>
              </a:ext>
            </a:extLst>
          </p:cNvPr>
          <p:cNvSpPr/>
          <p:nvPr/>
        </p:nvSpPr>
        <p:spPr>
          <a:xfrm>
            <a:off x="5630156" y="4230263"/>
            <a:ext cx="2165097" cy="503758"/>
          </a:xfrm>
          <a:prstGeom prst="roundRect">
            <a:avLst>
              <a:gd name="adj" fmla="val 10479"/>
            </a:avLst>
          </a:prstGeom>
          <a:noFill/>
          <a:ln w="38100">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411800009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図 17409">
            <a:extLst>
              <a:ext uri="{FF2B5EF4-FFF2-40B4-BE49-F238E27FC236}">
                <a16:creationId xmlns:a16="http://schemas.microsoft.com/office/drawing/2014/main" id="{DF3595DB-6664-677B-770C-785A497C7ECD}"/>
              </a:ext>
            </a:extLst>
          </p:cNvPr>
          <p:cNvPicPr>
            <a:picLocks noChangeAspect="1"/>
          </p:cNvPicPr>
          <p:nvPr/>
        </p:nvPicPr>
        <p:blipFill>
          <a:blip r:embed="rId4"/>
          <a:stretch>
            <a:fillRect/>
          </a:stretch>
        </p:blipFill>
        <p:spPr>
          <a:xfrm>
            <a:off x="5726169" y="2353029"/>
            <a:ext cx="1993565" cy="4322439"/>
          </a:xfrm>
          <a:prstGeom prst="rect">
            <a:avLst/>
          </a:prstGeom>
          <a:ln>
            <a:solidFill>
              <a:schemeClr val="tx1"/>
            </a:solidFill>
          </a:ln>
        </p:spPr>
      </p:pic>
      <p:pic>
        <p:nvPicPr>
          <p:cNvPr id="24" name="図 23">
            <a:extLst>
              <a:ext uri="{FF2B5EF4-FFF2-40B4-BE49-F238E27FC236}">
                <a16:creationId xmlns:a16="http://schemas.microsoft.com/office/drawing/2014/main" id="{E1F88C9B-34D6-B8CC-904C-38B676182133}"/>
              </a:ext>
            </a:extLst>
          </p:cNvPr>
          <p:cNvPicPr>
            <a:picLocks noChangeAspect="1"/>
          </p:cNvPicPr>
          <p:nvPr/>
        </p:nvPicPr>
        <p:blipFill>
          <a:blip r:embed="rId5"/>
          <a:stretch>
            <a:fillRect/>
          </a:stretch>
        </p:blipFill>
        <p:spPr>
          <a:xfrm>
            <a:off x="1426200" y="2343404"/>
            <a:ext cx="1993565" cy="4322439"/>
          </a:xfrm>
          <a:prstGeom prst="rect">
            <a:avLst/>
          </a:prstGeom>
          <a:ln>
            <a:solidFill>
              <a:schemeClr val="tx1"/>
            </a:solidFill>
          </a:ln>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ctrTitle"/>
          </p:nvPr>
        </p:nvSpPr>
        <p:spPr/>
        <p:txBody>
          <a:bodyPr vert="horz">
            <a:noAutofit/>
          </a:bodyPr>
          <a:lstStyle/>
          <a:p>
            <a:r>
              <a:rPr lang="ja-JP" altLang="en-US" dirty="0"/>
              <a:t>申告書の保存データの修正・再開</a:t>
            </a:r>
          </a:p>
        </p:txBody>
      </p:sp>
      <p:sp>
        <p:nvSpPr>
          <p:cNvPr id="6" name="タイトル 1">
            <a:extLst>
              <a:ext uri="{FF2B5EF4-FFF2-40B4-BE49-F238E27FC236}">
                <a16:creationId xmlns:a16="http://schemas.microsoft.com/office/drawing/2014/main" id="{C0B55FB9-0ECD-7B8C-D399-7AE9236F9816}"/>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3-K</a:t>
            </a:r>
          </a:p>
        </p:txBody>
      </p:sp>
      <p:sp>
        <p:nvSpPr>
          <p:cNvPr id="4" name="サブタイトル 2">
            <a:extLst>
              <a:ext uri="{FF2B5EF4-FFF2-40B4-BE49-F238E27FC236}">
                <a16:creationId xmlns:a16="http://schemas.microsoft.com/office/drawing/2014/main" id="{79CC1A92-04C6-AE97-D920-D309A92AE4A1}"/>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dirty="0">
                <a:latin typeface="BIZ UDPゴシック" panose="020B0400000000000000" pitchFamily="50" charset="-128"/>
                <a:ea typeface="BIZ UDPゴシック" panose="020B0400000000000000" pitchFamily="50" charset="-128"/>
              </a:rPr>
              <a:t>申告書の保存データの修正・再開の方法です</a:t>
            </a:r>
          </a:p>
        </p:txBody>
      </p:sp>
      <p:cxnSp>
        <p:nvCxnSpPr>
          <p:cNvPr id="13" name="直線矢印コネクタ 12">
            <a:extLst>
              <a:ext uri="{FF2B5EF4-FFF2-40B4-BE49-F238E27FC236}">
                <a16:creationId xmlns:a16="http://schemas.microsoft.com/office/drawing/2014/main" id="{11DC774E-F204-D9F1-76AB-A4DD70DA345A}"/>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DFA45860-F023-30AF-2AE8-5C140AB3B3B3}"/>
              </a:ext>
            </a:extLst>
          </p:cNvPr>
          <p:cNvSpPr txBox="1"/>
          <p:nvPr/>
        </p:nvSpPr>
        <p:spPr>
          <a:xfrm>
            <a:off x="889484"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❸</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1" name="テキスト ボックス 20">
            <a:extLst>
              <a:ext uri="{FF2B5EF4-FFF2-40B4-BE49-F238E27FC236}">
                <a16:creationId xmlns:a16="http://schemas.microsoft.com/office/drawing/2014/main" id="{ABAC9FB8-BB58-939D-63EB-581C277E449C}"/>
              </a:ext>
            </a:extLst>
          </p:cNvPr>
          <p:cNvSpPr txBox="1"/>
          <p:nvPr/>
        </p:nvSpPr>
        <p:spPr>
          <a:xfrm>
            <a:off x="1427934" y="1512998"/>
            <a:ext cx="2486842" cy="755720"/>
          </a:xfrm>
          <a:prstGeom prst="rect">
            <a:avLst/>
          </a:prstGeom>
          <a:noFill/>
        </p:spPr>
        <p:txBody>
          <a:bodyPr wrap="square" lIns="91440" tIns="45720" rIns="91440" bIns="45720" rtlCol="0" anchor="t">
            <a:spAutoFit/>
          </a:bodyPr>
          <a:lstStyle/>
          <a:p>
            <a:pPr>
              <a:lnSpc>
                <a:spcPct val="130000"/>
              </a:lnSpc>
            </a:pPr>
            <a:r>
              <a:rPr lang="en-US" altLang="ja-JP"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保存データの選択</a:t>
            </a:r>
            <a:r>
              <a:rPr lang="en-US" altLang="ja-JP"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をダブルタップします</a:t>
            </a:r>
          </a:p>
        </p:txBody>
      </p:sp>
      <p:sp>
        <p:nvSpPr>
          <p:cNvPr id="26" name="テキスト ボックス 25">
            <a:extLst>
              <a:ext uri="{FF2B5EF4-FFF2-40B4-BE49-F238E27FC236}">
                <a16:creationId xmlns:a16="http://schemas.microsoft.com/office/drawing/2014/main" id="{38C1B4B9-C96A-6517-82E0-09DCD084FA95}"/>
              </a:ext>
            </a:extLst>
          </p:cNvPr>
          <p:cNvSpPr txBox="1"/>
          <p:nvPr/>
        </p:nvSpPr>
        <p:spPr>
          <a:xfrm>
            <a:off x="5093178" y="1512998"/>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❹</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31" name="テキスト ボックス 30">
            <a:extLst>
              <a:ext uri="{FF2B5EF4-FFF2-40B4-BE49-F238E27FC236}">
                <a16:creationId xmlns:a16="http://schemas.microsoft.com/office/drawing/2014/main" id="{9294E6C3-633E-05EF-F81B-0CB50EFC6506}"/>
              </a:ext>
            </a:extLst>
          </p:cNvPr>
          <p:cNvSpPr txBox="1"/>
          <p:nvPr/>
        </p:nvSpPr>
        <p:spPr>
          <a:xfrm>
            <a:off x="5607129" y="1512998"/>
            <a:ext cx="3131554" cy="755720"/>
          </a:xfrm>
          <a:prstGeom prst="rect">
            <a:avLst/>
          </a:prstGeom>
          <a:noFill/>
        </p:spPr>
        <p:txBody>
          <a:bodyPr wrap="square" rtlCol="0" anchor="t" anchorCtr="0">
            <a:spAutoFit/>
          </a:bodyPr>
          <a:lstStyle/>
          <a:p>
            <a:pPr>
              <a:lnSpc>
                <a:spcPct val="130000"/>
              </a:lnSpc>
            </a:pPr>
            <a:r>
              <a:rPr lang="en-US" altLang="ja-JP" sz="1800" dirty="0">
                <a:solidFill>
                  <a:prstClr val="black"/>
                </a:solidFill>
                <a:latin typeface="BIZ UDPゴシック" panose="020B0400000000000000" pitchFamily="50" charset="-128"/>
                <a:ea typeface="BIZ UDPゴシック" panose="020B0400000000000000" pitchFamily="50" charset="-128"/>
              </a:rPr>
              <a:t>｢</a:t>
            </a:r>
            <a:r>
              <a:rPr lang="ja-JP" altLang="en-US" sz="1800" dirty="0">
                <a:solidFill>
                  <a:prstClr val="black"/>
                </a:solidFill>
                <a:latin typeface="BIZ UDPゴシック" panose="020B0400000000000000" pitchFamily="50" charset="-128"/>
                <a:ea typeface="BIZ UDPゴシック" panose="020B0400000000000000" pitchFamily="50" charset="-128"/>
              </a:rPr>
              <a:t>ファイル</a:t>
            </a:r>
            <a:r>
              <a:rPr lang="en-US" altLang="ja-JP" sz="1800" dirty="0">
                <a:solidFill>
                  <a:prstClr val="black"/>
                </a:solidFill>
                <a:latin typeface="BIZ UDPゴシック" panose="020B0400000000000000" pitchFamily="50" charset="-128"/>
                <a:ea typeface="BIZ UDPゴシック" panose="020B0400000000000000" pitchFamily="50" charset="-128"/>
              </a:rPr>
              <a:t>｣</a:t>
            </a:r>
            <a:r>
              <a:rPr lang="ja-JP" altLang="en-US" sz="1800" dirty="0">
                <a:solidFill>
                  <a:prstClr val="black"/>
                </a:solidFill>
                <a:latin typeface="BIZ UDPゴシック" panose="020B0400000000000000" pitchFamily="50" charset="-128"/>
                <a:ea typeface="BIZ UDPゴシック" panose="020B0400000000000000" pitchFamily="50" charset="-128"/>
              </a:rPr>
              <a:t>をダブルタップ</a:t>
            </a:r>
            <a:endParaRPr lang="en-US" altLang="ja-JP" sz="1800" dirty="0">
              <a:solidFill>
                <a:prstClr val="black"/>
              </a:solidFill>
              <a:latin typeface="BIZ UDPゴシック" panose="020B0400000000000000" pitchFamily="50" charset="-128"/>
              <a:ea typeface="BIZ UDPゴシック" panose="020B0400000000000000" pitchFamily="50" charset="-128"/>
            </a:endParaRPr>
          </a:p>
          <a:p>
            <a:pPr>
              <a:lnSpc>
                <a:spcPct val="130000"/>
              </a:lnSpc>
            </a:pPr>
            <a:r>
              <a:rPr lang="ja-JP" altLang="en-US" sz="1800" dirty="0">
                <a:solidFill>
                  <a:prstClr val="black"/>
                </a:solidFill>
                <a:latin typeface="BIZ UDPゴシック" panose="020B0400000000000000" pitchFamily="50" charset="-128"/>
                <a:ea typeface="BIZ UDPゴシック" panose="020B0400000000000000" pitchFamily="50" charset="-128"/>
              </a:rPr>
              <a:t>します</a:t>
            </a:r>
          </a:p>
        </p:txBody>
      </p:sp>
      <p:sp>
        <p:nvSpPr>
          <p:cNvPr id="10" name="テキスト ボックス 9">
            <a:extLst>
              <a:ext uri="{FF2B5EF4-FFF2-40B4-BE49-F238E27FC236}">
                <a16:creationId xmlns:a16="http://schemas.microsoft.com/office/drawing/2014/main" id="{06FB4113-A43E-B53F-1DDE-AD9149DAC23F}"/>
              </a:ext>
            </a:extLst>
          </p:cNvPr>
          <p:cNvSpPr txBox="1"/>
          <p:nvPr/>
        </p:nvSpPr>
        <p:spPr>
          <a:xfrm>
            <a:off x="6522189" y="983661"/>
            <a:ext cx="2476471" cy="369332"/>
          </a:xfrm>
          <a:prstGeom prst="rect">
            <a:avLst/>
          </a:prstGeom>
          <a:solidFill>
            <a:schemeClr val="accent2">
              <a:lumMod val="40000"/>
              <a:lumOff val="60000"/>
            </a:schemeClr>
          </a:solidFill>
        </p:spPr>
        <p:txBody>
          <a:bodyPr wrap="square" rtlCol="0">
            <a:spAutoFit/>
          </a:bodyPr>
          <a:lstStyle/>
          <a:p>
            <a:pPr algn="ctr"/>
            <a:r>
              <a:rPr lang="en-US" altLang="ja-JP" b="1" dirty="0">
                <a:latin typeface="BIZ UDPゴシック" panose="020B0400000000000000" pitchFamily="50" charset="-128"/>
                <a:ea typeface="BIZ UDPゴシック" panose="020B0400000000000000" pitchFamily="50" charset="-128"/>
                <a:cs typeface="Meiryo" charset="-128"/>
              </a:rPr>
              <a:t>Android</a:t>
            </a:r>
            <a:r>
              <a:rPr lang="ja-JP" altLang="en-US" b="1" dirty="0">
                <a:latin typeface="BIZ UDPゴシック" panose="020B0400000000000000" pitchFamily="50" charset="-128"/>
                <a:ea typeface="BIZ UDPゴシック" panose="020B0400000000000000" pitchFamily="50" charset="-128"/>
                <a:cs typeface="Meiryo" charset="-128"/>
              </a:rPr>
              <a:t>の場合</a:t>
            </a:r>
          </a:p>
        </p:txBody>
      </p:sp>
      <p:sp>
        <p:nvSpPr>
          <p:cNvPr id="3" name="四角形: 角を丸くする 2">
            <a:extLst>
              <a:ext uri="{FF2B5EF4-FFF2-40B4-BE49-F238E27FC236}">
                <a16:creationId xmlns:a16="http://schemas.microsoft.com/office/drawing/2014/main" id="{DADAF43D-1F68-D792-27EE-7F100927F407}"/>
              </a:ext>
            </a:extLst>
          </p:cNvPr>
          <p:cNvSpPr/>
          <p:nvPr/>
        </p:nvSpPr>
        <p:spPr>
          <a:xfrm>
            <a:off x="1281885" y="4158369"/>
            <a:ext cx="1243421" cy="439608"/>
          </a:xfrm>
          <a:prstGeom prst="roundRect">
            <a:avLst>
              <a:gd name="adj" fmla="val 10479"/>
            </a:avLst>
          </a:prstGeom>
          <a:noFill/>
          <a:ln w="38100">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
        <p:nvSpPr>
          <p:cNvPr id="17" name="Slide Number Placeholder 5">
            <a:extLst>
              <a:ext uri="{FF2B5EF4-FFF2-40B4-BE49-F238E27FC236}">
                <a16:creationId xmlns:a16="http://schemas.microsoft.com/office/drawing/2014/main" id="{A14760BF-CA4F-ED5C-FCFD-5D4B8EFD68F2}"/>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72</a:t>
            </a:r>
          </a:p>
        </p:txBody>
      </p:sp>
      <p:sp>
        <p:nvSpPr>
          <p:cNvPr id="5" name="四角形: 角を丸くする 4">
            <a:extLst>
              <a:ext uri="{FF2B5EF4-FFF2-40B4-BE49-F238E27FC236}">
                <a16:creationId xmlns:a16="http://schemas.microsoft.com/office/drawing/2014/main" id="{B87594DF-4BCE-3575-3D22-654E80BCAC9C}"/>
              </a:ext>
            </a:extLst>
          </p:cNvPr>
          <p:cNvSpPr/>
          <p:nvPr/>
        </p:nvSpPr>
        <p:spPr>
          <a:xfrm>
            <a:off x="7129856" y="5745058"/>
            <a:ext cx="480080" cy="570681"/>
          </a:xfrm>
          <a:prstGeom prst="roundRect">
            <a:avLst>
              <a:gd name="adj" fmla="val 10479"/>
            </a:avLst>
          </a:prstGeom>
          <a:noFill/>
          <a:ln w="38100">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77371849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図 17">
            <a:extLst>
              <a:ext uri="{FF2B5EF4-FFF2-40B4-BE49-F238E27FC236}">
                <a16:creationId xmlns:a16="http://schemas.microsoft.com/office/drawing/2014/main" id="{33469994-9EEF-794A-AA8A-2EEC420CCD30}"/>
              </a:ext>
            </a:extLst>
          </p:cNvPr>
          <p:cNvPicPr>
            <a:picLocks noChangeAspect="1"/>
          </p:cNvPicPr>
          <p:nvPr/>
        </p:nvPicPr>
        <p:blipFill>
          <a:blip r:embed="rId4"/>
          <a:stretch>
            <a:fillRect/>
          </a:stretch>
        </p:blipFill>
        <p:spPr>
          <a:xfrm>
            <a:off x="5712025" y="2338684"/>
            <a:ext cx="1999661" cy="4322439"/>
          </a:xfrm>
          <a:prstGeom prst="rect">
            <a:avLst/>
          </a:prstGeom>
          <a:ln>
            <a:solidFill>
              <a:schemeClr val="tx1"/>
            </a:solidFill>
          </a:ln>
        </p:spPr>
      </p:pic>
      <p:pic>
        <p:nvPicPr>
          <p:cNvPr id="16" name="図 15">
            <a:extLst>
              <a:ext uri="{FF2B5EF4-FFF2-40B4-BE49-F238E27FC236}">
                <a16:creationId xmlns:a16="http://schemas.microsoft.com/office/drawing/2014/main" id="{A4F84EBC-316E-8EE4-12AC-B37FF114430F}"/>
              </a:ext>
            </a:extLst>
          </p:cNvPr>
          <p:cNvPicPr>
            <a:picLocks noChangeAspect="1"/>
          </p:cNvPicPr>
          <p:nvPr/>
        </p:nvPicPr>
        <p:blipFill>
          <a:blip r:embed="rId5"/>
          <a:stretch>
            <a:fillRect/>
          </a:stretch>
        </p:blipFill>
        <p:spPr>
          <a:xfrm>
            <a:off x="1438847" y="2348309"/>
            <a:ext cx="1993565" cy="4322439"/>
          </a:xfrm>
          <a:prstGeom prst="rect">
            <a:avLst/>
          </a:prstGeom>
          <a:ln>
            <a:solidFill>
              <a:schemeClr val="tx1"/>
            </a:solidFill>
          </a:ln>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ctrTitle"/>
          </p:nvPr>
        </p:nvSpPr>
        <p:spPr/>
        <p:txBody>
          <a:bodyPr vert="horz">
            <a:noAutofit/>
          </a:bodyPr>
          <a:lstStyle/>
          <a:p>
            <a:r>
              <a:rPr lang="ja-JP" altLang="en-US" dirty="0"/>
              <a:t>申告書の保存データの修正・再開</a:t>
            </a:r>
          </a:p>
        </p:txBody>
      </p:sp>
      <p:sp>
        <p:nvSpPr>
          <p:cNvPr id="6" name="タイトル 1">
            <a:extLst>
              <a:ext uri="{FF2B5EF4-FFF2-40B4-BE49-F238E27FC236}">
                <a16:creationId xmlns:a16="http://schemas.microsoft.com/office/drawing/2014/main" id="{C0B55FB9-0ECD-7B8C-D399-7AE9236F9816}"/>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3-K</a:t>
            </a:r>
          </a:p>
        </p:txBody>
      </p:sp>
      <p:sp>
        <p:nvSpPr>
          <p:cNvPr id="4" name="サブタイトル 2">
            <a:extLst>
              <a:ext uri="{FF2B5EF4-FFF2-40B4-BE49-F238E27FC236}">
                <a16:creationId xmlns:a16="http://schemas.microsoft.com/office/drawing/2014/main" id="{79CC1A92-04C6-AE97-D920-D309A92AE4A1}"/>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dirty="0">
                <a:latin typeface="BIZ UDPゴシック" panose="020B0400000000000000" pitchFamily="50" charset="-128"/>
                <a:ea typeface="BIZ UDPゴシック" panose="020B0400000000000000" pitchFamily="50" charset="-128"/>
              </a:rPr>
              <a:t>申告書の保存データの修正・再開の方法です</a:t>
            </a:r>
          </a:p>
        </p:txBody>
      </p:sp>
      <p:cxnSp>
        <p:nvCxnSpPr>
          <p:cNvPr id="13" name="直線矢印コネクタ 12">
            <a:extLst>
              <a:ext uri="{FF2B5EF4-FFF2-40B4-BE49-F238E27FC236}">
                <a16:creationId xmlns:a16="http://schemas.microsoft.com/office/drawing/2014/main" id="{11DC774E-F204-D9F1-76AB-A4DD70DA345A}"/>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DFA45860-F023-30AF-2AE8-5C140AB3B3B3}"/>
              </a:ext>
            </a:extLst>
          </p:cNvPr>
          <p:cNvSpPr txBox="1"/>
          <p:nvPr/>
        </p:nvSpPr>
        <p:spPr>
          <a:xfrm>
            <a:off x="889484"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❺</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1" name="テキスト ボックス 20">
            <a:extLst>
              <a:ext uri="{FF2B5EF4-FFF2-40B4-BE49-F238E27FC236}">
                <a16:creationId xmlns:a16="http://schemas.microsoft.com/office/drawing/2014/main" id="{ABAC9FB8-BB58-939D-63EB-581C277E449C}"/>
              </a:ext>
            </a:extLst>
          </p:cNvPr>
          <p:cNvSpPr txBox="1"/>
          <p:nvPr/>
        </p:nvSpPr>
        <p:spPr>
          <a:xfrm>
            <a:off x="1427933" y="1512998"/>
            <a:ext cx="3241244" cy="395621"/>
          </a:xfrm>
          <a:prstGeom prst="rect">
            <a:avLst/>
          </a:prstGeom>
          <a:noFill/>
        </p:spPr>
        <p:txBody>
          <a:bodyPr wrap="square" lIns="91440" tIns="45720" rIns="91440" bIns="45720" rtlCol="0" anchor="t">
            <a:spAutoFit/>
          </a:bodyPr>
          <a:lstStyle/>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ファイルを選択します</a:t>
            </a:r>
          </a:p>
        </p:txBody>
      </p:sp>
      <p:sp>
        <p:nvSpPr>
          <p:cNvPr id="26" name="テキスト ボックス 25">
            <a:extLst>
              <a:ext uri="{FF2B5EF4-FFF2-40B4-BE49-F238E27FC236}">
                <a16:creationId xmlns:a16="http://schemas.microsoft.com/office/drawing/2014/main" id="{38C1B4B9-C96A-6517-82E0-09DCD084FA95}"/>
              </a:ext>
            </a:extLst>
          </p:cNvPr>
          <p:cNvSpPr txBox="1"/>
          <p:nvPr/>
        </p:nvSpPr>
        <p:spPr>
          <a:xfrm>
            <a:off x="5093178" y="1512998"/>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❻</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31" name="テキスト ボックス 30">
            <a:extLst>
              <a:ext uri="{FF2B5EF4-FFF2-40B4-BE49-F238E27FC236}">
                <a16:creationId xmlns:a16="http://schemas.microsoft.com/office/drawing/2014/main" id="{9294E6C3-633E-05EF-F81B-0CB50EFC6506}"/>
              </a:ext>
            </a:extLst>
          </p:cNvPr>
          <p:cNvSpPr txBox="1"/>
          <p:nvPr/>
        </p:nvSpPr>
        <p:spPr>
          <a:xfrm>
            <a:off x="5607129" y="1512998"/>
            <a:ext cx="2476471" cy="755720"/>
          </a:xfrm>
          <a:prstGeom prst="rect">
            <a:avLst/>
          </a:prstGeom>
          <a:noFill/>
        </p:spPr>
        <p:txBody>
          <a:bodyPr wrap="square" rtlCol="0" anchor="t" anchorCtr="0">
            <a:spAutoFit/>
          </a:bodyPr>
          <a:lstStyle/>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選択されたファイルを確認します</a:t>
            </a:r>
          </a:p>
        </p:txBody>
      </p:sp>
      <p:sp>
        <p:nvSpPr>
          <p:cNvPr id="10" name="テキスト ボックス 9">
            <a:extLst>
              <a:ext uri="{FF2B5EF4-FFF2-40B4-BE49-F238E27FC236}">
                <a16:creationId xmlns:a16="http://schemas.microsoft.com/office/drawing/2014/main" id="{06FB4113-A43E-B53F-1DDE-AD9149DAC23F}"/>
              </a:ext>
            </a:extLst>
          </p:cNvPr>
          <p:cNvSpPr txBox="1"/>
          <p:nvPr/>
        </p:nvSpPr>
        <p:spPr>
          <a:xfrm>
            <a:off x="6522189" y="983661"/>
            <a:ext cx="2476471" cy="369332"/>
          </a:xfrm>
          <a:prstGeom prst="rect">
            <a:avLst/>
          </a:prstGeom>
          <a:solidFill>
            <a:schemeClr val="accent2">
              <a:lumMod val="40000"/>
              <a:lumOff val="60000"/>
            </a:schemeClr>
          </a:solidFill>
        </p:spPr>
        <p:txBody>
          <a:bodyPr wrap="square" rtlCol="0">
            <a:spAutoFit/>
          </a:bodyPr>
          <a:lstStyle/>
          <a:p>
            <a:pPr algn="ctr"/>
            <a:r>
              <a:rPr lang="en-US" altLang="ja-JP" b="1" dirty="0">
                <a:latin typeface="BIZ UDPゴシック" panose="020B0400000000000000" pitchFamily="50" charset="-128"/>
                <a:ea typeface="BIZ UDPゴシック" panose="020B0400000000000000" pitchFamily="50" charset="-128"/>
                <a:cs typeface="Meiryo" charset="-128"/>
              </a:rPr>
              <a:t>Android</a:t>
            </a:r>
            <a:r>
              <a:rPr lang="ja-JP" altLang="en-US" b="1" dirty="0">
                <a:latin typeface="BIZ UDPゴシック" panose="020B0400000000000000" pitchFamily="50" charset="-128"/>
                <a:ea typeface="BIZ UDPゴシック" panose="020B0400000000000000" pitchFamily="50" charset="-128"/>
                <a:cs typeface="Meiryo" charset="-128"/>
              </a:rPr>
              <a:t>の場合</a:t>
            </a:r>
          </a:p>
        </p:txBody>
      </p:sp>
      <p:sp>
        <p:nvSpPr>
          <p:cNvPr id="3" name="四角形: 角を丸くする 2">
            <a:extLst>
              <a:ext uri="{FF2B5EF4-FFF2-40B4-BE49-F238E27FC236}">
                <a16:creationId xmlns:a16="http://schemas.microsoft.com/office/drawing/2014/main" id="{DADAF43D-1F68-D792-27EE-7F100927F407}"/>
              </a:ext>
            </a:extLst>
          </p:cNvPr>
          <p:cNvSpPr/>
          <p:nvPr/>
        </p:nvSpPr>
        <p:spPr>
          <a:xfrm>
            <a:off x="1335080" y="4076268"/>
            <a:ext cx="2179831" cy="426936"/>
          </a:xfrm>
          <a:prstGeom prst="roundRect">
            <a:avLst>
              <a:gd name="adj" fmla="val 10479"/>
            </a:avLst>
          </a:prstGeom>
          <a:noFill/>
          <a:ln w="38100">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
        <p:nvSpPr>
          <p:cNvPr id="17" name="Slide Number Placeholder 5">
            <a:extLst>
              <a:ext uri="{FF2B5EF4-FFF2-40B4-BE49-F238E27FC236}">
                <a16:creationId xmlns:a16="http://schemas.microsoft.com/office/drawing/2014/main" id="{A14760BF-CA4F-ED5C-FCFD-5D4B8EFD68F2}"/>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73</a:t>
            </a:r>
          </a:p>
        </p:txBody>
      </p:sp>
      <p:sp>
        <p:nvSpPr>
          <p:cNvPr id="34" name="正方形/長方形 33">
            <a:extLst>
              <a:ext uri="{FF2B5EF4-FFF2-40B4-BE49-F238E27FC236}">
                <a16:creationId xmlns:a16="http://schemas.microsoft.com/office/drawing/2014/main" id="{AE70DA6D-DE99-5BB4-D16C-E0741CBB25BF}"/>
              </a:ext>
            </a:extLst>
          </p:cNvPr>
          <p:cNvSpPr/>
          <p:nvPr/>
        </p:nvSpPr>
        <p:spPr>
          <a:xfrm>
            <a:off x="1787613" y="6579228"/>
            <a:ext cx="1185812" cy="91036"/>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四角形: 角を丸くする 39">
            <a:extLst>
              <a:ext uri="{FF2B5EF4-FFF2-40B4-BE49-F238E27FC236}">
                <a16:creationId xmlns:a16="http://schemas.microsoft.com/office/drawing/2014/main" id="{88B068B2-B9C4-01D6-E692-9952BB5B295E}"/>
              </a:ext>
            </a:extLst>
          </p:cNvPr>
          <p:cNvSpPr/>
          <p:nvPr/>
        </p:nvSpPr>
        <p:spPr>
          <a:xfrm>
            <a:off x="5619901" y="4637026"/>
            <a:ext cx="2179831" cy="251095"/>
          </a:xfrm>
          <a:prstGeom prst="roundRect">
            <a:avLst>
              <a:gd name="adj" fmla="val 10479"/>
            </a:avLst>
          </a:prstGeom>
          <a:noFill/>
          <a:ln w="38100">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364227933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0724770B-F8C5-5815-C194-97C799B4F7AE}"/>
              </a:ext>
            </a:extLst>
          </p:cNvPr>
          <p:cNvPicPr>
            <a:picLocks noChangeAspect="1"/>
          </p:cNvPicPr>
          <p:nvPr/>
        </p:nvPicPr>
        <p:blipFill>
          <a:blip r:embed="rId4"/>
          <a:stretch>
            <a:fillRect/>
          </a:stretch>
        </p:blipFill>
        <p:spPr>
          <a:xfrm>
            <a:off x="1427933" y="2348386"/>
            <a:ext cx="1999661" cy="4322439"/>
          </a:xfrm>
          <a:prstGeom prst="rect">
            <a:avLst/>
          </a:prstGeom>
          <a:ln>
            <a:solidFill>
              <a:schemeClr val="tx1"/>
            </a:solidFill>
          </a:ln>
        </p:spPr>
      </p:pic>
      <p:pic>
        <p:nvPicPr>
          <p:cNvPr id="36" name="図 35">
            <a:extLst>
              <a:ext uri="{FF2B5EF4-FFF2-40B4-BE49-F238E27FC236}">
                <a16:creationId xmlns:a16="http://schemas.microsoft.com/office/drawing/2014/main" id="{0CD56674-316F-F521-7A36-DD1B1AA3EB79}"/>
              </a:ext>
            </a:extLst>
          </p:cNvPr>
          <p:cNvPicPr>
            <a:picLocks noChangeAspect="1"/>
          </p:cNvPicPr>
          <p:nvPr/>
        </p:nvPicPr>
        <p:blipFill>
          <a:blip r:embed="rId5"/>
          <a:stretch>
            <a:fillRect/>
          </a:stretch>
        </p:blipFill>
        <p:spPr>
          <a:xfrm>
            <a:off x="5731559" y="2348386"/>
            <a:ext cx="1993565" cy="4316342"/>
          </a:xfrm>
          <a:prstGeom prst="rect">
            <a:avLst/>
          </a:prstGeom>
          <a:ln>
            <a:solidFill>
              <a:schemeClr val="tx1"/>
            </a:solidFill>
          </a:ln>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ctrTitle"/>
          </p:nvPr>
        </p:nvSpPr>
        <p:spPr/>
        <p:txBody>
          <a:bodyPr vert="horz">
            <a:noAutofit/>
          </a:bodyPr>
          <a:lstStyle/>
          <a:p>
            <a:r>
              <a:rPr lang="ja-JP" altLang="en-US" dirty="0"/>
              <a:t>申告書の保存データの修正・再開</a:t>
            </a:r>
          </a:p>
        </p:txBody>
      </p:sp>
      <p:sp>
        <p:nvSpPr>
          <p:cNvPr id="6" name="タイトル 1">
            <a:extLst>
              <a:ext uri="{FF2B5EF4-FFF2-40B4-BE49-F238E27FC236}">
                <a16:creationId xmlns:a16="http://schemas.microsoft.com/office/drawing/2014/main" id="{C0B55FB9-0ECD-7B8C-D399-7AE9236F9816}"/>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3-K</a:t>
            </a:r>
          </a:p>
        </p:txBody>
      </p:sp>
      <p:sp>
        <p:nvSpPr>
          <p:cNvPr id="4" name="サブタイトル 2">
            <a:extLst>
              <a:ext uri="{FF2B5EF4-FFF2-40B4-BE49-F238E27FC236}">
                <a16:creationId xmlns:a16="http://schemas.microsoft.com/office/drawing/2014/main" id="{79CC1A92-04C6-AE97-D920-D309A92AE4A1}"/>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dirty="0">
                <a:latin typeface="BIZ UDPゴシック" panose="020B0400000000000000" pitchFamily="50" charset="-128"/>
                <a:ea typeface="BIZ UDPゴシック" panose="020B0400000000000000" pitchFamily="50" charset="-128"/>
              </a:rPr>
              <a:t>申告書の保存データの修正・再開の方法です</a:t>
            </a:r>
          </a:p>
        </p:txBody>
      </p:sp>
      <p:cxnSp>
        <p:nvCxnSpPr>
          <p:cNvPr id="13" name="直線矢印コネクタ 12">
            <a:extLst>
              <a:ext uri="{FF2B5EF4-FFF2-40B4-BE49-F238E27FC236}">
                <a16:creationId xmlns:a16="http://schemas.microsoft.com/office/drawing/2014/main" id="{11DC774E-F204-D9F1-76AB-A4DD70DA345A}"/>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DFA45860-F023-30AF-2AE8-5C140AB3B3B3}"/>
              </a:ext>
            </a:extLst>
          </p:cNvPr>
          <p:cNvSpPr txBox="1"/>
          <p:nvPr/>
        </p:nvSpPr>
        <p:spPr>
          <a:xfrm>
            <a:off x="889484"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❼</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1" name="テキスト ボックス 20">
            <a:extLst>
              <a:ext uri="{FF2B5EF4-FFF2-40B4-BE49-F238E27FC236}">
                <a16:creationId xmlns:a16="http://schemas.microsoft.com/office/drawing/2014/main" id="{ABAC9FB8-BB58-939D-63EB-581C277E449C}"/>
              </a:ext>
            </a:extLst>
          </p:cNvPr>
          <p:cNvSpPr txBox="1"/>
          <p:nvPr/>
        </p:nvSpPr>
        <p:spPr>
          <a:xfrm>
            <a:off x="1427933" y="1512998"/>
            <a:ext cx="2363017" cy="755720"/>
          </a:xfrm>
          <a:prstGeom prst="rect">
            <a:avLst/>
          </a:prstGeom>
          <a:noFill/>
        </p:spPr>
        <p:txBody>
          <a:bodyPr wrap="square" lIns="91440" tIns="45720" rIns="91440" bIns="45720" rtlCol="0" anchor="t">
            <a:spAutoFit/>
          </a:bodyPr>
          <a:lstStyle/>
          <a:p>
            <a:pPr>
              <a:lnSpc>
                <a:spcPct val="130000"/>
              </a:lnSpc>
            </a:pPr>
            <a:r>
              <a:rPr lang="en-US" altLang="ja-JP" sz="1800" dirty="0">
                <a:solidFill>
                  <a:prstClr val="black"/>
                </a:solidFill>
                <a:latin typeface="BIZ UDPゴシック" panose="020B0400000000000000" pitchFamily="50" charset="-128"/>
                <a:ea typeface="BIZ UDPゴシック" panose="020B0400000000000000" pitchFamily="50" charset="-128"/>
              </a:rPr>
              <a:t>｢</a:t>
            </a:r>
            <a:r>
              <a:rPr lang="ja-JP" altLang="en-US" sz="1800" dirty="0">
                <a:solidFill>
                  <a:prstClr val="black"/>
                </a:solidFill>
                <a:latin typeface="BIZ UDPゴシック" panose="020B0400000000000000" pitchFamily="50" charset="-128"/>
                <a:ea typeface="BIZ UDPゴシック" panose="020B0400000000000000" pitchFamily="50" charset="-128"/>
              </a:rPr>
              <a:t>保存データ読込</a:t>
            </a:r>
            <a:r>
              <a:rPr lang="en-US" altLang="ja-JP" sz="1800" dirty="0">
                <a:solidFill>
                  <a:prstClr val="black"/>
                </a:solidFill>
                <a:latin typeface="BIZ UDPゴシック" panose="020B0400000000000000" pitchFamily="50" charset="-128"/>
                <a:ea typeface="BIZ UDPゴシック" panose="020B0400000000000000" pitchFamily="50" charset="-128"/>
              </a:rPr>
              <a:t>｣</a:t>
            </a:r>
            <a:r>
              <a:rPr lang="ja-JP" altLang="en-US" sz="1800" dirty="0">
                <a:solidFill>
                  <a:prstClr val="black"/>
                </a:solidFill>
                <a:latin typeface="BIZ UDPゴシック" panose="020B0400000000000000" pitchFamily="50" charset="-128"/>
                <a:ea typeface="BIZ UDPゴシック" panose="020B0400000000000000" pitchFamily="50" charset="-128"/>
              </a:rPr>
              <a:t>をダブルタップします</a:t>
            </a:r>
          </a:p>
        </p:txBody>
      </p:sp>
      <p:sp>
        <p:nvSpPr>
          <p:cNvPr id="26" name="テキスト ボックス 25">
            <a:extLst>
              <a:ext uri="{FF2B5EF4-FFF2-40B4-BE49-F238E27FC236}">
                <a16:creationId xmlns:a16="http://schemas.microsoft.com/office/drawing/2014/main" id="{38C1B4B9-C96A-6517-82E0-09DCD084FA95}"/>
              </a:ext>
            </a:extLst>
          </p:cNvPr>
          <p:cNvSpPr txBox="1"/>
          <p:nvPr/>
        </p:nvSpPr>
        <p:spPr>
          <a:xfrm>
            <a:off x="5093178" y="1512998"/>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❽</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31" name="テキスト ボックス 30">
            <a:extLst>
              <a:ext uri="{FF2B5EF4-FFF2-40B4-BE49-F238E27FC236}">
                <a16:creationId xmlns:a16="http://schemas.microsoft.com/office/drawing/2014/main" id="{9294E6C3-633E-05EF-F81B-0CB50EFC6506}"/>
              </a:ext>
            </a:extLst>
          </p:cNvPr>
          <p:cNvSpPr txBox="1"/>
          <p:nvPr/>
        </p:nvSpPr>
        <p:spPr>
          <a:xfrm>
            <a:off x="5607129" y="1512998"/>
            <a:ext cx="3131552" cy="755720"/>
          </a:xfrm>
          <a:prstGeom prst="rect">
            <a:avLst/>
          </a:prstGeom>
          <a:noFill/>
        </p:spPr>
        <p:txBody>
          <a:bodyPr wrap="square" rtlCol="0" anchor="t" anchorCtr="0">
            <a:spAutoFit/>
          </a:bodyPr>
          <a:lstStyle/>
          <a:p>
            <a:pPr>
              <a:lnSpc>
                <a:spcPct val="130000"/>
              </a:lnSpc>
            </a:pPr>
            <a:r>
              <a:rPr lang="en-US" altLang="ja-JP" sz="1800" dirty="0">
                <a:solidFill>
                  <a:prstClr val="black"/>
                </a:solidFill>
                <a:latin typeface="BIZ UDPゴシック" panose="020B0400000000000000" pitchFamily="50" charset="-128"/>
                <a:ea typeface="BIZ UDPゴシック" panose="020B0400000000000000" pitchFamily="50" charset="-128"/>
              </a:rPr>
              <a:t>｢</a:t>
            </a:r>
            <a:r>
              <a:rPr lang="ja-JP" altLang="en-US" sz="1800" dirty="0">
                <a:solidFill>
                  <a:prstClr val="black"/>
                </a:solidFill>
                <a:latin typeface="BIZ UDPゴシック" panose="020B0400000000000000" pitchFamily="50" charset="-128"/>
                <a:ea typeface="BIZ UDPゴシック" panose="020B0400000000000000" pitchFamily="50" charset="-128"/>
              </a:rPr>
              <a:t>所得税の申告書作成再開</a:t>
            </a:r>
            <a:r>
              <a:rPr lang="en-US" altLang="ja-JP" sz="1800" dirty="0">
                <a:solidFill>
                  <a:prstClr val="black"/>
                </a:solidFill>
                <a:latin typeface="BIZ UDPゴシック" panose="020B0400000000000000" pitchFamily="50" charset="-128"/>
                <a:ea typeface="BIZ UDPゴシック" panose="020B0400000000000000" pitchFamily="50" charset="-128"/>
              </a:rPr>
              <a:t>｣</a:t>
            </a:r>
            <a:r>
              <a:rPr lang="ja-JP" altLang="en-US" sz="1800" dirty="0">
                <a:solidFill>
                  <a:prstClr val="black"/>
                </a:solidFill>
                <a:latin typeface="BIZ UDPゴシック" panose="020B0400000000000000" pitchFamily="50" charset="-128"/>
                <a:ea typeface="BIZ UDPゴシック" panose="020B0400000000000000" pitchFamily="50" charset="-128"/>
              </a:rPr>
              <a:t>をダブルタップします</a:t>
            </a:r>
          </a:p>
        </p:txBody>
      </p:sp>
      <p:sp>
        <p:nvSpPr>
          <p:cNvPr id="10" name="テキスト ボックス 9">
            <a:extLst>
              <a:ext uri="{FF2B5EF4-FFF2-40B4-BE49-F238E27FC236}">
                <a16:creationId xmlns:a16="http://schemas.microsoft.com/office/drawing/2014/main" id="{06FB4113-A43E-B53F-1DDE-AD9149DAC23F}"/>
              </a:ext>
            </a:extLst>
          </p:cNvPr>
          <p:cNvSpPr txBox="1"/>
          <p:nvPr/>
        </p:nvSpPr>
        <p:spPr>
          <a:xfrm>
            <a:off x="6522189" y="983661"/>
            <a:ext cx="2476471" cy="369332"/>
          </a:xfrm>
          <a:prstGeom prst="rect">
            <a:avLst/>
          </a:prstGeom>
          <a:solidFill>
            <a:schemeClr val="accent2">
              <a:lumMod val="40000"/>
              <a:lumOff val="60000"/>
            </a:schemeClr>
          </a:solidFill>
        </p:spPr>
        <p:txBody>
          <a:bodyPr wrap="square" rtlCol="0">
            <a:spAutoFit/>
          </a:bodyPr>
          <a:lstStyle/>
          <a:p>
            <a:pPr algn="ctr"/>
            <a:r>
              <a:rPr lang="en-US" altLang="ja-JP" b="1" dirty="0">
                <a:latin typeface="BIZ UDPゴシック" panose="020B0400000000000000" pitchFamily="50" charset="-128"/>
                <a:ea typeface="BIZ UDPゴシック" panose="020B0400000000000000" pitchFamily="50" charset="-128"/>
                <a:cs typeface="Meiryo" charset="-128"/>
              </a:rPr>
              <a:t>Android</a:t>
            </a:r>
            <a:r>
              <a:rPr lang="ja-JP" altLang="en-US" b="1" dirty="0">
                <a:latin typeface="BIZ UDPゴシック" panose="020B0400000000000000" pitchFamily="50" charset="-128"/>
                <a:ea typeface="BIZ UDPゴシック" panose="020B0400000000000000" pitchFamily="50" charset="-128"/>
                <a:cs typeface="Meiryo" charset="-128"/>
              </a:rPr>
              <a:t>の場合</a:t>
            </a:r>
          </a:p>
        </p:txBody>
      </p:sp>
      <p:sp>
        <p:nvSpPr>
          <p:cNvPr id="3" name="四角形: 角を丸くする 2">
            <a:extLst>
              <a:ext uri="{FF2B5EF4-FFF2-40B4-BE49-F238E27FC236}">
                <a16:creationId xmlns:a16="http://schemas.microsoft.com/office/drawing/2014/main" id="{DADAF43D-1F68-D792-27EE-7F100927F407}"/>
              </a:ext>
            </a:extLst>
          </p:cNvPr>
          <p:cNvSpPr/>
          <p:nvPr/>
        </p:nvSpPr>
        <p:spPr>
          <a:xfrm>
            <a:off x="1346347" y="5610119"/>
            <a:ext cx="2141319" cy="409296"/>
          </a:xfrm>
          <a:prstGeom prst="roundRect">
            <a:avLst>
              <a:gd name="adj" fmla="val 10479"/>
            </a:avLst>
          </a:prstGeom>
          <a:noFill/>
          <a:ln w="38100">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
        <p:nvSpPr>
          <p:cNvPr id="17" name="Slide Number Placeholder 5">
            <a:extLst>
              <a:ext uri="{FF2B5EF4-FFF2-40B4-BE49-F238E27FC236}">
                <a16:creationId xmlns:a16="http://schemas.microsoft.com/office/drawing/2014/main" id="{A14760BF-CA4F-ED5C-FCFD-5D4B8EFD68F2}"/>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74</a:t>
            </a:r>
          </a:p>
        </p:txBody>
      </p:sp>
      <p:sp>
        <p:nvSpPr>
          <p:cNvPr id="20" name="四角形: 角を丸くする 19">
            <a:extLst>
              <a:ext uri="{FF2B5EF4-FFF2-40B4-BE49-F238E27FC236}">
                <a16:creationId xmlns:a16="http://schemas.microsoft.com/office/drawing/2014/main" id="{B7AC9BFD-D832-9C65-8647-F00F7CDC8CD6}"/>
              </a:ext>
            </a:extLst>
          </p:cNvPr>
          <p:cNvSpPr/>
          <p:nvPr/>
        </p:nvSpPr>
        <p:spPr>
          <a:xfrm>
            <a:off x="5657012" y="5037386"/>
            <a:ext cx="2141319" cy="409296"/>
          </a:xfrm>
          <a:prstGeom prst="roundRect">
            <a:avLst>
              <a:gd name="adj" fmla="val 10479"/>
            </a:avLst>
          </a:prstGeom>
          <a:noFill/>
          <a:ln w="38100">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
        <p:nvSpPr>
          <p:cNvPr id="37" name="テキスト ボックス 36">
            <a:extLst>
              <a:ext uri="{FF2B5EF4-FFF2-40B4-BE49-F238E27FC236}">
                <a16:creationId xmlns:a16="http://schemas.microsoft.com/office/drawing/2014/main" id="{E3634D76-6247-F737-0CF3-313F66886AED}"/>
              </a:ext>
            </a:extLst>
          </p:cNvPr>
          <p:cNvSpPr txBox="1"/>
          <p:nvPr/>
        </p:nvSpPr>
        <p:spPr>
          <a:xfrm>
            <a:off x="7692454" y="3466105"/>
            <a:ext cx="1451547" cy="1002134"/>
          </a:xfrm>
          <a:prstGeom prst="rect">
            <a:avLst/>
          </a:prstGeom>
          <a:noFill/>
        </p:spPr>
        <p:txBody>
          <a:bodyPr wrap="square" rtlCol="0">
            <a:spAutoFit/>
          </a:bodyPr>
          <a:lstStyle/>
          <a:p>
            <a:pPr>
              <a:lnSpc>
                <a:spcPct val="130000"/>
              </a:lnSpc>
            </a:pPr>
            <a:r>
              <a:rPr kumimoji="1" lang="en-US" altLang="ja-JP" sz="1600" dirty="0">
                <a:solidFill>
                  <a:schemeClr val="accent1"/>
                </a:solidFill>
                <a:latin typeface="BIZ UDPゴシック" panose="020B0400000000000000" pitchFamily="50" charset="-128"/>
                <a:ea typeface="BIZ UDPゴシック" panose="020B0400000000000000" pitchFamily="50" charset="-128"/>
              </a:rPr>
              <a:t>※</a:t>
            </a:r>
            <a:r>
              <a:rPr kumimoji="1" lang="ja-JP" altLang="en-US" sz="1600" dirty="0">
                <a:solidFill>
                  <a:schemeClr val="accent1"/>
                </a:solidFill>
                <a:latin typeface="BIZ UDPゴシック" panose="020B0400000000000000" pitchFamily="50" charset="-128"/>
                <a:ea typeface="BIZ UDPゴシック" panose="020B0400000000000000" pitchFamily="50" charset="-128"/>
              </a:rPr>
              <a:t>本教材では所得税を選択しております</a:t>
            </a:r>
          </a:p>
        </p:txBody>
      </p:sp>
    </p:spTree>
    <p:extLst>
      <p:ext uri="{BB962C8B-B14F-4D97-AF65-F5344CB8AC3E}">
        <p14:creationId xmlns:p14="http://schemas.microsoft.com/office/powerpoint/2010/main" val="384591864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BE28B027-F6BC-4211-3441-C1F3D11D9B91}"/>
              </a:ext>
            </a:extLst>
          </p:cNvPr>
          <p:cNvPicPr>
            <a:picLocks noChangeAspect="1"/>
          </p:cNvPicPr>
          <p:nvPr/>
        </p:nvPicPr>
        <p:blipFill rotWithShape="1">
          <a:blip r:embed="rId4"/>
          <a:srcRect b="30154"/>
          <a:stretch/>
        </p:blipFill>
        <p:spPr>
          <a:xfrm>
            <a:off x="1240164" y="2402143"/>
            <a:ext cx="2430000" cy="4318264"/>
          </a:xfrm>
          <a:prstGeom prst="rect">
            <a:avLst/>
          </a:prstGeom>
          <a:ln>
            <a:solidFill>
              <a:schemeClr val="tx1"/>
            </a:solidFill>
          </a:ln>
        </p:spPr>
      </p:pic>
      <p:pic>
        <p:nvPicPr>
          <p:cNvPr id="23" name="図 22">
            <a:extLst>
              <a:ext uri="{FF2B5EF4-FFF2-40B4-BE49-F238E27FC236}">
                <a16:creationId xmlns:a16="http://schemas.microsoft.com/office/drawing/2014/main" id="{60F3D3FD-F8AC-B347-9427-95F89BFED312}"/>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449448" y="2397968"/>
            <a:ext cx="2432515" cy="4322439"/>
          </a:xfrm>
          <a:prstGeom prst="rect">
            <a:avLst/>
          </a:prstGeom>
          <a:ln>
            <a:solidFill>
              <a:schemeClr val="tx1"/>
            </a:solidFill>
          </a:ln>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cxnSp>
        <p:nvCxnSpPr>
          <p:cNvPr id="13" name="直線矢印コネクタ 12">
            <a:extLst>
              <a:ext uri="{FF2B5EF4-FFF2-40B4-BE49-F238E27FC236}">
                <a16:creationId xmlns:a16="http://schemas.microsoft.com/office/drawing/2014/main" id="{11DC774E-F204-D9F1-76AB-A4DD70DA345A}"/>
              </a:ext>
            </a:extLst>
          </p:cNvPr>
          <p:cNvCxnSpPr>
            <a:cxnSpLocks/>
          </p:cNvCxnSpPr>
          <p:nvPr/>
        </p:nvCxnSpPr>
        <p:spPr>
          <a:xfrm>
            <a:off x="435557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DFA45860-F023-30AF-2AE8-5C140AB3B3B3}"/>
              </a:ext>
            </a:extLst>
          </p:cNvPr>
          <p:cNvSpPr txBox="1"/>
          <p:nvPr/>
        </p:nvSpPr>
        <p:spPr>
          <a:xfrm>
            <a:off x="889484"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❶</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1" name="テキスト ボックス 20">
            <a:extLst>
              <a:ext uri="{FF2B5EF4-FFF2-40B4-BE49-F238E27FC236}">
                <a16:creationId xmlns:a16="http://schemas.microsoft.com/office/drawing/2014/main" id="{ABAC9FB8-BB58-939D-63EB-581C277E449C}"/>
              </a:ext>
            </a:extLst>
          </p:cNvPr>
          <p:cNvSpPr txBox="1"/>
          <p:nvPr/>
        </p:nvSpPr>
        <p:spPr>
          <a:xfrm>
            <a:off x="1412435" y="1512998"/>
            <a:ext cx="2732585" cy="755720"/>
          </a:xfrm>
          <a:prstGeom prst="rect">
            <a:avLst/>
          </a:prstGeom>
          <a:noFill/>
        </p:spPr>
        <p:txBody>
          <a:bodyPr wrap="square" lIns="91440" tIns="45720" rIns="91440" bIns="45720" rtlCol="0" anchor="t">
            <a:spAutoFit/>
          </a:bodyPr>
          <a:lstStyle/>
          <a:p>
            <a:pPr>
              <a:lnSpc>
                <a:spcPct val="130000"/>
              </a:lnSpc>
            </a:pPr>
            <a:r>
              <a:rPr lang="en-US" altLang="ja-JP"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申請書等を表示する</a:t>
            </a:r>
            <a:r>
              <a:rPr lang="en-US" altLang="ja-JP"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をダブルタップします</a:t>
            </a:r>
          </a:p>
        </p:txBody>
      </p:sp>
      <p:sp>
        <p:nvSpPr>
          <p:cNvPr id="26" name="テキスト ボックス 25">
            <a:extLst>
              <a:ext uri="{FF2B5EF4-FFF2-40B4-BE49-F238E27FC236}">
                <a16:creationId xmlns:a16="http://schemas.microsoft.com/office/drawing/2014/main" id="{38C1B4B9-C96A-6517-82E0-09DCD084FA95}"/>
              </a:ext>
            </a:extLst>
          </p:cNvPr>
          <p:cNvSpPr txBox="1"/>
          <p:nvPr/>
        </p:nvSpPr>
        <p:spPr>
          <a:xfrm>
            <a:off x="5093178" y="1512998"/>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❷</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31" name="テキスト ボックス 30">
            <a:extLst>
              <a:ext uri="{FF2B5EF4-FFF2-40B4-BE49-F238E27FC236}">
                <a16:creationId xmlns:a16="http://schemas.microsoft.com/office/drawing/2014/main" id="{9294E6C3-633E-05EF-F81B-0CB50EFC6506}"/>
              </a:ext>
            </a:extLst>
          </p:cNvPr>
          <p:cNvSpPr txBox="1"/>
          <p:nvPr/>
        </p:nvSpPr>
        <p:spPr>
          <a:xfrm>
            <a:off x="5607129" y="1512998"/>
            <a:ext cx="2476471" cy="755720"/>
          </a:xfrm>
          <a:prstGeom prst="rect">
            <a:avLst/>
          </a:prstGeom>
          <a:noFill/>
        </p:spPr>
        <p:txBody>
          <a:bodyPr wrap="square" rtlCol="0" anchor="t" anchorCtr="0">
            <a:spAutoFit/>
          </a:bodyPr>
          <a:lstStyle/>
          <a:p>
            <a:pPr>
              <a:lnSpc>
                <a:spcPct val="130000"/>
              </a:lnSpc>
            </a:pPr>
            <a:r>
              <a:rPr lang="en-US" altLang="ja-JP" sz="1800" dirty="0">
                <a:solidFill>
                  <a:prstClr val="black"/>
                </a:solidFill>
                <a:latin typeface="BIZ UDPゴシック" panose="020B0400000000000000" pitchFamily="50" charset="-128"/>
                <a:ea typeface="BIZ UDPゴシック" panose="020B0400000000000000" pitchFamily="50" charset="-128"/>
              </a:rPr>
              <a:t>｢</a:t>
            </a:r>
            <a:r>
              <a:rPr lang="ja-JP" altLang="en-US" sz="1800" dirty="0">
                <a:solidFill>
                  <a:prstClr val="black"/>
                </a:solidFill>
                <a:latin typeface="BIZ UDPゴシック" panose="020B0400000000000000" pitchFamily="50" charset="-128"/>
                <a:ea typeface="BIZ UDPゴシック" panose="020B0400000000000000" pitchFamily="50" charset="-128"/>
              </a:rPr>
              <a:t>帳票</a:t>
            </a:r>
            <a:r>
              <a:rPr lang="en-US" altLang="ja-JP" sz="1800" dirty="0">
                <a:solidFill>
                  <a:prstClr val="black"/>
                </a:solidFill>
                <a:latin typeface="BIZ UDPゴシック" panose="020B0400000000000000" pitchFamily="50" charset="-128"/>
                <a:ea typeface="BIZ UDPゴシック" panose="020B0400000000000000" pitchFamily="50" charset="-128"/>
              </a:rPr>
              <a:t>｣</a:t>
            </a:r>
            <a:r>
              <a:rPr lang="ja-JP" altLang="en-US" sz="1800" dirty="0">
                <a:solidFill>
                  <a:prstClr val="black"/>
                </a:solidFill>
                <a:latin typeface="BIZ UDPゴシック" panose="020B0400000000000000" pitchFamily="50" charset="-128"/>
                <a:ea typeface="BIZ UDPゴシック" panose="020B0400000000000000" pitchFamily="50" charset="-128"/>
              </a:rPr>
              <a:t>（複数枚あり）を確認します</a:t>
            </a:r>
          </a:p>
        </p:txBody>
      </p:sp>
      <p:sp>
        <p:nvSpPr>
          <p:cNvPr id="11" name="テキスト ボックス 10">
            <a:extLst>
              <a:ext uri="{FF2B5EF4-FFF2-40B4-BE49-F238E27FC236}">
                <a16:creationId xmlns:a16="http://schemas.microsoft.com/office/drawing/2014/main" id="{DFA932F7-1D1E-C771-8E8B-3518D5865EBF}"/>
              </a:ext>
            </a:extLst>
          </p:cNvPr>
          <p:cNvSpPr txBox="1"/>
          <p:nvPr/>
        </p:nvSpPr>
        <p:spPr>
          <a:xfrm>
            <a:off x="6522189" y="983661"/>
            <a:ext cx="2476471" cy="369332"/>
          </a:xfrm>
          <a:prstGeom prst="rect">
            <a:avLst/>
          </a:prstGeom>
          <a:solidFill>
            <a:schemeClr val="accent5">
              <a:lumMod val="60000"/>
              <a:lumOff val="40000"/>
            </a:schemeClr>
          </a:solidFill>
        </p:spPr>
        <p:txBody>
          <a:bodyPr wrap="square" rtlCol="0">
            <a:spAutoFit/>
          </a:bodyPr>
          <a:lstStyle>
            <a:defPPr>
              <a:defRPr lang="ja-JP"/>
            </a:defPPr>
            <a:lvl1pPr algn="ctr">
              <a:defRPr b="1">
                <a:latin typeface="BIZ UDPゴシック" panose="020B0400000000000000" pitchFamily="50" charset="-128"/>
                <a:ea typeface="BIZ UDPゴシック" panose="020B0400000000000000" pitchFamily="50" charset="-128"/>
                <a:cs typeface="Meiryo" charset="-128"/>
              </a:defRPr>
            </a:lvl1pPr>
          </a:lstStyle>
          <a:p>
            <a:r>
              <a:rPr lang="en-US" altLang="ja-JP" dirty="0"/>
              <a:t>iPhone</a:t>
            </a:r>
            <a:r>
              <a:rPr lang="ja-JP" altLang="en-US" dirty="0"/>
              <a:t>の場合</a:t>
            </a:r>
          </a:p>
        </p:txBody>
      </p:sp>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75</a:t>
            </a:r>
          </a:p>
        </p:txBody>
      </p:sp>
      <p:sp>
        <p:nvSpPr>
          <p:cNvPr id="8" name="タイトル 1">
            <a:extLst>
              <a:ext uri="{FF2B5EF4-FFF2-40B4-BE49-F238E27FC236}">
                <a16:creationId xmlns:a16="http://schemas.microsoft.com/office/drawing/2014/main" id="{FAAF9015-DB48-3569-ECFF-CE77707838BE}"/>
              </a:ext>
            </a:extLst>
          </p:cNvPr>
          <p:cNvSpPr>
            <a:spLocks noGrp="1"/>
          </p:cNvSpPr>
          <p:nvPr>
            <p:ph type="ctrTitle"/>
          </p:nvPr>
        </p:nvSpPr>
        <p:spPr>
          <a:xfrm>
            <a:off x="1392691" y="220736"/>
            <a:ext cx="7576708" cy="486326"/>
          </a:xfrm>
        </p:spPr>
        <p:txBody>
          <a:bodyPr vert="horz">
            <a:noAutofit/>
          </a:bodyPr>
          <a:lstStyle/>
          <a:p>
            <a:r>
              <a:rPr lang="ja-JP" altLang="en-US" dirty="0"/>
              <a:t>申告書データの送信</a:t>
            </a:r>
          </a:p>
        </p:txBody>
      </p:sp>
      <p:sp>
        <p:nvSpPr>
          <p:cNvPr id="9" name="タイトル 1">
            <a:extLst>
              <a:ext uri="{FF2B5EF4-FFF2-40B4-BE49-F238E27FC236}">
                <a16:creationId xmlns:a16="http://schemas.microsoft.com/office/drawing/2014/main" id="{6320B7D3-1FA8-C579-AC09-F41821441E3B}"/>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3-I</a:t>
            </a:r>
          </a:p>
        </p:txBody>
      </p:sp>
      <p:sp>
        <p:nvSpPr>
          <p:cNvPr id="24" name="サブタイトル 2">
            <a:extLst>
              <a:ext uri="{FF2B5EF4-FFF2-40B4-BE49-F238E27FC236}">
                <a16:creationId xmlns:a16="http://schemas.microsoft.com/office/drawing/2014/main" id="{A706ECDC-0E00-097C-C54A-CCB01A62AB18}"/>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dirty="0">
                <a:latin typeface="BIZ UDPゴシック" panose="020B0400000000000000" pitchFamily="50" charset="-128"/>
                <a:ea typeface="BIZ UDPゴシック" panose="020B0400000000000000" pitchFamily="50" charset="-128"/>
              </a:rPr>
              <a:t>送信前の申告内容を確認します</a:t>
            </a:r>
          </a:p>
        </p:txBody>
      </p:sp>
      <p:sp>
        <p:nvSpPr>
          <p:cNvPr id="38" name="正方形/長方形 37">
            <a:extLst>
              <a:ext uri="{FF2B5EF4-FFF2-40B4-BE49-F238E27FC236}">
                <a16:creationId xmlns:a16="http://schemas.microsoft.com/office/drawing/2014/main" id="{688773F1-033C-7251-5342-8B0BD3CD871B}"/>
              </a:ext>
            </a:extLst>
          </p:cNvPr>
          <p:cNvSpPr/>
          <p:nvPr/>
        </p:nvSpPr>
        <p:spPr>
          <a:xfrm>
            <a:off x="5603941" y="4918361"/>
            <a:ext cx="432962" cy="4571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四角形: 角を丸くする 1">
            <a:extLst>
              <a:ext uri="{FF2B5EF4-FFF2-40B4-BE49-F238E27FC236}">
                <a16:creationId xmlns:a16="http://schemas.microsoft.com/office/drawing/2014/main" id="{D2F013D3-3CF9-031B-9B4B-F70D5832F4C1}"/>
              </a:ext>
            </a:extLst>
          </p:cNvPr>
          <p:cNvSpPr/>
          <p:nvPr/>
        </p:nvSpPr>
        <p:spPr>
          <a:xfrm>
            <a:off x="1128954" y="6059946"/>
            <a:ext cx="2631154" cy="409296"/>
          </a:xfrm>
          <a:prstGeom prst="roundRect">
            <a:avLst>
              <a:gd name="adj" fmla="val 10479"/>
            </a:avLst>
          </a:prstGeom>
          <a:noFill/>
          <a:ln w="38100">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378012267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図 17">
            <a:extLst>
              <a:ext uri="{FF2B5EF4-FFF2-40B4-BE49-F238E27FC236}">
                <a16:creationId xmlns:a16="http://schemas.microsoft.com/office/drawing/2014/main" id="{B24056AC-0A19-5DFB-30A3-21025C607F31}"/>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l="-1049"/>
          <a:stretch/>
        </p:blipFill>
        <p:spPr>
          <a:xfrm>
            <a:off x="5413430" y="2397968"/>
            <a:ext cx="2430000" cy="4333073"/>
          </a:xfrm>
          <a:prstGeom prst="rect">
            <a:avLst/>
          </a:prstGeom>
          <a:ln>
            <a:solidFill>
              <a:schemeClr val="tx1"/>
            </a:solidFill>
          </a:ln>
        </p:spPr>
      </p:pic>
      <p:pic>
        <p:nvPicPr>
          <p:cNvPr id="19" name="図 18">
            <a:extLst>
              <a:ext uri="{FF2B5EF4-FFF2-40B4-BE49-F238E27FC236}">
                <a16:creationId xmlns:a16="http://schemas.microsoft.com/office/drawing/2014/main" id="{60D1DE82-FDA6-2EAA-A5A2-AF3845D496D5}"/>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202356" y="2397968"/>
            <a:ext cx="2432515" cy="4322439"/>
          </a:xfrm>
          <a:prstGeom prst="rect">
            <a:avLst/>
          </a:prstGeom>
          <a:ln>
            <a:solidFill>
              <a:schemeClr val="tx1"/>
            </a:solidFill>
          </a:ln>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cxnSp>
        <p:nvCxnSpPr>
          <p:cNvPr id="13" name="直線矢印コネクタ 12">
            <a:extLst>
              <a:ext uri="{FF2B5EF4-FFF2-40B4-BE49-F238E27FC236}">
                <a16:creationId xmlns:a16="http://schemas.microsoft.com/office/drawing/2014/main" id="{11DC774E-F204-D9F1-76AB-A4DD70DA345A}"/>
              </a:ext>
            </a:extLst>
          </p:cNvPr>
          <p:cNvCxnSpPr>
            <a:cxnSpLocks/>
          </p:cNvCxnSpPr>
          <p:nvPr/>
        </p:nvCxnSpPr>
        <p:spPr>
          <a:xfrm>
            <a:off x="435557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DFA45860-F023-30AF-2AE8-5C140AB3B3B3}"/>
              </a:ext>
            </a:extLst>
          </p:cNvPr>
          <p:cNvSpPr txBox="1"/>
          <p:nvPr/>
        </p:nvSpPr>
        <p:spPr>
          <a:xfrm>
            <a:off x="889484"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❸</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1" name="テキスト ボックス 20">
            <a:extLst>
              <a:ext uri="{FF2B5EF4-FFF2-40B4-BE49-F238E27FC236}">
                <a16:creationId xmlns:a16="http://schemas.microsoft.com/office/drawing/2014/main" id="{ABAC9FB8-BB58-939D-63EB-581C277E449C}"/>
              </a:ext>
            </a:extLst>
          </p:cNvPr>
          <p:cNvSpPr txBox="1"/>
          <p:nvPr/>
        </p:nvSpPr>
        <p:spPr>
          <a:xfrm>
            <a:off x="1412434" y="1512998"/>
            <a:ext cx="3861063" cy="755720"/>
          </a:xfrm>
          <a:prstGeom prst="rect">
            <a:avLst/>
          </a:prstGeom>
          <a:noFill/>
        </p:spPr>
        <p:txBody>
          <a:bodyPr wrap="square" lIns="91440" tIns="45720" rIns="91440" bIns="45720" rtlCol="0" anchor="t">
            <a:spAutoFit/>
          </a:bodyPr>
          <a:lstStyle/>
          <a:p>
            <a:pPr>
              <a:lnSpc>
                <a:spcPct val="130000"/>
              </a:lnSpc>
            </a:pPr>
            <a:r>
              <a:rPr lang="en-US" altLang="ja-JP"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  </a:t>
            </a: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　　を</a:t>
            </a:r>
            <a:r>
              <a:rPr lang="ja-JP" altLang="en-US"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ダブルタップ</a:t>
            </a: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し申告書イメージのタブ</a:t>
            </a:r>
            <a:r>
              <a:rPr lang="ja-JP" altLang="en-US"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を</a:t>
            </a: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閉じ、元の画面を開きます</a:t>
            </a:r>
          </a:p>
        </p:txBody>
      </p:sp>
      <p:sp>
        <p:nvSpPr>
          <p:cNvPr id="26" name="テキスト ボックス 25">
            <a:extLst>
              <a:ext uri="{FF2B5EF4-FFF2-40B4-BE49-F238E27FC236}">
                <a16:creationId xmlns:a16="http://schemas.microsoft.com/office/drawing/2014/main" id="{38C1B4B9-C96A-6517-82E0-09DCD084FA95}"/>
              </a:ext>
            </a:extLst>
          </p:cNvPr>
          <p:cNvSpPr txBox="1"/>
          <p:nvPr/>
        </p:nvSpPr>
        <p:spPr>
          <a:xfrm>
            <a:off x="5093178" y="1512998"/>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❹</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31" name="テキスト ボックス 30">
            <a:extLst>
              <a:ext uri="{FF2B5EF4-FFF2-40B4-BE49-F238E27FC236}">
                <a16:creationId xmlns:a16="http://schemas.microsoft.com/office/drawing/2014/main" id="{9294E6C3-633E-05EF-F81B-0CB50EFC6506}"/>
              </a:ext>
            </a:extLst>
          </p:cNvPr>
          <p:cNvSpPr txBox="1"/>
          <p:nvPr/>
        </p:nvSpPr>
        <p:spPr>
          <a:xfrm>
            <a:off x="5607129" y="1512998"/>
            <a:ext cx="3192520" cy="395621"/>
          </a:xfrm>
          <a:prstGeom prst="rect">
            <a:avLst/>
          </a:prstGeom>
          <a:noFill/>
        </p:spPr>
        <p:txBody>
          <a:bodyPr wrap="square" rtlCol="0" anchor="t" anchorCtr="0">
            <a:spAutoFit/>
          </a:bodyPr>
          <a:lstStyle/>
          <a:p>
            <a:pPr>
              <a:lnSpc>
                <a:spcPct val="130000"/>
              </a:lnSpc>
            </a:pPr>
            <a:r>
              <a:rPr lang="en-US" altLang="ja-JP" sz="1800" dirty="0">
                <a:solidFill>
                  <a:prstClr val="black"/>
                </a:solidFill>
                <a:latin typeface="BIZ UDPゴシック" panose="020B0400000000000000" pitchFamily="50" charset="-128"/>
                <a:ea typeface="BIZ UDPゴシック" panose="020B0400000000000000" pitchFamily="50" charset="-128"/>
              </a:rPr>
              <a:t>｢</a:t>
            </a:r>
            <a:r>
              <a:rPr lang="ja-JP" altLang="en-US" sz="1800" dirty="0">
                <a:solidFill>
                  <a:prstClr val="black"/>
                </a:solidFill>
                <a:latin typeface="BIZ UDPゴシック" panose="020B0400000000000000" pitchFamily="50" charset="-128"/>
                <a:ea typeface="BIZ UDPゴシック" panose="020B0400000000000000" pitchFamily="50" charset="-128"/>
              </a:rPr>
              <a:t>次へ</a:t>
            </a:r>
            <a:r>
              <a:rPr lang="en-US" altLang="ja-JP" sz="1800" dirty="0">
                <a:solidFill>
                  <a:prstClr val="black"/>
                </a:solidFill>
                <a:latin typeface="BIZ UDPゴシック" panose="020B0400000000000000" pitchFamily="50" charset="-128"/>
                <a:ea typeface="BIZ UDPゴシック" panose="020B0400000000000000" pitchFamily="50" charset="-128"/>
              </a:rPr>
              <a:t>｣</a:t>
            </a:r>
            <a:r>
              <a:rPr lang="ja-JP" altLang="en-US" sz="1800" dirty="0">
                <a:solidFill>
                  <a:prstClr val="black"/>
                </a:solidFill>
                <a:latin typeface="BIZ UDPゴシック" panose="020B0400000000000000" pitchFamily="50" charset="-128"/>
                <a:ea typeface="BIZ UDPゴシック" panose="020B0400000000000000" pitchFamily="50" charset="-128"/>
              </a:rPr>
              <a:t>を</a:t>
            </a:r>
            <a:r>
              <a:rPr lang="ja-JP" altLang="en-US" dirty="0">
                <a:solidFill>
                  <a:prstClr val="black"/>
                </a:solidFill>
                <a:latin typeface="BIZ UDPゴシック" panose="020B0400000000000000" pitchFamily="50" charset="-128"/>
                <a:ea typeface="BIZ UDPゴシック" panose="020B0400000000000000" pitchFamily="50" charset="-128"/>
              </a:rPr>
              <a:t>ダブルタップ</a:t>
            </a:r>
            <a:r>
              <a:rPr lang="ja-JP" altLang="en-US" sz="1800" dirty="0">
                <a:solidFill>
                  <a:prstClr val="black"/>
                </a:solidFill>
                <a:latin typeface="BIZ UDPゴシック" panose="020B0400000000000000" pitchFamily="50" charset="-128"/>
                <a:ea typeface="BIZ UDPゴシック" panose="020B0400000000000000" pitchFamily="50" charset="-128"/>
              </a:rPr>
              <a:t>します</a:t>
            </a:r>
          </a:p>
        </p:txBody>
      </p:sp>
      <p:sp>
        <p:nvSpPr>
          <p:cNvPr id="11" name="テキスト ボックス 10">
            <a:extLst>
              <a:ext uri="{FF2B5EF4-FFF2-40B4-BE49-F238E27FC236}">
                <a16:creationId xmlns:a16="http://schemas.microsoft.com/office/drawing/2014/main" id="{DFA932F7-1D1E-C771-8E8B-3518D5865EBF}"/>
              </a:ext>
            </a:extLst>
          </p:cNvPr>
          <p:cNvSpPr txBox="1"/>
          <p:nvPr/>
        </p:nvSpPr>
        <p:spPr>
          <a:xfrm>
            <a:off x="6522189" y="983661"/>
            <a:ext cx="2476471" cy="369332"/>
          </a:xfrm>
          <a:prstGeom prst="rect">
            <a:avLst/>
          </a:prstGeom>
          <a:solidFill>
            <a:schemeClr val="accent5">
              <a:lumMod val="60000"/>
              <a:lumOff val="40000"/>
            </a:schemeClr>
          </a:solidFill>
        </p:spPr>
        <p:txBody>
          <a:bodyPr wrap="square" rtlCol="0">
            <a:spAutoFit/>
          </a:bodyPr>
          <a:lstStyle>
            <a:defPPr>
              <a:defRPr lang="ja-JP"/>
            </a:defPPr>
            <a:lvl1pPr algn="ctr">
              <a:defRPr b="1">
                <a:latin typeface="BIZ UDPゴシック" panose="020B0400000000000000" pitchFamily="50" charset="-128"/>
                <a:ea typeface="BIZ UDPゴシック" panose="020B0400000000000000" pitchFamily="50" charset="-128"/>
                <a:cs typeface="Meiryo" charset="-128"/>
              </a:defRPr>
            </a:lvl1pPr>
          </a:lstStyle>
          <a:p>
            <a:r>
              <a:rPr lang="en-US" altLang="ja-JP" dirty="0"/>
              <a:t>iPhone</a:t>
            </a:r>
            <a:r>
              <a:rPr lang="ja-JP" altLang="en-US" dirty="0"/>
              <a:t>の場合</a:t>
            </a:r>
          </a:p>
        </p:txBody>
      </p:sp>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76</a:t>
            </a:r>
          </a:p>
        </p:txBody>
      </p:sp>
      <p:sp>
        <p:nvSpPr>
          <p:cNvPr id="8" name="タイトル 1">
            <a:extLst>
              <a:ext uri="{FF2B5EF4-FFF2-40B4-BE49-F238E27FC236}">
                <a16:creationId xmlns:a16="http://schemas.microsoft.com/office/drawing/2014/main" id="{FAAF9015-DB48-3569-ECFF-CE77707838BE}"/>
              </a:ext>
            </a:extLst>
          </p:cNvPr>
          <p:cNvSpPr>
            <a:spLocks noGrp="1"/>
          </p:cNvSpPr>
          <p:nvPr>
            <p:ph type="ctrTitle"/>
          </p:nvPr>
        </p:nvSpPr>
        <p:spPr>
          <a:xfrm>
            <a:off x="1392691" y="220736"/>
            <a:ext cx="7576708" cy="486326"/>
          </a:xfrm>
        </p:spPr>
        <p:txBody>
          <a:bodyPr vert="horz">
            <a:noAutofit/>
          </a:bodyPr>
          <a:lstStyle/>
          <a:p>
            <a:r>
              <a:rPr lang="ja-JP" altLang="en-US" dirty="0"/>
              <a:t>申告書データの送信</a:t>
            </a:r>
          </a:p>
        </p:txBody>
      </p:sp>
      <p:sp>
        <p:nvSpPr>
          <p:cNvPr id="9" name="タイトル 1">
            <a:extLst>
              <a:ext uri="{FF2B5EF4-FFF2-40B4-BE49-F238E27FC236}">
                <a16:creationId xmlns:a16="http://schemas.microsoft.com/office/drawing/2014/main" id="{6320B7D3-1FA8-C579-AC09-F41821441E3B}"/>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3-I</a:t>
            </a:r>
          </a:p>
        </p:txBody>
      </p:sp>
      <p:sp>
        <p:nvSpPr>
          <p:cNvPr id="12" name="サブタイトル 2">
            <a:extLst>
              <a:ext uri="{FF2B5EF4-FFF2-40B4-BE49-F238E27FC236}">
                <a16:creationId xmlns:a16="http://schemas.microsoft.com/office/drawing/2014/main" id="{91DF49E9-0C79-CFD4-8BF9-7C3A0D01B837}"/>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dirty="0">
                <a:latin typeface="BIZ UDPゴシック" panose="020B0400000000000000" pitchFamily="50" charset="-128"/>
                <a:ea typeface="BIZ UDPゴシック" panose="020B0400000000000000" pitchFamily="50" charset="-128"/>
              </a:rPr>
              <a:t>送信前の申告内容を確認します</a:t>
            </a:r>
          </a:p>
        </p:txBody>
      </p:sp>
      <p:pic>
        <p:nvPicPr>
          <p:cNvPr id="46" name="図 45">
            <a:extLst>
              <a:ext uri="{FF2B5EF4-FFF2-40B4-BE49-F238E27FC236}">
                <a16:creationId xmlns:a16="http://schemas.microsoft.com/office/drawing/2014/main" id="{9C1A5124-641E-0A2D-6720-BE15C00A0AB5}"/>
              </a:ext>
            </a:extLst>
          </p:cNvPr>
          <p:cNvPicPr>
            <a:picLocks noChangeAspect="1"/>
          </p:cNvPicPr>
          <p:nvPr/>
        </p:nvPicPr>
        <p:blipFill>
          <a:blip r:embed="rId8"/>
          <a:stretch>
            <a:fillRect/>
          </a:stretch>
        </p:blipFill>
        <p:spPr>
          <a:xfrm>
            <a:off x="1621099" y="1593559"/>
            <a:ext cx="276264" cy="295316"/>
          </a:xfrm>
          <a:prstGeom prst="rect">
            <a:avLst/>
          </a:prstGeom>
        </p:spPr>
      </p:pic>
      <p:sp>
        <p:nvSpPr>
          <p:cNvPr id="47" name="テキスト ボックス 46">
            <a:extLst>
              <a:ext uri="{FF2B5EF4-FFF2-40B4-BE49-F238E27FC236}">
                <a16:creationId xmlns:a16="http://schemas.microsoft.com/office/drawing/2014/main" id="{B74BC36C-F5EB-EEB8-0A6C-4E52E629AFC2}"/>
              </a:ext>
            </a:extLst>
          </p:cNvPr>
          <p:cNvSpPr txBox="1"/>
          <p:nvPr/>
        </p:nvSpPr>
        <p:spPr>
          <a:xfrm>
            <a:off x="7891247" y="4188632"/>
            <a:ext cx="1280626" cy="2282484"/>
          </a:xfrm>
          <a:prstGeom prst="rect">
            <a:avLst/>
          </a:prstGeom>
          <a:noFill/>
        </p:spPr>
        <p:txBody>
          <a:bodyPr wrap="square" rtlCol="0" anchor="t" anchorCtr="0">
            <a:spAutoFit/>
          </a:bodyPr>
          <a:lstStyle/>
          <a:p>
            <a:pPr>
              <a:lnSpc>
                <a:spcPct val="130000"/>
              </a:lnSpc>
            </a:pPr>
            <a:r>
              <a:rPr lang="en-US" altLang="ja-JP" sz="1600" dirty="0">
                <a:solidFill>
                  <a:schemeClr val="accent1"/>
                </a:solidFill>
                <a:latin typeface="BIZ UDPゴシック" panose="020B0400000000000000" pitchFamily="50" charset="-128"/>
                <a:ea typeface="BIZ UDPゴシック" panose="020B0400000000000000" pitchFamily="50" charset="-128"/>
              </a:rPr>
              <a:t>※</a:t>
            </a:r>
            <a:r>
              <a:rPr lang="ja-JP" altLang="en-US" sz="1600" dirty="0">
                <a:solidFill>
                  <a:schemeClr val="accent1"/>
                </a:solidFill>
                <a:latin typeface="BIZ UDPゴシック" panose="020B0400000000000000" pitchFamily="50" charset="-128"/>
                <a:ea typeface="BIZ UDPゴシック" panose="020B0400000000000000" pitchFamily="50" charset="-128"/>
              </a:rPr>
              <a:t>保存方法は</a:t>
            </a:r>
            <a:r>
              <a:rPr lang="en-US" altLang="ja-JP" sz="1600" dirty="0">
                <a:solidFill>
                  <a:schemeClr val="accent1"/>
                </a:solidFill>
                <a:latin typeface="BIZ UDPゴシック" panose="020B0400000000000000" pitchFamily="50" charset="-128"/>
                <a:ea typeface="BIZ UDPゴシック" panose="020B0400000000000000" pitchFamily="50" charset="-128"/>
              </a:rPr>
              <a:t>｢</a:t>
            </a:r>
            <a:r>
              <a:rPr lang="ja-JP" altLang="en-US" sz="1600" dirty="0">
                <a:solidFill>
                  <a:schemeClr val="accent1"/>
                </a:solidFill>
                <a:latin typeface="BIZ UDPゴシック" panose="020B0400000000000000" pitchFamily="50" charset="-128"/>
                <a:ea typeface="BIZ UDPゴシック" panose="020B0400000000000000" pitchFamily="50" charset="-128"/>
              </a:rPr>
              <a:t>作成した申告書のデータを保存する方法</a:t>
            </a:r>
            <a:r>
              <a:rPr lang="en-US" altLang="ja-JP" sz="1600" dirty="0">
                <a:solidFill>
                  <a:schemeClr val="accent1"/>
                </a:solidFill>
                <a:latin typeface="BIZ UDPゴシック" panose="020B0400000000000000" pitchFamily="50" charset="-128"/>
                <a:ea typeface="BIZ UDPゴシック" panose="020B0400000000000000" pitchFamily="50" charset="-128"/>
              </a:rPr>
              <a:t>｣</a:t>
            </a:r>
            <a:r>
              <a:rPr lang="ja-JP" altLang="en-US" sz="1600" dirty="0">
                <a:solidFill>
                  <a:schemeClr val="accent1"/>
                </a:solidFill>
                <a:latin typeface="BIZ UDPゴシック" panose="020B0400000000000000" pitchFamily="50" charset="-128"/>
                <a:ea typeface="BIZ UDPゴシック" panose="020B0400000000000000" pitchFamily="50" charset="-128"/>
              </a:rPr>
              <a:t>を参照してください</a:t>
            </a:r>
          </a:p>
        </p:txBody>
      </p:sp>
      <p:sp>
        <p:nvSpPr>
          <p:cNvPr id="48" name="テキスト ボックス 47">
            <a:extLst>
              <a:ext uri="{FF2B5EF4-FFF2-40B4-BE49-F238E27FC236}">
                <a16:creationId xmlns:a16="http://schemas.microsoft.com/office/drawing/2014/main" id="{429079B2-880C-DC36-BC84-625B703BB316}"/>
              </a:ext>
            </a:extLst>
          </p:cNvPr>
          <p:cNvSpPr txBox="1"/>
          <p:nvPr/>
        </p:nvSpPr>
        <p:spPr>
          <a:xfrm>
            <a:off x="3612826" y="4271765"/>
            <a:ext cx="1859865" cy="1962397"/>
          </a:xfrm>
          <a:prstGeom prst="rect">
            <a:avLst/>
          </a:prstGeom>
          <a:noFill/>
        </p:spPr>
        <p:txBody>
          <a:bodyPr wrap="square" rtlCol="0" anchor="t" anchorCtr="0">
            <a:spAutoFit/>
          </a:bodyPr>
          <a:lstStyle/>
          <a:p>
            <a:pPr>
              <a:lnSpc>
                <a:spcPct val="130000"/>
              </a:lnSpc>
            </a:pPr>
            <a:r>
              <a:rPr lang="en-US" altLang="ja-JP" sz="1600" dirty="0">
                <a:solidFill>
                  <a:schemeClr val="accent1"/>
                </a:solidFill>
                <a:latin typeface="BIZ UDPゴシック" panose="020B0400000000000000" pitchFamily="50" charset="-128"/>
                <a:ea typeface="BIZ UDPゴシック" panose="020B0400000000000000" pitchFamily="50" charset="-128"/>
              </a:rPr>
              <a:t>※</a:t>
            </a:r>
            <a:r>
              <a:rPr lang="ja-JP" altLang="en-US" sz="1600" dirty="0">
                <a:solidFill>
                  <a:schemeClr val="accent1"/>
                </a:solidFill>
                <a:latin typeface="BIZ UDPゴシック" panose="020B0400000000000000" pitchFamily="50" charset="-128"/>
                <a:ea typeface="BIZ UDPゴシック" panose="020B0400000000000000" pitchFamily="50" charset="-128"/>
              </a:rPr>
              <a:t>ここまで</a:t>
            </a:r>
            <a:r>
              <a:rPr lang="ja-JP" altLang="en-US" sz="1600" dirty="0">
                <a:solidFill>
                  <a:srgbClr val="4472C4"/>
                </a:solidFill>
                <a:latin typeface="BIZ UDPゴシック" panose="020B0400000000000000" pitchFamily="50" charset="-128"/>
                <a:ea typeface="BIZ UDPゴシック" panose="020B0400000000000000" pitchFamily="50" charset="-128"/>
              </a:rPr>
              <a:t>の</a:t>
            </a:r>
            <a:r>
              <a:rPr lang="ja-JP" altLang="en-US" sz="1600" dirty="0">
                <a:solidFill>
                  <a:schemeClr val="accent1"/>
                </a:solidFill>
                <a:latin typeface="BIZ UDPゴシック" panose="020B0400000000000000" pitchFamily="50" charset="-128"/>
                <a:ea typeface="BIZ UDPゴシック" panose="020B0400000000000000" pitchFamily="50" charset="-128"/>
              </a:rPr>
              <a:t>作成データを保存する場合は、</a:t>
            </a:r>
            <a:r>
              <a:rPr lang="en-US" altLang="ja-JP" sz="1600" dirty="0">
                <a:solidFill>
                  <a:schemeClr val="accent1"/>
                </a:solidFill>
                <a:latin typeface="BIZ UDPゴシック" panose="020B0400000000000000" pitchFamily="50" charset="-128"/>
                <a:ea typeface="BIZ UDPゴシック" panose="020B0400000000000000" pitchFamily="50" charset="-128"/>
              </a:rPr>
              <a:t>｢</a:t>
            </a:r>
            <a:r>
              <a:rPr lang="ja-JP" altLang="en-US" sz="1600" dirty="0">
                <a:solidFill>
                  <a:schemeClr val="accent1"/>
                </a:solidFill>
                <a:latin typeface="BIZ UDPゴシック" panose="020B0400000000000000" pitchFamily="50" charset="-128"/>
                <a:ea typeface="BIZ UDPゴシック" panose="020B0400000000000000" pitchFamily="50" charset="-128"/>
              </a:rPr>
              <a:t>データを保存して中断</a:t>
            </a:r>
            <a:r>
              <a:rPr lang="en-US" altLang="ja-JP" sz="1600" dirty="0">
                <a:solidFill>
                  <a:schemeClr val="accent1"/>
                </a:solidFill>
                <a:latin typeface="BIZ UDPゴシック" panose="020B0400000000000000" pitchFamily="50" charset="-128"/>
                <a:ea typeface="BIZ UDPゴシック" panose="020B0400000000000000" pitchFamily="50" charset="-128"/>
              </a:rPr>
              <a:t>｣</a:t>
            </a:r>
            <a:r>
              <a:rPr lang="ja-JP" altLang="en-US" sz="1600" dirty="0">
                <a:solidFill>
                  <a:schemeClr val="accent1"/>
                </a:solidFill>
                <a:latin typeface="BIZ UDPゴシック" panose="020B0400000000000000" pitchFamily="50" charset="-128"/>
                <a:ea typeface="BIZ UDPゴシック" panose="020B0400000000000000" pitchFamily="50" charset="-128"/>
              </a:rPr>
              <a:t>をダブルタップします</a:t>
            </a:r>
          </a:p>
        </p:txBody>
      </p:sp>
      <p:sp>
        <p:nvSpPr>
          <p:cNvPr id="3" name="四角形: 角を丸くする 2">
            <a:extLst>
              <a:ext uri="{FF2B5EF4-FFF2-40B4-BE49-F238E27FC236}">
                <a16:creationId xmlns:a16="http://schemas.microsoft.com/office/drawing/2014/main" id="{C142016D-3F60-DC3D-B9A0-ED7DCB0BB720}"/>
              </a:ext>
            </a:extLst>
          </p:cNvPr>
          <p:cNvSpPr/>
          <p:nvPr/>
        </p:nvSpPr>
        <p:spPr>
          <a:xfrm>
            <a:off x="3212055" y="6280471"/>
            <a:ext cx="492145" cy="409296"/>
          </a:xfrm>
          <a:prstGeom prst="roundRect">
            <a:avLst>
              <a:gd name="adj" fmla="val 10479"/>
            </a:avLst>
          </a:prstGeom>
          <a:noFill/>
          <a:ln w="38100">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
        <p:nvSpPr>
          <p:cNvPr id="4" name="四角形: 角を丸くする 3">
            <a:extLst>
              <a:ext uri="{FF2B5EF4-FFF2-40B4-BE49-F238E27FC236}">
                <a16:creationId xmlns:a16="http://schemas.microsoft.com/office/drawing/2014/main" id="{DABEBEAA-C888-E5BF-FE98-00155BBE391E}"/>
              </a:ext>
            </a:extLst>
          </p:cNvPr>
          <p:cNvSpPr/>
          <p:nvPr/>
        </p:nvSpPr>
        <p:spPr>
          <a:xfrm>
            <a:off x="5472690" y="6227044"/>
            <a:ext cx="2299709" cy="497319"/>
          </a:xfrm>
          <a:prstGeom prst="roundRect">
            <a:avLst>
              <a:gd name="adj" fmla="val 10479"/>
            </a:avLst>
          </a:prstGeom>
          <a:noFill/>
          <a:ln w="38100">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9085287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descr="グラフィカル ユーザー インターフェイス, アプリケーション&#10;&#10;AI によって生成されたコンテンツは間違っている可能性があります。">
            <a:extLst>
              <a:ext uri="{FF2B5EF4-FFF2-40B4-BE49-F238E27FC236}">
                <a16:creationId xmlns:a16="http://schemas.microsoft.com/office/drawing/2014/main" id="{CA960903-DFAB-E77E-FFA6-E8F2A5DAB70E}"/>
              </a:ext>
            </a:extLst>
          </p:cNvPr>
          <p:cNvPicPr>
            <a:picLocks noChangeAspect="1"/>
          </p:cNvPicPr>
          <p:nvPr/>
        </p:nvPicPr>
        <p:blipFill>
          <a:blip r:embed="rId4" cstate="screen">
            <a:extLst>
              <a:ext uri="{28A0092B-C50C-407E-A947-70E740481C1C}">
                <a14:useLocalDpi xmlns:a14="http://schemas.microsoft.com/office/drawing/2010/main"/>
              </a:ext>
            </a:extLst>
          </a:blip>
          <a:srcRect t="5073"/>
          <a:stretch/>
        </p:blipFill>
        <p:spPr>
          <a:xfrm>
            <a:off x="5588402" y="2257778"/>
            <a:ext cx="2186093" cy="4490945"/>
          </a:xfrm>
          <a:prstGeom prst="rect">
            <a:avLst/>
          </a:prstGeom>
          <a:ln w="12700">
            <a:solidFill>
              <a:schemeClr val="tx1"/>
            </a:solidFill>
          </a:ln>
        </p:spPr>
      </p:pic>
      <p:pic>
        <p:nvPicPr>
          <p:cNvPr id="39" name="Picture 2">
            <a:extLst>
              <a:ext uri="{FF2B5EF4-FFF2-40B4-BE49-F238E27FC236}">
                <a16:creationId xmlns:a16="http://schemas.microsoft.com/office/drawing/2014/main" id="{6A44450D-BC41-6398-D46D-B23180A1ADE8}"/>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241335" y="2406592"/>
            <a:ext cx="2428786" cy="4320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cxnSp>
        <p:nvCxnSpPr>
          <p:cNvPr id="13" name="直線矢印コネクタ 12">
            <a:extLst>
              <a:ext uri="{FF2B5EF4-FFF2-40B4-BE49-F238E27FC236}">
                <a16:creationId xmlns:a16="http://schemas.microsoft.com/office/drawing/2014/main" id="{11DC774E-F204-D9F1-76AB-A4DD70DA345A}"/>
              </a:ext>
            </a:extLst>
          </p:cNvPr>
          <p:cNvCxnSpPr>
            <a:cxnSpLocks/>
          </p:cNvCxnSpPr>
          <p:nvPr/>
        </p:nvCxnSpPr>
        <p:spPr>
          <a:xfrm>
            <a:off x="435557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DFA45860-F023-30AF-2AE8-5C140AB3B3B3}"/>
              </a:ext>
            </a:extLst>
          </p:cNvPr>
          <p:cNvSpPr txBox="1"/>
          <p:nvPr/>
        </p:nvSpPr>
        <p:spPr>
          <a:xfrm>
            <a:off x="889484"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❶</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1" name="テキスト ボックス 20">
            <a:extLst>
              <a:ext uri="{FF2B5EF4-FFF2-40B4-BE49-F238E27FC236}">
                <a16:creationId xmlns:a16="http://schemas.microsoft.com/office/drawing/2014/main" id="{ABAC9FB8-BB58-939D-63EB-581C277E449C}"/>
              </a:ext>
            </a:extLst>
          </p:cNvPr>
          <p:cNvSpPr txBox="1"/>
          <p:nvPr/>
        </p:nvSpPr>
        <p:spPr>
          <a:xfrm>
            <a:off x="1412435" y="1512998"/>
            <a:ext cx="2638387" cy="755720"/>
          </a:xfrm>
          <a:prstGeom prst="rect">
            <a:avLst/>
          </a:prstGeom>
          <a:noFill/>
        </p:spPr>
        <p:txBody>
          <a:bodyPr wrap="square" lIns="91440" tIns="45720" rIns="91440" bIns="45720" rtlCol="0" anchor="t">
            <a:spAutoFit/>
          </a:bodyPr>
          <a:lstStyle/>
          <a:p>
            <a:pPr>
              <a:lnSpc>
                <a:spcPct val="130000"/>
              </a:lnSpc>
            </a:pPr>
            <a:r>
              <a:rPr lang="en-US" altLang="ja-JP"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Safari</a:t>
            </a: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　　　を</a:t>
            </a:r>
            <a:endParaRPr lang="en-US" altLang="ja-JP"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ダブルタップします</a:t>
            </a:r>
          </a:p>
        </p:txBody>
      </p:sp>
      <p:sp>
        <p:nvSpPr>
          <p:cNvPr id="26" name="テキスト ボックス 25">
            <a:extLst>
              <a:ext uri="{FF2B5EF4-FFF2-40B4-BE49-F238E27FC236}">
                <a16:creationId xmlns:a16="http://schemas.microsoft.com/office/drawing/2014/main" id="{38C1B4B9-C96A-6517-82E0-09DCD084FA95}"/>
              </a:ext>
            </a:extLst>
          </p:cNvPr>
          <p:cNvSpPr txBox="1"/>
          <p:nvPr/>
        </p:nvSpPr>
        <p:spPr>
          <a:xfrm>
            <a:off x="5093178" y="1512998"/>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❷</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31" name="テキスト ボックス 30">
            <a:extLst>
              <a:ext uri="{FF2B5EF4-FFF2-40B4-BE49-F238E27FC236}">
                <a16:creationId xmlns:a16="http://schemas.microsoft.com/office/drawing/2014/main" id="{9294E6C3-633E-05EF-F81B-0CB50EFC6506}"/>
              </a:ext>
            </a:extLst>
          </p:cNvPr>
          <p:cNvSpPr txBox="1"/>
          <p:nvPr/>
        </p:nvSpPr>
        <p:spPr>
          <a:xfrm>
            <a:off x="5607129" y="1512998"/>
            <a:ext cx="3192520" cy="1115818"/>
          </a:xfrm>
          <a:prstGeom prst="rect">
            <a:avLst/>
          </a:prstGeom>
          <a:noFill/>
        </p:spPr>
        <p:txBody>
          <a:bodyPr wrap="square" rtlCol="0" anchor="t" anchorCtr="0">
            <a:spAutoFit/>
          </a:bodyPr>
          <a:lstStyle/>
          <a:p>
            <a:pPr>
              <a:lnSpc>
                <a:spcPct val="130000"/>
              </a:lnSpc>
            </a:pPr>
            <a:r>
              <a:rPr lang="ja-JP" altLang="en-US" sz="1800" dirty="0">
                <a:solidFill>
                  <a:prstClr val="black"/>
                </a:solidFill>
                <a:latin typeface="BIZ UDPゴシック" panose="020B0400000000000000" pitchFamily="50" charset="-128"/>
                <a:ea typeface="BIZ UDPゴシック" panose="020B0400000000000000" pitchFamily="50" charset="-128"/>
              </a:rPr>
              <a:t>検索ボックス内を</a:t>
            </a:r>
            <a:endParaRPr lang="en-US" altLang="ja-JP" sz="1800" dirty="0">
              <a:solidFill>
                <a:prstClr val="black"/>
              </a:solidFill>
              <a:latin typeface="BIZ UDPゴシック" panose="020B0400000000000000" pitchFamily="50" charset="-128"/>
              <a:ea typeface="BIZ UDPゴシック" panose="020B0400000000000000" pitchFamily="50" charset="-128"/>
            </a:endParaRPr>
          </a:p>
          <a:p>
            <a:pPr>
              <a:lnSpc>
                <a:spcPct val="130000"/>
              </a:lnSpc>
            </a:pPr>
            <a:r>
              <a:rPr lang="ja-JP" altLang="en-US" sz="1800" dirty="0">
                <a:solidFill>
                  <a:prstClr val="black"/>
                </a:solidFill>
                <a:latin typeface="BIZ UDPゴシック" panose="020B0400000000000000" pitchFamily="50" charset="-128"/>
                <a:ea typeface="BIZ UDPゴシック" panose="020B0400000000000000" pitchFamily="50" charset="-128"/>
              </a:rPr>
              <a:t>ダブルタップします</a:t>
            </a:r>
          </a:p>
          <a:p>
            <a:pPr>
              <a:lnSpc>
                <a:spcPct val="130000"/>
              </a:lnSpc>
            </a:pPr>
            <a:endParaRPr lang="ja-JP" altLang="en-US" sz="1800" dirty="0">
              <a:solidFill>
                <a:prstClr val="black"/>
              </a:solidFill>
              <a:latin typeface="BIZ UDPゴシック" panose="020B0400000000000000" pitchFamily="50" charset="-128"/>
              <a:ea typeface="BIZ UDPゴシック" panose="020B0400000000000000" pitchFamily="50" charset="-128"/>
            </a:endParaRPr>
          </a:p>
        </p:txBody>
      </p:sp>
      <p:sp>
        <p:nvSpPr>
          <p:cNvPr id="11" name="テキスト ボックス 10">
            <a:extLst>
              <a:ext uri="{FF2B5EF4-FFF2-40B4-BE49-F238E27FC236}">
                <a16:creationId xmlns:a16="http://schemas.microsoft.com/office/drawing/2014/main" id="{DFA932F7-1D1E-C771-8E8B-3518D5865EBF}"/>
              </a:ext>
            </a:extLst>
          </p:cNvPr>
          <p:cNvSpPr txBox="1"/>
          <p:nvPr/>
        </p:nvSpPr>
        <p:spPr>
          <a:xfrm>
            <a:off x="6522189" y="983661"/>
            <a:ext cx="2476471" cy="369332"/>
          </a:xfrm>
          <a:prstGeom prst="rect">
            <a:avLst/>
          </a:prstGeom>
          <a:solidFill>
            <a:schemeClr val="accent5">
              <a:lumMod val="60000"/>
              <a:lumOff val="40000"/>
            </a:schemeClr>
          </a:solidFill>
        </p:spPr>
        <p:txBody>
          <a:bodyPr wrap="square" rtlCol="0">
            <a:spAutoFit/>
          </a:bodyPr>
          <a:lstStyle>
            <a:defPPr>
              <a:defRPr lang="ja-JP"/>
            </a:defPPr>
            <a:lvl1pPr algn="ctr">
              <a:defRPr b="1">
                <a:latin typeface="BIZ UDPゴシック" panose="020B0400000000000000" pitchFamily="50" charset="-128"/>
                <a:ea typeface="BIZ UDPゴシック" panose="020B0400000000000000" pitchFamily="50" charset="-128"/>
                <a:cs typeface="Meiryo" charset="-128"/>
              </a:defRPr>
            </a:lvl1pPr>
          </a:lstStyle>
          <a:p>
            <a:r>
              <a:rPr lang="en-US" altLang="ja-JP" dirty="0"/>
              <a:t>iPhone</a:t>
            </a:r>
            <a:r>
              <a:rPr lang="ja-JP" altLang="en-US" dirty="0"/>
              <a:t>の場合</a:t>
            </a:r>
          </a:p>
        </p:txBody>
      </p:sp>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5</a:t>
            </a:r>
          </a:p>
        </p:txBody>
      </p:sp>
      <p:sp>
        <p:nvSpPr>
          <p:cNvPr id="8" name="タイトル 1">
            <a:extLst>
              <a:ext uri="{FF2B5EF4-FFF2-40B4-BE49-F238E27FC236}">
                <a16:creationId xmlns:a16="http://schemas.microsoft.com/office/drawing/2014/main" id="{FAAF9015-DB48-3569-ECFF-CE77707838BE}"/>
              </a:ext>
            </a:extLst>
          </p:cNvPr>
          <p:cNvSpPr>
            <a:spLocks noGrp="1"/>
          </p:cNvSpPr>
          <p:nvPr>
            <p:ph type="ctrTitle"/>
          </p:nvPr>
        </p:nvSpPr>
        <p:spPr>
          <a:xfrm>
            <a:off x="1392691" y="397712"/>
            <a:ext cx="7576708" cy="486326"/>
          </a:xfrm>
        </p:spPr>
        <p:txBody>
          <a:bodyPr vert="horz">
            <a:noAutofit/>
          </a:bodyPr>
          <a:lstStyle/>
          <a:p>
            <a:r>
              <a:rPr lang="ja-JP" altLang="en-US" dirty="0"/>
              <a:t>国税庁の確定申告書等作成コーナーに</a:t>
            </a:r>
            <a:br>
              <a:rPr lang="ja-JP" altLang="en-US" dirty="0"/>
            </a:br>
            <a:r>
              <a:rPr lang="ja-JP" altLang="en-US" dirty="0"/>
              <a:t>アクセスして作成開始</a:t>
            </a:r>
          </a:p>
        </p:txBody>
      </p:sp>
      <p:sp>
        <p:nvSpPr>
          <p:cNvPr id="9" name="タイトル 1">
            <a:extLst>
              <a:ext uri="{FF2B5EF4-FFF2-40B4-BE49-F238E27FC236}">
                <a16:creationId xmlns:a16="http://schemas.microsoft.com/office/drawing/2014/main" id="{6320B7D3-1FA8-C579-AC09-F41821441E3B}"/>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3-B</a:t>
            </a:r>
          </a:p>
        </p:txBody>
      </p:sp>
      <p:sp>
        <p:nvSpPr>
          <p:cNvPr id="10" name="四角形: 角を丸くする 9">
            <a:extLst>
              <a:ext uri="{FF2B5EF4-FFF2-40B4-BE49-F238E27FC236}">
                <a16:creationId xmlns:a16="http://schemas.microsoft.com/office/drawing/2014/main" id="{6079EC19-BBD9-760E-05DE-0D2CB0A551A3}"/>
              </a:ext>
            </a:extLst>
          </p:cNvPr>
          <p:cNvSpPr/>
          <p:nvPr/>
        </p:nvSpPr>
        <p:spPr>
          <a:xfrm>
            <a:off x="1947603" y="6173037"/>
            <a:ext cx="443824" cy="501914"/>
          </a:xfrm>
          <a:prstGeom prst="roundRect">
            <a:avLst>
              <a:gd name="adj" fmla="val 22676"/>
            </a:avLst>
          </a:prstGeom>
          <a:noFill/>
          <a:ln w="38100">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pic>
        <p:nvPicPr>
          <p:cNvPr id="12" name="図 11">
            <a:extLst>
              <a:ext uri="{FF2B5EF4-FFF2-40B4-BE49-F238E27FC236}">
                <a16:creationId xmlns:a16="http://schemas.microsoft.com/office/drawing/2014/main" id="{39A18E70-8401-8186-9526-7F5163FFB710}"/>
              </a:ext>
            </a:extLst>
          </p:cNvPr>
          <p:cNvPicPr>
            <a:picLocks noChangeAspect="1"/>
          </p:cNvPicPr>
          <p:nvPr/>
        </p:nvPicPr>
        <p:blipFill>
          <a:blip r:embed="rId8" cstate="email">
            <a:extLst>
              <a:ext uri="{28A0092B-C50C-407E-A947-70E740481C1C}">
                <a14:useLocalDpi xmlns:a14="http://schemas.microsoft.com/office/drawing/2010/main"/>
              </a:ext>
            </a:extLst>
          </a:blip>
          <a:srcRect/>
          <a:stretch>
            <a:fillRect/>
          </a:stretch>
        </p:blipFill>
        <p:spPr>
          <a:xfrm>
            <a:off x="2296320" y="1555983"/>
            <a:ext cx="388416" cy="388416"/>
          </a:xfrm>
          <a:custGeom>
            <a:avLst/>
            <a:gdLst>
              <a:gd name="connsiteX0" fmla="*/ 161860 w 756000"/>
              <a:gd name="connsiteY0" fmla="*/ 0 h 756000"/>
              <a:gd name="connsiteX1" fmla="*/ 594140 w 756000"/>
              <a:gd name="connsiteY1" fmla="*/ 0 h 756000"/>
              <a:gd name="connsiteX2" fmla="*/ 756000 w 756000"/>
              <a:gd name="connsiteY2" fmla="*/ 161860 h 756000"/>
              <a:gd name="connsiteX3" fmla="*/ 756000 w 756000"/>
              <a:gd name="connsiteY3" fmla="*/ 594140 h 756000"/>
              <a:gd name="connsiteX4" fmla="*/ 594140 w 756000"/>
              <a:gd name="connsiteY4" fmla="*/ 756000 h 756000"/>
              <a:gd name="connsiteX5" fmla="*/ 161860 w 756000"/>
              <a:gd name="connsiteY5" fmla="*/ 756000 h 756000"/>
              <a:gd name="connsiteX6" fmla="*/ 0 w 756000"/>
              <a:gd name="connsiteY6" fmla="*/ 594140 h 756000"/>
              <a:gd name="connsiteX7" fmla="*/ 0 w 756000"/>
              <a:gd name="connsiteY7" fmla="*/ 161860 h 756000"/>
              <a:gd name="connsiteX8" fmla="*/ 161860 w 756000"/>
              <a:gd name="connsiteY8" fmla="*/ 0 h 75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6000" h="756000">
                <a:moveTo>
                  <a:pt x="161860" y="0"/>
                </a:moveTo>
                <a:lnTo>
                  <a:pt x="594140" y="0"/>
                </a:lnTo>
                <a:cubicBezTo>
                  <a:pt x="683533" y="0"/>
                  <a:pt x="756000" y="72467"/>
                  <a:pt x="756000" y="161860"/>
                </a:cubicBezTo>
                <a:lnTo>
                  <a:pt x="756000" y="594140"/>
                </a:lnTo>
                <a:cubicBezTo>
                  <a:pt x="756000" y="683533"/>
                  <a:pt x="683533" y="756000"/>
                  <a:pt x="594140" y="756000"/>
                </a:cubicBezTo>
                <a:lnTo>
                  <a:pt x="161860" y="756000"/>
                </a:lnTo>
                <a:cubicBezTo>
                  <a:pt x="72467" y="756000"/>
                  <a:pt x="0" y="683533"/>
                  <a:pt x="0" y="594140"/>
                </a:cubicBezTo>
                <a:lnTo>
                  <a:pt x="0" y="161860"/>
                </a:lnTo>
                <a:cubicBezTo>
                  <a:pt x="0" y="72467"/>
                  <a:pt x="72467" y="0"/>
                  <a:pt x="161860" y="0"/>
                </a:cubicBezTo>
                <a:close/>
              </a:path>
            </a:pathLst>
          </a:custGeom>
        </p:spPr>
      </p:pic>
      <p:sp>
        <p:nvSpPr>
          <p:cNvPr id="41" name="四角形: 角を丸くする 40">
            <a:extLst>
              <a:ext uri="{FF2B5EF4-FFF2-40B4-BE49-F238E27FC236}">
                <a16:creationId xmlns:a16="http://schemas.microsoft.com/office/drawing/2014/main" id="{BD43084A-690C-BC85-2802-1B488D3C1FBC}"/>
              </a:ext>
            </a:extLst>
          </p:cNvPr>
          <p:cNvSpPr/>
          <p:nvPr/>
        </p:nvSpPr>
        <p:spPr>
          <a:xfrm>
            <a:off x="5998748" y="6188569"/>
            <a:ext cx="1365631" cy="428681"/>
          </a:xfrm>
          <a:prstGeom prst="roundRect">
            <a:avLst>
              <a:gd name="adj" fmla="val 10479"/>
            </a:avLst>
          </a:prstGeom>
          <a:noFill/>
          <a:ln w="38100">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
        <p:nvSpPr>
          <p:cNvPr id="43" name="サブタイトル 2">
            <a:extLst>
              <a:ext uri="{FF2B5EF4-FFF2-40B4-BE49-F238E27FC236}">
                <a16:creationId xmlns:a16="http://schemas.microsoft.com/office/drawing/2014/main" id="{D00E1AC5-196B-7FA9-A0B7-E0367A693825}"/>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dirty="0">
                <a:latin typeface="BIZ UDPゴシック" panose="020B0400000000000000" pitchFamily="50" charset="-128"/>
                <a:ea typeface="BIZ UDPゴシック" panose="020B0400000000000000" pitchFamily="50" charset="-128"/>
              </a:rPr>
              <a:t>確定申告書等作成コーナーにアクセスしましょう</a:t>
            </a:r>
          </a:p>
        </p:txBody>
      </p:sp>
      <p:pic>
        <p:nvPicPr>
          <p:cNvPr id="3" name="図 2" descr="確定申告書等作成コーナーのQRコード&#10;">
            <a:extLst>
              <a:ext uri="{FF2B5EF4-FFF2-40B4-BE49-F238E27FC236}">
                <a16:creationId xmlns:a16="http://schemas.microsoft.com/office/drawing/2014/main" id="{1AFA7397-96F8-27D9-16D9-553AC1650A39}"/>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3977108" y="4358427"/>
            <a:ext cx="995138" cy="1051980"/>
          </a:xfrm>
          <a:prstGeom prst="rect">
            <a:avLst/>
          </a:prstGeom>
          <a:ln>
            <a:noFill/>
          </a:ln>
        </p:spPr>
      </p:pic>
      <p:sp>
        <p:nvSpPr>
          <p:cNvPr id="4" name="テキスト ボックス 3">
            <a:extLst>
              <a:ext uri="{FF2B5EF4-FFF2-40B4-BE49-F238E27FC236}">
                <a16:creationId xmlns:a16="http://schemas.microsoft.com/office/drawing/2014/main" id="{5F32FEE5-4116-84D7-F2FA-B771A5B8703D}"/>
              </a:ext>
            </a:extLst>
          </p:cNvPr>
          <p:cNvSpPr txBox="1"/>
          <p:nvPr/>
        </p:nvSpPr>
        <p:spPr>
          <a:xfrm>
            <a:off x="3678182" y="5349600"/>
            <a:ext cx="1767916" cy="1322221"/>
          </a:xfrm>
          <a:prstGeom prst="rect">
            <a:avLst/>
          </a:prstGeom>
          <a:noFill/>
        </p:spPr>
        <p:txBody>
          <a:bodyPr wrap="square" rtlCol="0" anchor="t" anchorCtr="0">
            <a:spAutoFit/>
          </a:bodyPr>
          <a:lstStyle/>
          <a:p>
            <a:pPr>
              <a:lnSpc>
                <a:spcPct val="130000"/>
              </a:lnSpc>
            </a:pPr>
            <a:r>
              <a:rPr lang="en-US" altLang="ja-JP" sz="1600" dirty="0">
                <a:solidFill>
                  <a:schemeClr val="accent1"/>
                </a:solidFill>
                <a:latin typeface="BIZ UDPゴシック" panose="020B0400000000000000" pitchFamily="50" charset="-128"/>
                <a:ea typeface="BIZ UDPゴシック" panose="020B0400000000000000" pitchFamily="50" charset="-128"/>
              </a:rPr>
              <a:t>※</a:t>
            </a:r>
            <a:r>
              <a:rPr lang="ja-JP" altLang="en-US" sz="1600" dirty="0">
                <a:solidFill>
                  <a:schemeClr val="accent1"/>
                </a:solidFill>
                <a:latin typeface="BIZ UDPゴシック" panose="020B0400000000000000" pitchFamily="50" charset="-128"/>
                <a:ea typeface="BIZ UDPゴシック" panose="020B0400000000000000" pitchFamily="50" charset="-128"/>
              </a:rPr>
              <a:t>こちらの</a:t>
            </a:r>
            <a:r>
              <a:rPr lang="en-US" altLang="ja-JP" sz="1600" dirty="0">
                <a:solidFill>
                  <a:schemeClr val="accent1"/>
                </a:solidFill>
                <a:latin typeface="BIZ UDPゴシック" panose="020B0400000000000000" pitchFamily="50" charset="-128"/>
                <a:ea typeface="BIZ UDPゴシック" panose="020B0400000000000000" pitchFamily="50" charset="-128"/>
              </a:rPr>
              <a:t>QR</a:t>
            </a:r>
            <a:r>
              <a:rPr lang="ja-JP" altLang="en-US" sz="1600" dirty="0">
                <a:solidFill>
                  <a:schemeClr val="accent1"/>
                </a:solidFill>
                <a:latin typeface="BIZ UDPゴシック" panose="020B0400000000000000" pitchFamily="50" charset="-128"/>
                <a:ea typeface="BIZ UDPゴシック" panose="020B0400000000000000" pitchFamily="50" charset="-128"/>
              </a:rPr>
              <a:t>コードからアクセスすると❶～❺をスキップできます</a:t>
            </a:r>
          </a:p>
        </p:txBody>
      </p:sp>
    </p:spTree>
    <p:extLst>
      <p:ext uri="{BB962C8B-B14F-4D97-AF65-F5344CB8AC3E}">
        <p14:creationId xmlns:p14="http://schemas.microsoft.com/office/powerpoint/2010/main" val="302996736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タイトル 1">
            <a:extLst>
              <a:ext uri="{FF2B5EF4-FFF2-40B4-BE49-F238E27FC236}">
                <a16:creationId xmlns:a16="http://schemas.microsoft.com/office/drawing/2014/main" id="{FAAF9015-DB48-3569-ECFF-CE77707838BE}"/>
              </a:ext>
            </a:extLst>
          </p:cNvPr>
          <p:cNvSpPr>
            <a:spLocks noGrp="1"/>
          </p:cNvSpPr>
          <p:nvPr>
            <p:ph type="ctrTitle"/>
          </p:nvPr>
        </p:nvSpPr>
        <p:spPr>
          <a:xfrm>
            <a:off x="1392691" y="220736"/>
            <a:ext cx="7576708" cy="486326"/>
          </a:xfrm>
        </p:spPr>
        <p:txBody>
          <a:bodyPr vert="horz">
            <a:noAutofit/>
          </a:bodyPr>
          <a:lstStyle/>
          <a:p>
            <a:r>
              <a:rPr lang="ja-JP" altLang="en-US" dirty="0"/>
              <a:t>申告書データの送信</a:t>
            </a:r>
          </a:p>
        </p:txBody>
      </p:sp>
      <p:sp>
        <p:nvSpPr>
          <p:cNvPr id="9" name="タイトル 1">
            <a:extLst>
              <a:ext uri="{FF2B5EF4-FFF2-40B4-BE49-F238E27FC236}">
                <a16:creationId xmlns:a16="http://schemas.microsoft.com/office/drawing/2014/main" id="{6320B7D3-1FA8-C579-AC09-F41821441E3B}"/>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3-I</a:t>
            </a:r>
          </a:p>
        </p:txBody>
      </p:sp>
      <p:sp>
        <p:nvSpPr>
          <p:cNvPr id="12" name="サブタイトル 2">
            <a:extLst>
              <a:ext uri="{FF2B5EF4-FFF2-40B4-BE49-F238E27FC236}">
                <a16:creationId xmlns:a16="http://schemas.microsoft.com/office/drawing/2014/main" id="{91DF49E9-0C79-CFD4-8BF9-7C3A0D01B837}"/>
              </a:ext>
            </a:extLst>
          </p:cNvPr>
          <p:cNvSpPr txBox="1">
            <a:spLocks/>
          </p:cNvSpPr>
          <p:nvPr/>
        </p:nvSpPr>
        <p:spPr>
          <a:xfrm>
            <a:off x="284326" y="1404024"/>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ctr">
              <a:buFont typeface="Arial" panose="020B0604020202020204" pitchFamily="34" charset="0"/>
              <a:buNone/>
            </a:pPr>
            <a:r>
              <a:rPr lang="ja-JP" altLang="en-US" sz="2400" dirty="0">
                <a:latin typeface="BIZ UDPゴシック" panose="020B0400000000000000" pitchFamily="50" charset="-128"/>
                <a:ea typeface="BIZ UDPゴシック" panose="020B0400000000000000" pitchFamily="50" charset="-128"/>
              </a:rPr>
              <a:t>申告書の送信には</a:t>
            </a:r>
            <a:r>
              <a:rPr lang="en-US" altLang="ja-JP" sz="2400" dirty="0">
                <a:latin typeface="BIZ UDPゴシック" panose="020B0400000000000000" pitchFamily="50" charset="-128"/>
                <a:ea typeface="BIZ UDPゴシック" panose="020B0400000000000000" pitchFamily="50" charset="-128"/>
              </a:rPr>
              <a:t>3</a:t>
            </a:r>
            <a:r>
              <a:rPr lang="ja-JP" altLang="en-US" sz="2400" dirty="0">
                <a:latin typeface="BIZ UDPゴシック" panose="020B0400000000000000" pitchFamily="50" charset="-128"/>
                <a:ea typeface="BIZ UDPゴシック" panose="020B0400000000000000" pitchFamily="50" charset="-128"/>
              </a:rPr>
              <a:t>段階あります</a:t>
            </a:r>
          </a:p>
        </p:txBody>
      </p:sp>
      <p:sp>
        <p:nvSpPr>
          <p:cNvPr id="24" name="テキスト ボックス 23">
            <a:extLst>
              <a:ext uri="{FF2B5EF4-FFF2-40B4-BE49-F238E27FC236}">
                <a16:creationId xmlns:a16="http://schemas.microsoft.com/office/drawing/2014/main" id="{156ABEAA-86B4-8809-F21C-B0901D1D72AE}"/>
              </a:ext>
            </a:extLst>
          </p:cNvPr>
          <p:cNvSpPr txBox="1"/>
          <p:nvPr/>
        </p:nvSpPr>
        <p:spPr>
          <a:xfrm>
            <a:off x="658257" y="1970918"/>
            <a:ext cx="7304643" cy="4104137"/>
          </a:xfrm>
          <a:prstGeom prst="rect">
            <a:avLst/>
          </a:prstGeom>
          <a:noFill/>
        </p:spPr>
        <p:txBody>
          <a:bodyPr wrap="square" rtlCol="0">
            <a:spAutoFit/>
          </a:bodyPr>
          <a:lstStyle/>
          <a:p>
            <a:pPr>
              <a:lnSpc>
                <a:spcPct val="130000"/>
              </a:lnSpc>
            </a:pPr>
            <a:r>
              <a:rPr lang="en-US" altLang="ja-JP" sz="2200" dirty="0">
                <a:solidFill>
                  <a:schemeClr val="accent1"/>
                </a:solidFill>
                <a:latin typeface="BIZ UDPゴシック" panose="020B0400000000000000" pitchFamily="50" charset="-128"/>
                <a:ea typeface="BIZ UDPゴシック" panose="020B0400000000000000" pitchFamily="50" charset="-128"/>
                <a:cs typeface="Meiryo" charset="-128"/>
              </a:rPr>
              <a:t>STEP </a:t>
            </a:r>
            <a:r>
              <a:rPr lang="ja-JP" altLang="en-US" sz="2200" dirty="0">
                <a:solidFill>
                  <a:schemeClr val="accent1"/>
                </a:solidFill>
                <a:latin typeface="BIZ UDPゴシック" panose="020B0400000000000000" pitchFamily="50" charset="-128"/>
                <a:ea typeface="BIZ UDPゴシック" panose="020B0400000000000000" pitchFamily="50" charset="-128"/>
                <a:cs typeface="Meiryo" charset="-128"/>
              </a:rPr>
              <a:t>１ </a:t>
            </a:r>
            <a:endParaRPr lang="en-US" altLang="ja-JP" sz="2200" dirty="0">
              <a:solidFill>
                <a:schemeClr val="accent1"/>
              </a:solidFill>
              <a:latin typeface="BIZ UDPゴシック" panose="020B0400000000000000" pitchFamily="50" charset="-128"/>
              <a:ea typeface="BIZ UDPゴシック" panose="020B0400000000000000" pitchFamily="50" charset="-128"/>
              <a:cs typeface="Meiryo" charset="-128"/>
            </a:endParaRPr>
          </a:p>
          <a:p>
            <a:pPr>
              <a:lnSpc>
                <a:spcPct val="130000"/>
              </a:lnSpc>
            </a:pPr>
            <a:r>
              <a:rPr lang="ja-JP" altLang="en-US" sz="2200" dirty="0">
                <a:latin typeface="BIZ UDPゴシック" panose="020B0400000000000000" pitchFamily="50" charset="-128"/>
                <a:ea typeface="BIZ UDPゴシック" panose="020B0400000000000000" pitchFamily="50" charset="-128"/>
                <a:cs typeface="Meiryo" charset="-128"/>
              </a:rPr>
              <a:t>申告書データを送信する</a:t>
            </a:r>
            <a:endParaRPr lang="en-US" altLang="ja-JP" sz="2200" dirty="0">
              <a:latin typeface="BIZ UDPゴシック" panose="020B0400000000000000" pitchFamily="50" charset="-128"/>
              <a:ea typeface="BIZ UDPゴシック" panose="020B0400000000000000" pitchFamily="50" charset="-128"/>
              <a:cs typeface="Meiryo" charset="-128"/>
            </a:endParaRPr>
          </a:p>
          <a:p>
            <a:pPr>
              <a:lnSpc>
                <a:spcPct val="130000"/>
              </a:lnSpc>
            </a:pPr>
            <a:endParaRPr lang="ja-JP" altLang="en-US" sz="300" dirty="0">
              <a:latin typeface="BIZ UDPゴシック" panose="020B0400000000000000" pitchFamily="50" charset="-128"/>
              <a:ea typeface="BIZ UDPゴシック" panose="020B0400000000000000" pitchFamily="50" charset="-128"/>
              <a:cs typeface="Meiryo" charset="-128"/>
            </a:endParaRPr>
          </a:p>
          <a:p>
            <a:pPr>
              <a:lnSpc>
                <a:spcPct val="130000"/>
              </a:lnSpc>
            </a:pPr>
            <a:r>
              <a:rPr lang="en-US" altLang="ja-JP" sz="2200" dirty="0">
                <a:solidFill>
                  <a:schemeClr val="accent1"/>
                </a:solidFill>
                <a:latin typeface="BIZ UDPゴシック" panose="020B0400000000000000" pitchFamily="50" charset="-128"/>
                <a:ea typeface="BIZ UDPゴシック" panose="020B0400000000000000" pitchFamily="50" charset="-128"/>
                <a:cs typeface="Meiryo" charset="-128"/>
              </a:rPr>
              <a:t>STEP </a:t>
            </a:r>
            <a:r>
              <a:rPr lang="ja-JP" altLang="en-US" sz="2200" dirty="0">
                <a:solidFill>
                  <a:schemeClr val="accent1"/>
                </a:solidFill>
                <a:latin typeface="BIZ UDPゴシック" panose="020B0400000000000000" pitchFamily="50" charset="-128"/>
                <a:ea typeface="BIZ UDPゴシック" panose="020B0400000000000000" pitchFamily="50" charset="-128"/>
                <a:cs typeface="Meiryo" charset="-128"/>
              </a:rPr>
              <a:t>２ </a:t>
            </a:r>
            <a:endParaRPr lang="en-US" altLang="ja-JP" sz="2200" dirty="0">
              <a:solidFill>
                <a:schemeClr val="accent1"/>
              </a:solidFill>
              <a:latin typeface="BIZ UDPゴシック" panose="020B0400000000000000" pitchFamily="50" charset="-128"/>
              <a:ea typeface="BIZ UDPゴシック" panose="020B0400000000000000" pitchFamily="50" charset="-128"/>
              <a:cs typeface="Meiryo" charset="-128"/>
            </a:endParaRPr>
          </a:p>
          <a:p>
            <a:pPr>
              <a:lnSpc>
                <a:spcPct val="130000"/>
              </a:lnSpc>
            </a:pPr>
            <a:r>
              <a:rPr lang="ja-JP" altLang="en-US" sz="2200" dirty="0">
                <a:latin typeface="BIZ UDPゴシック" panose="020B0400000000000000" pitchFamily="50" charset="-128"/>
                <a:ea typeface="BIZ UDPゴシック" panose="020B0400000000000000" pitchFamily="50" charset="-128"/>
                <a:cs typeface="Meiryo" charset="-128"/>
              </a:rPr>
              <a:t>送信結果を確認する</a:t>
            </a:r>
          </a:p>
          <a:p>
            <a:pPr>
              <a:lnSpc>
                <a:spcPct val="130000"/>
              </a:lnSpc>
            </a:pPr>
            <a:endParaRPr lang="en-US" altLang="ja-JP" sz="300" dirty="0">
              <a:solidFill>
                <a:schemeClr val="accent1"/>
              </a:solidFill>
              <a:latin typeface="BIZ UDPゴシック" panose="020B0400000000000000" pitchFamily="50" charset="-128"/>
              <a:ea typeface="BIZ UDPゴシック" panose="020B0400000000000000" pitchFamily="50" charset="-128"/>
              <a:cs typeface="Meiryo" charset="-128"/>
            </a:endParaRPr>
          </a:p>
          <a:p>
            <a:pPr>
              <a:lnSpc>
                <a:spcPct val="130000"/>
              </a:lnSpc>
            </a:pPr>
            <a:r>
              <a:rPr lang="en-US" altLang="ja-JP" sz="2200" dirty="0">
                <a:solidFill>
                  <a:schemeClr val="accent1"/>
                </a:solidFill>
                <a:latin typeface="BIZ UDPゴシック" panose="020B0400000000000000" pitchFamily="50" charset="-128"/>
                <a:ea typeface="BIZ UDPゴシック" panose="020B0400000000000000" pitchFamily="50" charset="-128"/>
                <a:cs typeface="Meiryo" charset="-128"/>
              </a:rPr>
              <a:t>STEP </a:t>
            </a:r>
            <a:r>
              <a:rPr lang="ja-JP" altLang="en-US" sz="2200" dirty="0">
                <a:solidFill>
                  <a:schemeClr val="accent1"/>
                </a:solidFill>
                <a:latin typeface="BIZ UDPゴシック" panose="020B0400000000000000" pitchFamily="50" charset="-128"/>
                <a:ea typeface="BIZ UDPゴシック" panose="020B0400000000000000" pitchFamily="50" charset="-128"/>
                <a:cs typeface="Meiryo" charset="-128"/>
              </a:rPr>
              <a:t>３ </a:t>
            </a:r>
            <a:endParaRPr lang="en-US" altLang="ja-JP" sz="2200" dirty="0">
              <a:solidFill>
                <a:schemeClr val="accent1"/>
              </a:solidFill>
              <a:latin typeface="BIZ UDPゴシック" panose="020B0400000000000000" pitchFamily="50" charset="-128"/>
              <a:ea typeface="BIZ UDPゴシック" panose="020B0400000000000000" pitchFamily="50" charset="-128"/>
              <a:cs typeface="Meiryo" charset="-128"/>
            </a:endParaRPr>
          </a:p>
          <a:p>
            <a:pPr>
              <a:lnSpc>
                <a:spcPct val="130000"/>
              </a:lnSpc>
            </a:pPr>
            <a:r>
              <a:rPr lang="ja-JP" altLang="en-US" sz="2200" dirty="0">
                <a:latin typeface="BIZ UDPゴシック" panose="020B0400000000000000" pitchFamily="50" charset="-128"/>
                <a:ea typeface="BIZ UDPゴシック" panose="020B0400000000000000" pitchFamily="50" charset="-128"/>
                <a:cs typeface="Meiryo" charset="-128"/>
              </a:rPr>
              <a:t>送信票兼送付書等を印刷する</a:t>
            </a:r>
            <a:endParaRPr lang="en-US" altLang="ja-JP" sz="2200" dirty="0">
              <a:latin typeface="BIZ UDPゴシック" panose="020B0400000000000000" pitchFamily="50" charset="-128"/>
              <a:ea typeface="BIZ UDPゴシック" panose="020B0400000000000000" pitchFamily="50" charset="-128"/>
              <a:cs typeface="Meiryo" charset="-128"/>
            </a:endParaRPr>
          </a:p>
          <a:p>
            <a:pPr>
              <a:lnSpc>
                <a:spcPct val="130000"/>
              </a:lnSpc>
            </a:pPr>
            <a:r>
              <a:rPr lang="en-US" altLang="ja-JP" sz="2200" dirty="0">
                <a:solidFill>
                  <a:schemeClr val="accent1"/>
                </a:solidFill>
                <a:latin typeface="BIZ UDPゴシック" panose="020B0400000000000000" pitchFamily="50" charset="-128"/>
                <a:ea typeface="BIZ UDPゴシック" panose="020B0400000000000000" pitchFamily="50" charset="-128"/>
                <a:cs typeface="Meiryo" charset="-128"/>
              </a:rPr>
              <a:t>※</a:t>
            </a:r>
            <a:r>
              <a:rPr lang="ja-JP" altLang="en-US" sz="2200" dirty="0">
                <a:solidFill>
                  <a:schemeClr val="accent1"/>
                </a:solidFill>
                <a:latin typeface="BIZ UDPゴシック" panose="020B0400000000000000" pitchFamily="50" charset="-128"/>
                <a:ea typeface="BIZ UDPゴシック" panose="020B0400000000000000" pitchFamily="50" charset="-128"/>
                <a:cs typeface="Meiryo" charset="-128"/>
              </a:rPr>
              <a:t>ご自宅のプリンタまたは</a:t>
            </a:r>
            <a:endParaRPr lang="en-US" altLang="ja-JP" sz="2200" dirty="0">
              <a:solidFill>
                <a:schemeClr val="accent1"/>
              </a:solidFill>
              <a:latin typeface="BIZ UDPゴシック" panose="020B0400000000000000" pitchFamily="50" charset="-128"/>
              <a:ea typeface="BIZ UDPゴシック" panose="020B0400000000000000" pitchFamily="50" charset="-128"/>
              <a:cs typeface="Meiryo" charset="-128"/>
            </a:endParaRPr>
          </a:p>
          <a:p>
            <a:pPr>
              <a:lnSpc>
                <a:spcPct val="130000"/>
              </a:lnSpc>
            </a:pPr>
            <a:r>
              <a:rPr lang="ja-JP" altLang="en-US" sz="2200" dirty="0">
                <a:solidFill>
                  <a:schemeClr val="accent1"/>
                </a:solidFill>
                <a:latin typeface="BIZ UDPゴシック" panose="020B0400000000000000" pitchFamily="50" charset="-128"/>
                <a:ea typeface="BIZ UDPゴシック" panose="020B0400000000000000" pitchFamily="50" charset="-128"/>
                <a:cs typeface="Meiryo" charset="-128"/>
              </a:rPr>
              <a:t>コンビニエンスストア等でも</a:t>
            </a:r>
            <a:endParaRPr lang="en-US" altLang="ja-JP" sz="2200" dirty="0">
              <a:solidFill>
                <a:schemeClr val="accent1"/>
              </a:solidFill>
              <a:latin typeface="BIZ UDPゴシック" panose="020B0400000000000000" pitchFamily="50" charset="-128"/>
              <a:ea typeface="BIZ UDPゴシック" panose="020B0400000000000000" pitchFamily="50" charset="-128"/>
              <a:cs typeface="Meiryo" charset="-128"/>
            </a:endParaRPr>
          </a:p>
          <a:p>
            <a:pPr>
              <a:lnSpc>
                <a:spcPct val="130000"/>
              </a:lnSpc>
            </a:pPr>
            <a:r>
              <a:rPr lang="ja-JP" altLang="en-US" sz="2200" dirty="0">
                <a:solidFill>
                  <a:schemeClr val="accent1"/>
                </a:solidFill>
                <a:latin typeface="BIZ UDPゴシック" panose="020B0400000000000000" pitchFamily="50" charset="-128"/>
                <a:ea typeface="BIZ UDPゴシック" panose="020B0400000000000000" pitchFamily="50" charset="-128"/>
                <a:cs typeface="Meiryo" charset="-128"/>
              </a:rPr>
              <a:t>印刷いただけます</a:t>
            </a:r>
          </a:p>
        </p:txBody>
      </p:sp>
      <p:pic>
        <p:nvPicPr>
          <p:cNvPr id="2" name="図 1" descr="申告書の印刷画面の画像">
            <a:extLst>
              <a:ext uri="{FF2B5EF4-FFF2-40B4-BE49-F238E27FC236}">
                <a16:creationId xmlns:a16="http://schemas.microsoft.com/office/drawing/2014/main" id="{B095BC04-2341-6E98-E841-72743BD04062}"/>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4429206" y="2024796"/>
            <a:ext cx="4427207" cy="4071747"/>
          </a:xfrm>
          <a:prstGeom prst="rect">
            <a:avLst/>
          </a:prstGeom>
          <a:ln w="9525">
            <a:solidFill>
              <a:schemeClr val="tx1">
                <a:lumMod val="50000"/>
                <a:lumOff val="50000"/>
              </a:schemeClr>
            </a:solidFill>
          </a:ln>
        </p:spPr>
      </p:pic>
      <p:sp>
        <p:nvSpPr>
          <p:cNvPr id="3" name="テキスト ボックス 2">
            <a:extLst>
              <a:ext uri="{FF2B5EF4-FFF2-40B4-BE49-F238E27FC236}">
                <a16:creationId xmlns:a16="http://schemas.microsoft.com/office/drawing/2014/main" id="{0B777830-1BCB-8B9F-0BFD-D5751B2C159D}"/>
              </a:ext>
            </a:extLst>
          </p:cNvPr>
          <p:cNvSpPr txBox="1"/>
          <p:nvPr/>
        </p:nvSpPr>
        <p:spPr>
          <a:xfrm>
            <a:off x="6522189" y="983661"/>
            <a:ext cx="2476471" cy="369332"/>
          </a:xfrm>
          <a:prstGeom prst="rect">
            <a:avLst/>
          </a:prstGeom>
          <a:solidFill>
            <a:schemeClr val="accent5">
              <a:lumMod val="60000"/>
              <a:lumOff val="40000"/>
            </a:schemeClr>
          </a:solidFill>
        </p:spPr>
        <p:txBody>
          <a:bodyPr wrap="square" rtlCol="0">
            <a:spAutoFit/>
          </a:bodyPr>
          <a:lstStyle>
            <a:defPPr>
              <a:defRPr lang="ja-JP"/>
            </a:defPPr>
            <a:lvl1pPr algn="ctr">
              <a:defRPr b="1">
                <a:latin typeface="BIZ UDPゴシック" panose="020B0400000000000000" pitchFamily="50" charset="-128"/>
                <a:ea typeface="BIZ UDPゴシック" panose="020B0400000000000000" pitchFamily="50" charset="-128"/>
                <a:cs typeface="Meiryo" charset="-128"/>
              </a:defRPr>
            </a:lvl1pPr>
          </a:lstStyle>
          <a:p>
            <a:r>
              <a:rPr lang="en-US" altLang="ja-JP" dirty="0"/>
              <a:t>iPhone</a:t>
            </a:r>
            <a:r>
              <a:rPr lang="ja-JP" altLang="en-US" dirty="0"/>
              <a:t>の場合</a:t>
            </a:r>
          </a:p>
        </p:txBody>
      </p:sp>
      <p:sp>
        <p:nvSpPr>
          <p:cNvPr id="4" name="Slide Number Placeholder 5">
            <a:extLst>
              <a:ext uri="{FF2B5EF4-FFF2-40B4-BE49-F238E27FC236}">
                <a16:creationId xmlns:a16="http://schemas.microsoft.com/office/drawing/2014/main" id="{8E2458E1-CAEF-358C-116C-C8C0C157A900}"/>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77</a:t>
            </a:r>
          </a:p>
        </p:txBody>
      </p:sp>
    </p:spTree>
    <p:extLst>
      <p:ext uri="{BB962C8B-B14F-4D97-AF65-F5344CB8AC3E}">
        <p14:creationId xmlns:p14="http://schemas.microsoft.com/office/powerpoint/2010/main" val="422206399"/>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78</a:t>
            </a:r>
          </a:p>
        </p:txBody>
      </p:sp>
      <p:sp>
        <p:nvSpPr>
          <p:cNvPr id="8" name="タイトル 1">
            <a:extLst>
              <a:ext uri="{FF2B5EF4-FFF2-40B4-BE49-F238E27FC236}">
                <a16:creationId xmlns:a16="http://schemas.microsoft.com/office/drawing/2014/main" id="{FAAF9015-DB48-3569-ECFF-CE77707838BE}"/>
              </a:ext>
            </a:extLst>
          </p:cNvPr>
          <p:cNvSpPr>
            <a:spLocks noGrp="1"/>
          </p:cNvSpPr>
          <p:nvPr>
            <p:ph type="ctrTitle"/>
          </p:nvPr>
        </p:nvSpPr>
        <p:spPr>
          <a:xfrm>
            <a:off x="1392691" y="220736"/>
            <a:ext cx="7576708" cy="486326"/>
          </a:xfrm>
        </p:spPr>
        <p:txBody>
          <a:bodyPr vert="horz">
            <a:noAutofit/>
          </a:bodyPr>
          <a:lstStyle/>
          <a:p>
            <a:r>
              <a:rPr lang="ja-JP" altLang="en-US" dirty="0"/>
              <a:t>申告書データの送信</a:t>
            </a:r>
          </a:p>
        </p:txBody>
      </p:sp>
      <p:sp>
        <p:nvSpPr>
          <p:cNvPr id="9" name="タイトル 1">
            <a:extLst>
              <a:ext uri="{FF2B5EF4-FFF2-40B4-BE49-F238E27FC236}">
                <a16:creationId xmlns:a16="http://schemas.microsoft.com/office/drawing/2014/main" id="{6320B7D3-1FA8-C579-AC09-F41821441E3B}"/>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3-I</a:t>
            </a:r>
          </a:p>
        </p:txBody>
      </p:sp>
      <p:sp>
        <p:nvSpPr>
          <p:cNvPr id="12" name="サブタイトル 2">
            <a:extLst>
              <a:ext uri="{FF2B5EF4-FFF2-40B4-BE49-F238E27FC236}">
                <a16:creationId xmlns:a16="http://schemas.microsoft.com/office/drawing/2014/main" id="{91DF49E9-0C79-CFD4-8BF9-7C3A0D01B837}"/>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en-US" altLang="ja-JP" sz="2200" dirty="0">
                <a:latin typeface="BIZ UDPゴシック" panose="020B0400000000000000" pitchFamily="50" charset="-128"/>
                <a:ea typeface="BIZ UDPゴシック" panose="020B0400000000000000" pitchFamily="50" charset="-128"/>
              </a:rPr>
              <a:t>STEP</a:t>
            </a:r>
            <a:r>
              <a:rPr lang="ja-JP" altLang="en-US" sz="2200" dirty="0">
                <a:latin typeface="BIZ UDPゴシック" panose="020B0400000000000000" pitchFamily="50" charset="-128"/>
                <a:ea typeface="BIZ UDPゴシック" panose="020B0400000000000000" pitchFamily="50" charset="-128"/>
              </a:rPr>
              <a:t>１ 申告書データを送信します</a:t>
            </a:r>
          </a:p>
        </p:txBody>
      </p:sp>
      <p:sp>
        <p:nvSpPr>
          <p:cNvPr id="2" name="テキスト ボックス 1">
            <a:extLst>
              <a:ext uri="{FF2B5EF4-FFF2-40B4-BE49-F238E27FC236}">
                <a16:creationId xmlns:a16="http://schemas.microsoft.com/office/drawing/2014/main" id="{5CFC4AFD-0E2D-9533-2E34-62DD6CC2677C}"/>
              </a:ext>
            </a:extLst>
          </p:cNvPr>
          <p:cNvSpPr txBox="1"/>
          <p:nvPr/>
        </p:nvSpPr>
        <p:spPr>
          <a:xfrm>
            <a:off x="889484"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❶</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16" name="テキスト ボックス 15">
            <a:extLst>
              <a:ext uri="{FF2B5EF4-FFF2-40B4-BE49-F238E27FC236}">
                <a16:creationId xmlns:a16="http://schemas.microsoft.com/office/drawing/2014/main" id="{9AFD6824-192B-7001-4FA6-11061A2D0A2B}"/>
              </a:ext>
            </a:extLst>
          </p:cNvPr>
          <p:cNvSpPr txBox="1"/>
          <p:nvPr/>
        </p:nvSpPr>
        <p:spPr>
          <a:xfrm>
            <a:off x="5093178" y="1512998"/>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❷</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17" name="テキスト ボックス 16">
            <a:extLst>
              <a:ext uri="{FF2B5EF4-FFF2-40B4-BE49-F238E27FC236}">
                <a16:creationId xmlns:a16="http://schemas.microsoft.com/office/drawing/2014/main" id="{D1C74118-7413-40C8-00AA-AAFF32D4FC98}"/>
              </a:ext>
            </a:extLst>
          </p:cNvPr>
          <p:cNvSpPr txBox="1"/>
          <p:nvPr/>
        </p:nvSpPr>
        <p:spPr>
          <a:xfrm>
            <a:off x="5607129" y="1517918"/>
            <a:ext cx="3252545" cy="755720"/>
          </a:xfrm>
          <a:prstGeom prst="rect">
            <a:avLst/>
          </a:prstGeom>
          <a:noFill/>
        </p:spPr>
        <p:txBody>
          <a:bodyPr wrap="square" rtlCol="0" anchor="t" anchorCtr="0">
            <a:spAutoFit/>
          </a:bodyPr>
          <a:lstStyle/>
          <a:p>
            <a:pPr>
              <a:lnSpc>
                <a:spcPct val="130000"/>
              </a:lnSpc>
            </a:pPr>
            <a:r>
              <a:rPr lang="ja-JP" altLang="en-US" dirty="0">
                <a:solidFill>
                  <a:prstClr val="black"/>
                </a:solidFill>
                <a:latin typeface="BIZ UDPゴシック" panose="020B0400000000000000" pitchFamily="50" charset="-128"/>
                <a:ea typeface="BIZ UDPゴシック" panose="020B0400000000000000" pitchFamily="50" charset="-128"/>
              </a:rPr>
              <a:t>「送信を実行する</a:t>
            </a:r>
            <a:r>
              <a:rPr lang="en-US" altLang="ja-JP" dirty="0">
                <a:solidFill>
                  <a:prstClr val="black"/>
                </a:solidFill>
                <a:latin typeface="BIZ UDPゴシック" panose="020B0400000000000000" pitchFamily="50" charset="-128"/>
                <a:ea typeface="BIZ UDPゴシック" panose="020B0400000000000000" pitchFamily="50" charset="-128"/>
              </a:rPr>
              <a:t>｣</a:t>
            </a:r>
            <a:r>
              <a:rPr lang="ja-JP" altLang="en-US" dirty="0">
                <a:solidFill>
                  <a:prstClr val="black"/>
                </a:solidFill>
                <a:latin typeface="BIZ UDPゴシック" panose="020B0400000000000000" pitchFamily="50" charset="-128"/>
                <a:ea typeface="BIZ UDPゴシック" panose="020B0400000000000000" pitchFamily="50" charset="-128"/>
              </a:rPr>
              <a:t>を</a:t>
            </a:r>
            <a:endParaRPr lang="en-US" altLang="ja-JP" dirty="0">
              <a:solidFill>
                <a:prstClr val="black"/>
              </a:solidFill>
              <a:latin typeface="BIZ UDPゴシック" panose="020B0400000000000000" pitchFamily="50" charset="-128"/>
              <a:ea typeface="BIZ UDPゴシック" panose="020B0400000000000000" pitchFamily="50" charset="-128"/>
            </a:endParaRPr>
          </a:p>
          <a:p>
            <a:pPr>
              <a:lnSpc>
                <a:spcPct val="130000"/>
              </a:lnSpc>
            </a:pPr>
            <a:r>
              <a:rPr lang="ja-JP" altLang="en-US" dirty="0">
                <a:solidFill>
                  <a:prstClr val="black"/>
                </a:solidFill>
                <a:latin typeface="BIZ UDPゴシック" panose="020B0400000000000000" pitchFamily="50" charset="-128"/>
                <a:ea typeface="BIZ UDPゴシック" panose="020B0400000000000000" pitchFamily="50" charset="-128"/>
              </a:rPr>
              <a:t>ダブルタップします</a:t>
            </a:r>
          </a:p>
        </p:txBody>
      </p:sp>
      <p:sp>
        <p:nvSpPr>
          <p:cNvPr id="18" name="テキスト ボックス 17">
            <a:extLst>
              <a:ext uri="{FF2B5EF4-FFF2-40B4-BE49-F238E27FC236}">
                <a16:creationId xmlns:a16="http://schemas.microsoft.com/office/drawing/2014/main" id="{6E28B6EA-1846-C343-91B8-BE59CD38E82E}"/>
              </a:ext>
            </a:extLst>
          </p:cNvPr>
          <p:cNvSpPr txBox="1"/>
          <p:nvPr/>
        </p:nvSpPr>
        <p:spPr>
          <a:xfrm>
            <a:off x="1427933" y="1512998"/>
            <a:ext cx="3382217" cy="1115818"/>
          </a:xfrm>
          <a:prstGeom prst="rect">
            <a:avLst/>
          </a:prstGeom>
          <a:noFill/>
        </p:spPr>
        <p:txBody>
          <a:bodyPr wrap="square" lIns="91440" tIns="45720" rIns="91440" bIns="45720" rtlCol="0" anchor="t">
            <a:spAutoFit/>
          </a:bodyPr>
          <a:lstStyle/>
          <a:p>
            <a:pPr>
              <a:lnSpc>
                <a:spcPct val="130000"/>
              </a:lnSpc>
            </a:pPr>
            <a:r>
              <a:rPr lang="en-US" altLang="ja-JP"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｢e-Tax</a:t>
            </a: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送信</a:t>
            </a:r>
            <a:r>
              <a:rPr lang="en-US" altLang="ja-JP"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画面の</a:t>
            </a:r>
          </a:p>
          <a:p>
            <a:pPr>
              <a:lnSpc>
                <a:spcPct val="130000"/>
              </a:lnSpc>
            </a:pPr>
            <a:r>
              <a:rPr lang="en-US" altLang="ja-JP"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送信する</a:t>
            </a:r>
            <a:r>
              <a:rPr lang="en-US" altLang="ja-JP"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をダブルタップ</a:t>
            </a:r>
            <a:endParaRPr lang="en-US" altLang="ja-JP"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します</a:t>
            </a:r>
          </a:p>
        </p:txBody>
      </p:sp>
      <p:cxnSp>
        <p:nvCxnSpPr>
          <p:cNvPr id="22" name="直線矢印コネクタ 21">
            <a:extLst>
              <a:ext uri="{FF2B5EF4-FFF2-40B4-BE49-F238E27FC236}">
                <a16:creationId xmlns:a16="http://schemas.microsoft.com/office/drawing/2014/main" id="{16F05F87-802A-0C6D-F238-599ECB7D2D85}"/>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pic>
        <p:nvPicPr>
          <p:cNvPr id="3" name="図 2">
            <a:extLst>
              <a:ext uri="{FF2B5EF4-FFF2-40B4-BE49-F238E27FC236}">
                <a16:creationId xmlns:a16="http://schemas.microsoft.com/office/drawing/2014/main" id="{FDEC3BFE-896E-3088-21F5-7056630E29E1}"/>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295358" y="2945076"/>
            <a:ext cx="2250250" cy="2272593"/>
          </a:xfrm>
          <a:prstGeom prst="rect">
            <a:avLst/>
          </a:prstGeom>
          <a:ln>
            <a:solidFill>
              <a:schemeClr val="tx1"/>
            </a:solidFill>
          </a:ln>
        </p:spPr>
      </p:pic>
      <p:pic>
        <p:nvPicPr>
          <p:cNvPr id="14" name="図 13">
            <a:extLst>
              <a:ext uri="{FF2B5EF4-FFF2-40B4-BE49-F238E27FC236}">
                <a16:creationId xmlns:a16="http://schemas.microsoft.com/office/drawing/2014/main" id="{575408CF-4DE1-7B13-31CA-78C2B0924DFC}"/>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5596085" y="2904045"/>
            <a:ext cx="2246400" cy="2351613"/>
          </a:xfrm>
          <a:prstGeom prst="rect">
            <a:avLst/>
          </a:prstGeom>
          <a:ln>
            <a:solidFill>
              <a:schemeClr val="tx1"/>
            </a:solidFill>
          </a:ln>
          <a:effectLst>
            <a:outerShdw blurRad="50800" dist="38100" dir="2700000" algn="tl" rotWithShape="0">
              <a:prstClr val="black">
                <a:alpha val="40000"/>
              </a:prstClr>
            </a:outerShdw>
          </a:effectLst>
        </p:spPr>
      </p:pic>
      <p:sp>
        <p:nvSpPr>
          <p:cNvPr id="23" name="四角形: 角を丸くする 22">
            <a:extLst>
              <a:ext uri="{FF2B5EF4-FFF2-40B4-BE49-F238E27FC236}">
                <a16:creationId xmlns:a16="http://schemas.microsoft.com/office/drawing/2014/main" id="{AB249A8A-9161-F3BA-EE77-00E2D0C74F29}"/>
              </a:ext>
            </a:extLst>
          </p:cNvPr>
          <p:cNvSpPr/>
          <p:nvPr/>
        </p:nvSpPr>
        <p:spPr>
          <a:xfrm>
            <a:off x="1093655" y="4744131"/>
            <a:ext cx="2653655" cy="482479"/>
          </a:xfrm>
          <a:prstGeom prst="roundRect">
            <a:avLst>
              <a:gd name="adj" fmla="val 7387"/>
            </a:avLst>
          </a:prstGeom>
          <a:noFill/>
          <a:ln w="38100">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
        <p:nvSpPr>
          <p:cNvPr id="24" name="四角形: 角を丸くする 23">
            <a:extLst>
              <a:ext uri="{FF2B5EF4-FFF2-40B4-BE49-F238E27FC236}">
                <a16:creationId xmlns:a16="http://schemas.microsoft.com/office/drawing/2014/main" id="{3D56864D-75BC-9A65-1145-DAE8ECA47316}"/>
              </a:ext>
            </a:extLst>
          </p:cNvPr>
          <p:cNvSpPr/>
          <p:nvPr/>
        </p:nvSpPr>
        <p:spPr>
          <a:xfrm>
            <a:off x="5392457" y="4165769"/>
            <a:ext cx="2653655" cy="482479"/>
          </a:xfrm>
          <a:prstGeom prst="roundRect">
            <a:avLst>
              <a:gd name="adj" fmla="val 7387"/>
            </a:avLst>
          </a:prstGeom>
          <a:noFill/>
          <a:ln w="38100">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
        <p:nvSpPr>
          <p:cNvPr id="4" name="テキスト ボックス 3">
            <a:extLst>
              <a:ext uri="{FF2B5EF4-FFF2-40B4-BE49-F238E27FC236}">
                <a16:creationId xmlns:a16="http://schemas.microsoft.com/office/drawing/2014/main" id="{D64231E2-5326-90BD-E6AF-AE1F6E3110CE}"/>
              </a:ext>
            </a:extLst>
          </p:cNvPr>
          <p:cNvSpPr txBox="1"/>
          <p:nvPr/>
        </p:nvSpPr>
        <p:spPr>
          <a:xfrm>
            <a:off x="6522189" y="983661"/>
            <a:ext cx="2476471" cy="369332"/>
          </a:xfrm>
          <a:prstGeom prst="rect">
            <a:avLst/>
          </a:prstGeom>
          <a:solidFill>
            <a:schemeClr val="accent5">
              <a:lumMod val="60000"/>
              <a:lumOff val="40000"/>
            </a:schemeClr>
          </a:solidFill>
        </p:spPr>
        <p:txBody>
          <a:bodyPr wrap="square" rtlCol="0">
            <a:spAutoFit/>
          </a:bodyPr>
          <a:lstStyle>
            <a:defPPr>
              <a:defRPr lang="ja-JP"/>
            </a:defPPr>
            <a:lvl1pPr algn="ctr">
              <a:defRPr b="1">
                <a:latin typeface="BIZ UDPゴシック" panose="020B0400000000000000" pitchFamily="50" charset="-128"/>
                <a:ea typeface="BIZ UDPゴシック" panose="020B0400000000000000" pitchFamily="50" charset="-128"/>
                <a:cs typeface="Meiryo" charset="-128"/>
              </a:defRPr>
            </a:lvl1pPr>
          </a:lstStyle>
          <a:p>
            <a:r>
              <a:rPr lang="en-US" altLang="ja-JP" dirty="0"/>
              <a:t>iPhone</a:t>
            </a:r>
            <a:r>
              <a:rPr lang="ja-JP" altLang="en-US" dirty="0"/>
              <a:t>の場合</a:t>
            </a:r>
          </a:p>
        </p:txBody>
      </p:sp>
    </p:spTree>
    <p:extLst>
      <p:ext uri="{BB962C8B-B14F-4D97-AF65-F5344CB8AC3E}">
        <p14:creationId xmlns:p14="http://schemas.microsoft.com/office/powerpoint/2010/main" val="2142091934"/>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C9C8030E-A826-BF43-AF7F-870263E3EFDE}"/>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3343113" y="2922640"/>
            <a:ext cx="2457773" cy="2835780"/>
          </a:xfrm>
          <a:prstGeom prst="rect">
            <a:avLst/>
          </a:prstGeom>
          <a:ln>
            <a:solidFill>
              <a:schemeClr val="tx1"/>
            </a:solidFill>
          </a:ln>
          <a:effectLst>
            <a:outerShdw blurRad="50800" dist="38100" dir="2700000" algn="tl" rotWithShape="0">
              <a:prstClr val="black">
                <a:alpha val="40000"/>
              </a:prstClr>
            </a:outerShdw>
          </a:effectLst>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5" imgW="554" imgH="551" progId="TCLayout.ActiveDocument.1">
                  <p:embed/>
                </p:oleObj>
              </mc:Choice>
              <mc:Fallback>
                <p:oleObj name="think-cell スライド" r:id="rId5"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79</a:t>
            </a:r>
          </a:p>
        </p:txBody>
      </p:sp>
      <p:sp>
        <p:nvSpPr>
          <p:cNvPr id="8" name="タイトル 1">
            <a:extLst>
              <a:ext uri="{FF2B5EF4-FFF2-40B4-BE49-F238E27FC236}">
                <a16:creationId xmlns:a16="http://schemas.microsoft.com/office/drawing/2014/main" id="{FAAF9015-DB48-3569-ECFF-CE77707838BE}"/>
              </a:ext>
            </a:extLst>
          </p:cNvPr>
          <p:cNvSpPr>
            <a:spLocks noGrp="1"/>
          </p:cNvSpPr>
          <p:nvPr>
            <p:ph type="ctrTitle"/>
          </p:nvPr>
        </p:nvSpPr>
        <p:spPr>
          <a:xfrm>
            <a:off x="1392691" y="220736"/>
            <a:ext cx="7576708" cy="486326"/>
          </a:xfrm>
        </p:spPr>
        <p:txBody>
          <a:bodyPr vert="horz">
            <a:noAutofit/>
          </a:bodyPr>
          <a:lstStyle/>
          <a:p>
            <a:r>
              <a:rPr lang="ja-JP" altLang="en-US" dirty="0"/>
              <a:t>申告書データの送信</a:t>
            </a:r>
          </a:p>
        </p:txBody>
      </p:sp>
      <p:sp>
        <p:nvSpPr>
          <p:cNvPr id="9" name="タイトル 1">
            <a:extLst>
              <a:ext uri="{FF2B5EF4-FFF2-40B4-BE49-F238E27FC236}">
                <a16:creationId xmlns:a16="http://schemas.microsoft.com/office/drawing/2014/main" id="{6320B7D3-1FA8-C579-AC09-F41821441E3B}"/>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3-I</a:t>
            </a:r>
          </a:p>
        </p:txBody>
      </p:sp>
      <p:sp>
        <p:nvSpPr>
          <p:cNvPr id="12" name="サブタイトル 2">
            <a:extLst>
              <a:ext uri="{FF2B5EF4-FFF2-40B4-BE49-F238E27FC236}">
                <a16:creationId xmlns:a16="http://schemas.microsoft.com/office/drawing/2014/main" id="{91DF49E9-0C79-CFD4-8BF9-7C3A0D01B837}"/>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en-US" altLang="ja-JP" sz="2200" dirty="0">
                <a:latin typeface="BIZ UDPゴシック" panose="020B0400000000000000" pitchFamily="50" charset="-128"/>
                <a:ea typeface="BIZ UDPゴシック" panose="020B0400000000000000" pitchFamily="50" charset="-128"/>
              </a:rPr>
              <a:t>STEP</a:t>
            </a:r>
            <a:r>
              <a:rPr lang="ja-JP" altLang="en-US" sz="2200" dirty="0">
                <a:latin typeface="BIZ UDPゴシック" panose="020B0400000000000000" pitchFamily="50" charset="-128"/>
                <a:ea typeface="BIZ UDPゴシック" panose="020B0400000000000000" pitchFamily="50" charset="-128"/>
              </a:rPr>
              <a:t>１ 申告書データを送信します</a:t>
            </a:r>
          </a:p>
        </p:txBody>
      </p:sp>
      <p:sp>
        <p:nvSpPr>
          <p:cNvPr id="25" name="テキスト ボックス 24">
            <a:extLst>
              <a:ext uri="{FF2B5EF4-FFF2-40B4-BE49-F238E27FC236}">
                <a16:creationId xmlns:a16="http://schemas.microsoft.com/office/drawing/2014/main" id="{1739009E-C241-27C2-044E-8C3BCDDEC291}"/>
              </a:ext>
            </a:extLst>
          </p:cNvPr>
          <p:cNvSpPr txBox="1"/>
          <p:nvPr/>
        </p:nvSpPr>
        <p:spPr>
          <a:xfrm>
            <a:off x="2962837"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❸</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7" name="テキスト ボックス 26">
            <a:extLst>
              <a:ext uri="{FF2B5EF4-FFF2-40B4-BE49-F238E27FC236}">
                <a16:creationId xmlns:a16="http://schemas.microsoft.com/office/drawing/2014/main" id="{6D47731B-2896-7C17-9E7B-2366C200246C}"/>
              </a:ext>
            </a:extLst>
          </p:cNvPr>
          <p:cNvSpPr txBox="1"/>
          <p:nvPr/>
        </p:nvSpPr>
        <p:spPr>
          <a:xfrm>
            <a:off x="3485787" y="1512998"/>
            <a:ext cx="3680743" cy="395621"/>
          </a:xfrm>
          <a:prstGeom prst="rect">
            <a:avLst/>
          </a:prstGeom>
          <a:noFill/>
        </p:spPr>
        <p:txBody>
          <a:bodyPr wrap="square" lIns="91440" tIns="45720" rIns="91440" bIns="45720" rtlCol="0" anchor="t">
            <a:spAutoFit/>
          </a:bodyPr>
          <a:lstStyle/>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送信完了画面が表示されます</a:t>
            </a:r>
          </a:p>
        </p:txBody>
      </p:sp>
      <p:sp>
        <p:nvSpPr>
          <p:cNvPr id="2" name="テキスト ボックス 1">
            <a:extLst>
              <a:ext uri="{FF2B5EF4-FFF2-40B4-BE49-F238E27FC236}">
                <a16:creationId xmlns:a16="http://schemas.microsoft.com/office/drawing/2014/main" id="{FE59A80A-CFA9-815F-0CC7-0B8868419DB5}"/>
              </a:ext>
            </a:extLst>
          </p:cNvPr>
          <p:cNvSpPr txBox="1"/>
          <p:nvPr/>
        </p:nvSpPr>
        <p:spPr>
          <a:xfrm>
            <a:off x="6522189" y="983661"/>
            <a:ext cx="2476471" cy="369332"/>
          </a:xfrm>
          <a:prstGeom prst="rect">
            <a:avLst/>
          </a:prstGeom>
          <a:solidFill>
            <a:schemeClr val="accent5">
              <a:lumMod val="60000"/>
              <a:lumOff val="40000"/>
            </a:schemeClr>
          </a:solidFill>
        </p:spPr>
        <p:txBody>
          <a:bodyPr wrap="square" rtlCol="0">
            <a:spAutoFit/>
          </a:bodyPr>
          <a:lstStyle>
            <a:defPPr>
              <a:defRPr lang="ja-JP"/>
            </a:defPPr>
            <a:lvl1pPr algn="ctr">
              <a:defRPr b="1">
                <a:latin typeface="BIZ UDPゴシック" panose="020B0400000000000000" pitchFamily="50" charset="-128"/>
                <a:ea typeface="BIZ UDPゴシック" panose="020B0400000000000000" pitchFamily="50" charset="-128"/>
                <a:cs typeface="Meiryo" charset="-128"/>
              </a:defRPr>
            </a:lvl1pPr>
          </a:lstStyle>
          <a:p>
            <a:r>
              <a:rPr lang="en-US" altLang="ja-JP" dirty="0"/>
              <a:t>iPhone</a:t>
            </a:r>
            <a:r>
              <a:rPr lang="ja-JP" altLang="en-US" dirty="0"/>
              <a:t>の場合</a:t>
            </a:r>
          </a:p>
        </p:txBody>
      </p:sp>
    </p:spTree>
    <p:extLst>
      <p:ext uri="{BB962C8B-B14F-4D97-AF65-F5344CB8AC3E}">
        <p14:creationId xmlns:p14="http://schemas.microsoft.com/office/powerpoint/2010/main" val="83853783"/>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図 21">
            <a:extLst>
              <a:ext uri="{FF2B5EF4-FFF2-40B4-BE49-F238E27FC236}">
                <a16:creationId xmlns:a16="http://schemas.microsoft.com/office/drawing/2014/main" id="{37B64E6C-2705-0C5F-73E2-D815DC1F2536}"/>
              </a:ext>
            </a:extLst>
          </p:cNvPr>
          <p:cNvPicPr>
            <a:picLocks noChangeAspect="1"/>
          </p:cNvPicPr>
          <p:nvPr/>
        </p:nvPicPr>
        <p:blipFill>
          <a:blip r:embed="rId4"/>
          <a:stretch>
            <a:fillRect/>
          </a:stretch>
        </p:blipFill>
        <p:spPr>
          <a:xfrm>
            <a:off x="5405439" y="2405843"/>
            <a:ext cx="2432515" cy="4310246"/>
          </a:xfrm>
          <a:prstGeom prst="rect">
            <a:avLst/>
          </a:prstGeom>
          <a:ln>
            <a:solidFill>
              <a:schemeClr val="tx1"/>
            </a:solidFill>
          </a:ln>
        </p:spPr>
      </p:pic>
      <p:pic>
        <p:nvPicPr>
          <p:cNvPr id="16" name="図 15">
            <a:extLst>
              <a:ext uri="{FF2B5EF4-FFF2-40B4-BE49-F238E27FC236}">
                <a16:creationId xmlns:a16="http://schemas.microsoft.com/office/drawing/2014/main" id="{8FB2221F-C41A-AA05-01BD-46F30F13E2C2}"/>
              </a:ext>
            </a:extLst>
          </p:cNvPr>
          <p:cNvPicPr>
            <a:picLocks noChangeAspect="1"/>
          </p:cNvPicPr>
          <p:nvPr/>
        </p:nvPicPr>
        <p:blipFill>
          <a:blip r:embed="rId5"/>
          <a:stretch>
            <a:fillRect/>
          </a:stretch>
        </p:blipFill>
        <p:spPr>
          <a:xfrm>
            <a:off x="1241520" y="2403924"/>
            <a:ext cx="2432515" cy="4322439"/>
          </a:xfrm>
          <a:prstGeom prst="rect">
            <a:avLst/>
          </a:prstGeom>
          <a:ln>
            <a:solidFill>
              <a:schemeClr val="tx1"/>
            </a:solidFill>
          </a:ln>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80</a:t>
            </a:r>
          </a:p>
        </p:txBody>
      </p:sp>
      <p:sp>
        <p:nvSpPr>
          <p:cNvPr id="8" name="タイトル 1">
            <a:extLst>
              <a:ext uri="{FF2B5EF4-FFF2-40B4-BE49-F238E27FC236}">
                <a16:creationId xmlns:a16="http://schemas.microsoft.com/office/drawing/2014/main" id="{FAAF9015-DB48-3569-ECFF-CE77707838BE}"/>
              </a:ext>
            </a:extLst>
          </p:cNvPr>
          <p:cNvSpPr>
            <a:spLocks noGrp="1"/>
          </p:cNvSpPr>
          <p:nvPr>
            <p:ph type="ctrTitle"/>
          </p:nvPr>
        </p:nvSpPr>
        <p:spPr>
          <a:xfrm>
            <a:off x="1392691" y="220736"/>
            <a:ext cx="7576708" cy="486326"/>
          </a:xfrm>
        </p:spPr>
        <p:txBody>
          <a:bodyPr vert="horz">
            <a:noAutofit/>
          </a:bodyPr>
          <a:lstStyle/>
          <a:p>
            <a:r>
              <a:rPr lang="ja-JP" altLang="en-US" dirty="0"/>
              <a:t>申告書データの送信</a:t>
            </a:r>
          </a:p>
        </p:txBody>
      </p:sp>
      <p:sp>
        <p:nvSpPr>
          <p:cNvPr id="9" name="タイトル 1">
            <a:extLst>
              <a:ext uri="{FF2B5EF4-FFF2-40B4-BE49-F238E27FC236}">
                <a16:creationId xmlns:a16="http://schemas.microsoft.com/office/drawing/2014/main" id="{6320B7D3-1FA8-C579-AC09-F41821441E3B}"/>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3-I</a:t>
            </a:r>
          </a:p>
        </p:txBody>
      </p:sp>
      <p:sp>
        <p:nvSpPr>
          <p:cNvPr id="12" name="サブタイトル 2">
            <a:extLst>
              <a:ext uri="{FF2B5EF4-FFF2-40B4-BE49-F238E27FC236}">
                <a16:creationId xmlns:a16="http://schemas.microsoft.com/office/drawing/2014/main" id="{91DF49E9-0C79-CFD4-8BF9-7C3A0D01B837}"/>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en-US" altLang="ja-JP" sz="2200" dirty="0">
                <a:latin typeface="BIZ UDPゴシック" panose="020B0400000000000000" pitchFamily="50" charset="-128"/>
                <a:ea typeface="BIZ UDPゴシック" panose="020B0400000000000000" pitchFamily="50" charset="-128"/>
              </a:rPr>
              <a:t>STEP</a:t>
            </a:r>
            <a:r>
              <a:rPr lang="ja-JP" altLang="en-US" sz="2200" dirty="0">
                <a:latin typeface="BIZ UDPゴシック" panose="020B0400000000000000" pitchFamily="50" charset="-128"/>
                <a:ea typeface="BIZ UDPゴシック" panose="020B0400000000000000" pitchFamily="50" charset="-128"/>
              </a:rPr>
              <a:t>２ 送信結果を確認します</a:t>
            </a:r>
          </a:p>
        </p:txBody>
      </p:sp>
      <p:cxnSp>
        <p:nvCxnSpPr>
          <p:cNvPr id="3" name="直線矢印コネクタ 2">
            <a:extLst>
              <a:ext uri="{FF2B5EF4-FFF2-40B4-BE49-F238E27FC236}">
                <a16:creationId xmlns:a16="http://schemas.microsoft.com/office/drawing/2014/main" id="{52B6BB58-C857-7F0B-3C56-39EE2CC89F64}"/>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4" name="テキスト ボックス 3">
            <a:extLst>
              <a:ext uri="{FF2B5EF4-FFF2-40B4-BE49-F238E27FC236}">
                <a16:creationId xmlns:a16="http://schemas.microsoft.com/office/drawing/2014/main" id="{3E555D04-DF00-770A-83B6-110182481982}"/>
              </a:ext>
            </a:extLst>
          </p:cNvPr>
          <p:cNvSpPr txBox="1"/>
          <p:nvPr/>
        </p:nvSpPr>
        <p:spPr>
          <a:xfrm>
            <a:off x="889484"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❶</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6" name="テキスト ボックス 5">
            <a:extLst>
              <a:ext uri="{FF2B5EF4-FFF2-40B4-BE49-F238E27FC236}">
                <a16:creationId xmlns:a16="http://schemas.microsoft.com/office/drawing/2014/main" id="{AFC84F06-1346-EE29-C458-B69E1B69D0FA}"/>
              </a:ext>
            </a:extLst>
          </p:cNvPr>
          <p:cNvSpPr txBox="1"/>
          <p:nvPr/>
        </p:nvSpPr>
        <p:spPr>
          <a:xfrm>
            <a:off x="5093178" y="1512998"/>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❷</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7" name="テキスト ボックス 6">
            <a:extLst>
              <a:ext uri="{FF2B5EF4-FFF2-40B4-BE49-F238E27FC236}">
                <a16:creationId xmlns:a16="http://schemas.microsoft.com/office/drawing/2014/main" id="{2312542D-A274-2ECF-DD7C-A5704ACD95CA}"/>
              </a:ext>
            </a:extLst>
          </p:cNvPr>
          <p:cNvSpPr txBox="1"/>
          <p:nvPr/>
        </p:nvSpPr>
        <p:spPr>
          <a:xfrm>
            <a:off x="5607129" y="1517918"/>
            <a:ext cx="2774871" cy="755720"/>
          </a:xfrm>
          <a:prstGeom prst="rect">
            <a:avLst/>
          </a:prstGeom>
          <a:noFill/>
        </p:spPr>
        <p:txBody>
          <a:bodyPr wrap="square" rtlCol="0" anchor="t" anchorCtr="0">
            <a:spAutoFit/>
          </a:bodyPr>
          <a:lstStyle/>
          <a:p>
            <a:pPr>
              <a:lnSpc>
                <a:spcPct val="130000"/>
              </a:lnSpc>
            </a:pPr>
            <a:r>
              <a:rPr lang="en-US" altLang="ja-JP" dirty="0">
                <a:solidFill>
                  <a:prstClr val="black"/>
                </a:solidFill>
                <a:latin typeface="BIZ UDPゴシック" panose="020B0400000000000000" pitchFamily="50" charset="-128"/>
                <a:ea typeface="BIZ UDPゴシック" panose="020B0400000000000000" pitchFamily="50" charset="-128"/>
              </a:rPr>
              <a:t>｢</a:t>
            </a:r>
            <a:r>
              <a:rPr lang="ja-JP" altLang="en-US" dirty="0">
                <a:solidFill>
                  <a:prstClr val="black"/>
                </a:solidFill>
                <a:latin typeface="BIZ UDPゴシック" panose="020B0400000000000000" pitchFamily="50" charset="-128"/>
                <a:ea typeface="BIZ UDPゴシック" panose="020B0400000000000000" pitchFamily="50" charset="-128"/>
              </a:rPr>
              <a:t>次へ</a:t>
            </a:r>
            <a:r>
              <a:rPr lang="en-US" altLang="ja-JP" dirty="0">
                <a:solidFill>
                  <a:prstClr val="black"/>
                </a:solidFill>
                <a:latin typeface="BIZ UDPゴシック" panose="020B0400000000000000" pitchFamily="50" charset="-128"/>
                <a:ea typeface="BIZ UDPゴシック" panose="020B0400000000000000" pitchFamily="50" charset="-128"/>
              </a:rPr>
              <a:t>｣</a:t>
            </a:r>
            <a:r>
              <a:rPr lang="ja-JP" altLang="en-US" dirty="0">
                <a:solidFill>
                  <a:prstClr val="black"/>
                </a:solidFill>
                <a:latin typeface="BIZ UDPゴシック" panose="020B0400000000000000" pitchFamily="50" charset="-128"/>
                <a:ea typeface="BIZ UDPゴシック" panose="020B0400000000000000" pitchFamily="50" charset="-128"/>
              </a:rPr>
              <a:t>をダブルタップ</a:t>
            </a:r>
            <a:endParaRPr lang="en-US" altLang="ja-JP" dirty="0">
              <a:solidFill>
                <a:prstClr val="black"/>
              </a:solidFill>
              <a:latin typeface="BIZ UDPゴシック" panose="020B0400000000000000" pitchFamily="50" charset="-128"/>
              <a:ea typeface="BIZ UDPゴシック" panose="020B0400000000000000" pitchFamily="50" charset="-128"/>
            </a:endParaRPr>
          </a:p>
          <a:p>
            <a:pPr>
              <a:lnSpc>
                <a:spcPct val="130000"/>
              </a:lnSpc>
            </a:pPr>
            <a:r>
              <a:rPr lang="ja-JP" altLang="en-US" dirty="0">
                <a:solidFill>
                  <a:prstClr val="black"/>
                </a:solidFill>
                <a:latin typeface="BIZ UDPゴシック" panose="020B0400000000000000" pitchFamily="50" charset="-128"/>
                <a:ea typeface="BIZ UDPゴシック" panose="020B0400000000000000" pitchFamily="50" charset="-128"/>
              </a:rPr>
              <a:t>します</a:t>
            </a:r>
          </a:p>
        </p:txBody>
      </p:sp>
      <p:sp>
        <p:nvSpPr>
          <p:cNvPr id="35" name="テキスト ボックス 34">
            <a:extLst>
              <a:ext uri="{FF2B5EF4-FFF2-40B4-BE49-F238E27FC236}">
                <a16:creationId xmlns:a16="http://schemas.microsoft.com/office/drawing/2014/main" id="{40116809-0E75-DA62-363D-A9B3DE0ABFB3}"/>
              </a:ext>
            </a:extLst>
          </p:cNvPr>
          <p:cNvSpPr txBox="1"/>
          <p:nvPr/>
        </p:nvSpPr>
        <p:spPr>
          <a:xfrm>
            <a:off x="1427933" y="1512998"/>
            <a:ext cx="3382217" cy="755720"/>
          </a:xfrm>
          <a:prstGeom prst="rect">
            <a:avLst/>
          </a:prstGeom>
          <a:noFill/>
        </p:spPr>
        <p:txBody>
          <a:bodyPr wrap="square" lIns="91440" tIns="45720" rIns="91440" bIns="45720" rtlCol="0" anchor="t">
            <a:spAutoFit/>
          </a:bodyPr>
          <a:lstStyle/>
          <a:p>
            <a:pPr>
              <a:lnSpc>
                <a:spcPct val="130000"/>
              </a:lnSpc>
            </a:pPr>
            <a:r>
              <a:rPr lang="ja-JP" altLang="en-US"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画面を下から上にスクロールし送信結果を確認します</a:t>
            </a:r>
            <a:endPar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36" name="矢印: 下 35">
            <a:extLst>
              <a:ext uri="{FF2B5EF4-FFF2-40B4-BE49-F238E27FC236}">
                <a16:creationId xmlns:a16="http://schemas.microsoft.com/office/drawing/2014/main" id="{972FF674-8824-CB74-982C-F8FEFE95CA5C}"/>
              </a:ext>
            </a:extLst>
          </p:cNvPr>
          <p:cNvSpPr/>
          <p:nvPr/>
        </p:nvSpPr>
        <p:spPr>
          <a:xfrm rot="10800000">
            <a:off x="2103707" y="3459144"/>
            <a:ext cx="641744" cy="1931860"/>
          </a:xfrm>
          <a:prstGeom prst="downArrow">
            <a:avLst/>
          </a:prstGeom>
          <a:solidFill>
            <a:srgbClr val="FFFFFF">
              <a:alpha val="69804"/>
            </a:srgbClr>
          </a:solidFill>
          <a:ln w="38100">
            <a:solidFill>
              <a:srgbClr val="FF330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9" name="四角形: 角を丸くする 38">
            <a:extLst>
              <a:ext uri="{FF2B5EF4-FFF2-40B4-BE49-F238E27FC236}">
                <a16:creationId xmlns:a16="http://schemas.microsoft.com/office/drawing/2014/main" id="{FD896C3F-A0EA-04C8-E983-3427CA399760}"/>
              </a:ext>
            </a:extLst>
          </p:cNvPr>
          <p:cNvSpPr/>
          <p:nvPr/>
        </p:nvSpPr>
        <p:spPr>
          <a:xfrm>
            <a:off x="5299251" y="6223331"/>
            <a:ext cx="2653655" cy="482479"/>
          </a:xfrm>
          <a:prstGeom prst="roundRect">
            <a:avLst>
              <a:gd name="adj" fmla="val 7387"/>
            </a:avLst>
          </a:prstGeom>
          <a:noFill/>
          <a:ln w="38100">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
        <p:nvSpPr>
          <p:cNvPr id="10" name="テキスト ボックス 9">
            <a:extLst>
              <a:ext uri="{FF2B5EF4-FFF2-40B4-BE49-F238E27FC236}">
                <a16:creationId xmlns:a16="http://schemas.microsoft.com/office/drawing/2014/main" id="{6F4ECB3C-D3D6-00EC-7C3C-E1160326B16A}"/>
              </a:ext>
            </a:extLst>
          </p:cNvPr>
          <p:cNvSpPr txBox="1"/>
          <p:nvPr/>
        </p:nvSpPr>
        <p:spPr>
          <a:xfrm>
            <a:off x="6522189" y="983661"/>
            <a:ext cx="2476471" cy="369332"/>
          </a:xfrm>
          <a:prstGeom prst="rect">
            <a:avLst/>
          </a:prstGeom>
          <a:solidFill>
            <a:schemeClr val="accent5">
              <a:lumMod val="60000"/>
              <a:lumOff val="40000"/>
            </a:schemeClr>
          </a:solidFill>
        </p:spPr>
        <p:txBody>
          <a:bodyPr wrap="square" rtlCol="0">
            <a:spAutoFit/>
          </a:bodyPr>
          <a:lstStyle>
            <a:defPPr>
              <a:defRPr lang="ja-JP"/>
            </a:defPPr>
            <a:lvl1pPr algn="ctr">
              <a:defRPr b="1">
                <a:latin typeface="BIZ UDPゴシック" panose="020B0400000000000000" pitchFamily="50" charset="-128"/>
                <a:ea typeface="BIZ UDPゴシック" panose="020B0400000000000000" pitchFamily="50" charset="-128"/>
                <a:cs typeface="Meiryo" charset="-128"/>
              </a:defRPr>
            </a:lvl1pPr>
          </a:lstStyle>
          <a:p>
            <a:r>
              <a:rPr lang="en-US" altLang="ja-JP" dirty="0"/>
              <a:t>iPhone</a:t>
            </a:r>
            <a:r>
              <a:rPr lang="ja-JP" altLang="en-US" dirty="0"/>
              <a:t>の場合</a:t>
            </a:r>
          </a:p>
        </p:txBody>
      </p:sp>
    </p:spTree>
    <p:extLst>
      <p:ext uri="{BB962C8B-B14F-4D97-AF65-F5344CB8AC3E}">
        <p14:creationId xmlns:p14="http://schemas.microsoft.com/office/powerpoint/2010/main" val="2166193415"/>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図 24">
            <a:extLst>
              <a:ext uri="{FF2B5EF4-FFF2-40B4-BE49-F238E27FC236}">
                <a16:creationId xmlns:a16="http://schemas.microsoft.com/office/drawing/2014/main" id="{7C72C249-F265-D81D-9FC2-4BA676ACF47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407370" y="2412907"/>
            <a:ext cx="2426418" cy="4340728"/>
          </a:xfrm>
          <a:prstGeom prst="rect">
            <a:avLst/>
          </a:prstGeom>
          <a:ln>
            <a:solidFill>
              <a:schemeClr val="tx1"/>
            </a:solidFill>
          </a:ln>
        </p:spPr>
      </p:pic>
      <p:pic>
        <p:nvPicPr>
          <p:cNvPr id="19" name="図 18">
            <a:extLst>
              <a:ext uri="{FF2B5EF4-FFF2-40B4-BE49-F238E27FC236}">
                <a16:creationId xmlns:a16="http://schemas.microsoft.com/office/drawing/2014/main" id="{1A5D1117-0BC1-E57A-A8C3-308A25B512ED}"/>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1235283" y="2410416"/>
            <a:ext cx="2430000" cy="4328535"/>
          </a:xfrm>
          <a:prstGeom prst="rect">
            <a:avLst/>
          </a:prstGeom>
          <a:ln>
            <a:solidFill>
              <a:schemeClr val="tx1"/>
            </a:solidFill>
          </a:ln>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ctrTitle"/>
          </p:nvPr>
        </p:nvSpPr>
        <p:spPr/>
        <p:txBody>
          <a:bodyPr vert="horz">
            <a:noAutofit/>
          </a:bodyPr>
          <a:lstStyle/>
          <a:p>
            <a:r>
              <a:rPr lang="ja-JP" altLang="en-US" dirty="0"/>
              <a:t>申告書データを印刷して保存</a:t>
            </a:r>
          </a:p>
        </p:txBody>
      </p:sp>
      <p:sp>
        <p:nvSpPr>
          <p:cNvPr id="6" name="タイトル 1">
            <a:extLst>
              <a:ext uri="{FF2B5EF4-FFF2-40B4-BE49-F238E27FC236}">
                <a16:creationId xmlns:a16="http://schemas.microsoft.com/office/drawing/2014/main" id="{C0B55FB9-0ECD-7B8C-D399-7AE9236F9816}"/>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3-J</a:t>
            </a:r>
          </a:p>
        </p:txBody>
      </p:sp>
      <p:sp>
        <p:nvSpPr>
          <p:cNvPr id="4" name="サブタイトル 2">
            <a:extLst>
              <a:ext uri="{FF2B5EF4-FFF2-40B4-BE49-F238E27FC236}">
                <a16:creationId xmlns:a16="http://schemas.microsoft.com/office/drawing/2014/main" id="{79CC1A92-04C6-AE97-D920-D309A92AE4A1}"/>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en-US" altLang="ja-JP" sz="2200" dirty="0">
                <a:latin typeface="BIZ UDPゴシック" panose="020B0400000000000000" pitchFamily="50" charset="-128"/>
                <a:ea typeface="BIZ UDPゴシック" panose="020B0400000000000000" pitchFamily="50" charset="-128"/>
              </a:rPr>
              <a:t>STEP</a:t>
            </a:r>
            <a:r>
              <a:rPr lang="ja-JP" altLang="en-US" sz="2200" dirty="0">
                <a:latin typeface="BIZ UDPゴシック" panose="020B0400000000000000" pitchFamily="50" charset="-128"/>
                <a:ea typeface="BIZ UDPゴシック" panose="020B0400000000000000" pitchFamily="50" charset="-128"/>
              </a:rPr>
              <a:t>３ 送信票兼送付書等を印刷します</a:t>
            </a:r>
          </a:p>
        </p:txBody>
      </p:sp>
      <p:cxnSp>
        <p:nvCxnSpPr>
          <p:cNvPr id="13" name="直線矢印コネクタ 12">
            <a:extLst>
              <a:ext uri="{FF2B5EF4-FFF2-40B4-BE49-F238E27FC236}">
                <a16:creationId xmlns:a16="http://schemas.microsoft.com/office/drawing/2014/main" id="{11DC774E-F204-D9F1-76AB-A4DD70DA345A}"/>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DFA45860-F023-30AF-2AE8-5C140AB3B3B3}"/>
              </a:ext>
            </a:extLst>
          </p:cNvPr>
          <p:cNvSpPr txBox="1"/>
          <p:nvPr/>
        </p:nvSpPr>
        <p:spPr>
          <a:xfrm>
            <a:off x="889484"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❶</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1" name="テキスト ボックス 20">
            <a:extLst>
              <a:ext uri="{FF2B5EF4-FFF2-40B4-BE49-F238E27FC236}">
                <a16:creationId xmlns:a16="http://schemas.microsoft.com/office/drawing/2014/main" id="{ABAC9FB8-BB58-939D-63EB-581C277E449C}"/>
              </a:ext>
            </a:extLst>
          </p:cNvPr>
          <p:cNvSpPr txBox="1"/>
          <p:nvPr/>
        </p:nvSpPr>
        <p:spPr>
          <a:xfrm>
            <a:off x="1427933" y="1512998"/>
            <a:ext cx="2732585" cy="755720"/>
          </a:xfrm>
          <a:prstGeom prst="rect">
            <a:avLst/>
          </a:prstGeom>
          <a:noFill/>
        </p:spPr>
        <p:txBody>
          <a:bodyPr wrap="square" lIns="91440" tIns="45720" rIns="91440" bIns="45720" rtlCol="0" anchor="t">
            <a:spAutoFit/>
          </a:bodyPr>
          <a:lstStyle/>
          <a:p>
            <a:pPr>
              <a:lnSpc>
                <a:spcPct val="130000"/>
              </a:lnSpc>
            </a:pPr>
            <a:r>
              <a:rPr lang="en-US" altLang="ja-JP"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申請書等を表示する</a:t>
            </a:r>
            <a:r>
              <a:rPr lang="en-US" altLang="ja-JP"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をダブルタップします</a:t>
            </a:r>
          </a:p>
        </p:txBody>
      </p:sp>
      <p:sp>
        <p:nvSpPr>
          <p:cNvPr id="26" name="テキスト ボックス 25">
            <a:extLst>
              <a:ext uri="{FF2B5EF4-FFF2-40B4-BE49-F238E27FC236}">
                <a16:creationId xmlns:a16="http://schemas.microsoft.com/office/drawing/2014/main" id="{38C1B4B9-C96A-6517-82E0-09DCD084FA95}"/>
              </a:ext>
            </a:extLst>
          </p:cNvPr>
          <p:cNvSpPr txBox="1"/>
          <p:nvPr/>
        </p:nvSpPr>
        <p:spPr>
          <a:xfrm>
            <a:off x="5093178" y="1512998"/>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❷</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3" name="四角形: 角を丸くする 2">
            <a:extLst>
              <a:ext uri="{FF2B5EF4-FFF2-40B4-BE49-F238E27FC236}">
                <a16:creationId xmlns:a16="http://schemas.microsoft.com/office/drawing/2014/main" id="{DADAF43D-1F68-D792-27EE-7F100927F407}"/>
              </a:ext>
            </a:extLst>
          </p:cNvPr>
          <p:cNvSpPr/>
          <p:nvPr/>
        </p:nvSpPr>
        <p:spPr>
          <a:xfrm>
            <a:off x="1142935" y="6016253"/>
            <a:ext cx="2603909" cy="450833"/>
          </a:xfrm>
          <a:prstGeom prst="roundRect">
            <a:avLst>
              <a:gd name="adj" fmla="val 10479"/>
            </a:avLst>
          </a:prstGeom>
          <a:noFill/>
          <a:ln w="38100">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
        <p:nvSpPr>
          <p:cNvPr id="17" name="Slide Number Placeholder 5">
            <a:extLst>
              <a:ext uri="{FF2B5EF4-FFF2-40B4-BE49-F238E27FC236}">
                <a16:creationId xmlns:a16="http://schemas.microsoft.com/office/drawing/2014/main" id="{A14760BF-CA4F-ED5C-FCFD-5D4B8EFD68F2}"/>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81</a:t>
            </a:r>
          </a:p>
        </p:txBody>
      </p:sp>
      <p:sp>
        <p:nvSpPr>
          <p:cNvPr id="46" name="テキスト ボックス 45">
            <a:extLst>
              <a:ext uri="{FF2B5EF4-FFF2-40B4-BE49-F238E27FC236}">
                <a16:creationId xmlns:a16="http://schemas.microsoft.com/office/drawing/2014/main" id="{C729E0E4-F06B-7620-D400-95A443CEFA5B}"/>
              </a:ext>
            </a:extLst>
          </p:cNvPr>
          <p:cNvSpPr txBox="1"/>
          <p:nvPr/>
        </p:nvSpPr>
        <p:spPr>
          <a:xfrm>
            <a:off x="7954404" y="3237010"/>
            <a:ext cx="1189596" cy="1002134"/>
          </a:xfrm>
          <a:prstGeom prst="rect">
            <a:avLst/>
          </a:prstGeom>
          <a:noFill/>
        </p:spPr>
        <p:txBody>
          <a:bodyPr wrap="square" lIns="91440" tIns="45720" rIns="91440" bIns="45720" rtlCol="0" anchor="t">
            <a:spAutoFit/>
          </a:bodyPr>
          <a:lstStyle/>
          <a:p>
            <a:pPr>
              <a:lnSpc>
                <a:spcPct val="130000"/>
              </a:lnSpc>
            </a:pPr>
            <a:r>
              <a:rPr lang="en-US" altLang="ja-JP" sz="1600" kern="100" dirty="0">
                <a:solidFill>
                  <a:schemeClr val="accent1"/>
                </a:solidFill>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1600" kern="100" dirty="0">
                <a:solidFill>
                  <a:schemeClr val="accent1"/>
                </a:solidFill>
                <a:latin typeface="BIZ UDPゴシック" panose="020B0400000000000000" pitchFamily="50" charset="-128"/>
                <a:ea typeface="BIZ UDPゴシック" panose="020B0400000000000000" pitchFamily="50" charset="-128"/>
                <a:cs typeface="Times New Roman" panose="02020603050405020304" pitchFamily="18" charset="0"/>
              </a:rPr>
              <a:t>帳票は複数枚あります</a:t>
            </a:r>
          </a:p>
        </p:txBody>
      </p:sp>
      <p:sp>
        <p:nvSpPr>
          <p:cNvPr id="48" name="テキスト ボックス 47">
            <a:extLst>
              <a:ext uri="{FF2B5EF4-FFF2-40B4-BE49-F238E27FC236}">
                <a16:creationId xmlns:a16="http://schemas.microsoft.com/office/drawing/2014/main" id="{F4933986-1E76-58F4-104E-987427627E68}"/>
              </a:ext>
            </a:extLst>
          </p:cNvPr>
          <p:cNvSpPr txBox="1"/>
          <p:nvPr/>
        </p:nvSpPr>
        <p:spPr>
          <a:xfrm>
            <a:off x="5607129" y="1517918"/>
            <a:ext cx="2774871" cy="395621"/>
          </a:xfrm>
          <a:prstGeom prst="rect">
            <a:avLst/>
          </a:prstGeom>
          <a:noFill/>
        </p:spPr>
        <p:txBody>
          <a:bodyPr wrap="square" rtlCol="0" anchor="t" anchorCtr="0">
            <a:spAutoFit/>
          </a:bodyPr>
          <a:lstStyle/>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帳票の内容を確認します</a:t>
            </a:r>
          </a:p>
        </p:txBody>
      </p:sp>
      <p:sp>
        <p:nvSpPr>
          <p:cNvPr id="45" name="四角形: 角を丸くする 44">
            <a:extLst>
              <a:ext uri="{FF2B5EF4-FFF2-40B4-BE49-F238E27FC236}">
                <a16:creationId xmlns:a16="http://schemas.microsoft.com/office/drawing/2014/main" id="{1998A97A-4B6F-80A8-70C6-3C8463854011}"/>
              </a:ext>
            </a:extLst>
          </p:cNvPr>
          <p:cNvSpPr/>
          <p:nvPr/>
        </p:nvSpPr>
        <p:spPr>
          <a:xfrm>
            <a:off x="5293832" y="2365312"/>
            <a:ext cx="2603909" cy="4065209"/>
          </a:xfrm>
          <a:prstGeom prst="roundRect">
            <a:avLst>
              <a:gd name="adj" fmla="val 4568"/>
            </a:avLst>
          </a:prstGeom>
          <a:noFill/>
          <a:ln w="38100">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
        <p:nvSpPr>
          <p:cNvPr id="5" name="テキスト ボックス 4">
            <a:extLst>
              <a:ext uri="{FF2B5EF4-FFF2-40B4-BE49-F238E27FC236}">
                <a16:creationId xmlns:a16="http://schemas.microsoft.com/office/drawing/2014/main" id="{826D22D0-713B-1EC0-F1C5-8C20BEF1ABB8}"/>
              </a:ext>
            </a:extLst>
          </p:cNvPr>
          <p:cNvSpPr txBox="1"/>
          <p:nvPr/>
        </p:nvSpPr>
        <p:spPr>
          <a:xfrm>
            <a:off x="6522189" y="983661"/>
            <a:ext cx="2476471" cy="369332"/>
          </a:xfrm>
          <a:prstGeom prst="rect">
            <a:avLst/>
          </a:prstGeom>
          <a:solidFill>
            <a:schemeClr val="accent5">
              <a:lumMod val="60000"/>
              <a:lumOff val="40000"/>
            </a:schemeClr>
          </a:solidFill>
        </p:spPr>
        <p:txBody>
          <a:bodyPr wrap="square" rtlCol="0">
            <a:spAutoFit/>
          </a:bodyPr>
          <a:lstStyle>
            <a:defPPr>
              <a:defRPr lang="ja-JP"/>
            </a:defPPr>
            <a:lvl1pPr algn="ctr">
              <a:defRPr b="1">
                <a:latin typeface="BIZ UDPゴシック" panose="020B0400000000000000" pitchFamily="50" charset="-128"/>
                <a:ea typeface="BIZ UDPゴシック" panose="020B0400000000000000" pitchFamily="50" charset="-128"/>
                <a:cs typeface="Meiryo" charset="-128"/>
              </a:defRPr>
            </a:lvl1pPr>
          </a:lstStyle>
          <a:p>
            <a:r>
              <a:rPr lang="en-US" altLang="ja-JP" dirty="0"/>
              <a:t>iPhone</a:t>
            </a:r>
            <a:r>
              <a:rPr lang="ja-JP" altLang="en-US" dirty="0"/>
              <a:t>の場合</a:t>
            </a:r>
          </a:p>
        </p:txBody>
      </p:sp>
    </p:spTree>
    <p:extLst>
      <p:ext uri="{BB962C8B-B14F-4D97-AF65-F5344CB8AC3E}">
        <p14:creationId xmlns:p14="http://schemas.microsoft.com/office/powerpoint/2010/main" val="155163676"/>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図 11">
            <a:extLst>
              <a:ext uri="{FF2B5EF4-FFF2-40B4-BE49-F238E27FC236}">
                <a16:creationId xmlns:a16="http://schemas.microsoft.com/office/drawing/2014/main" id="{41339851-6142-1FE4-AB79-BB9873978A53}"/>
              </a:ext>
            </a:extLst>
          </p:cNvPr>
          <p:cNvPicPr>
            <a:picLocks noChangeAspect="1"/>
          </p:cNvPicPr>
          <p:nvPr/>
        </p:nvPicPr>
        <p:blipFill>
          <a:blip r:embed="rId4"/>
          <a:stretch>
            <a:fillRect/>
          </a:stretch>
        </p:blipFill>
        <p:spPr>
          <a:xfrm>
            <a:off x="1248063" y="2388094"/>
            <a:ext cx="2426418" cy="4340728"/>
          </a:xfrm>
          <a:prstGeom prst="rect">
            <a:avLst/>
          </a:prstGeom>
          <a:ln>
            <a:solidFill>
              <a:schemeClr val="tx1"/>
            </a:solidFill>
          </a:ln>
        </p:spPr>
      </p:pic>
      <p:pic>
        <p:nvPicPr>
          <p:cNvPr id="16" name="図 15">
            <a:extLst>
              <a:ext uri="{FF2B5EF4-FFF2-40B4-BE49-F238E27FC236}">
                <a16:creationId xmlns:a16="http://schemas.microsoft.com/office/drawing/2014/main" id="{AC5C6ACB-9537-71CB-5FEC-3233A3853697}"/>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407096" y="2412480"/>
            <a:ext cx="2426418" cy="4316342"/>
          </a:xfrm>
          <a:prstGeom prst="rect">
            <a:avLst/>
          </a:prstGeom>
          <a:ln>
            <a:solidFill>
              <a:schemeClr val="tx1"/>
            </a:solidFill>
          </a:ln>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ctrTitle"/>
          </p:nvPr>
        </p:nvSpPr>
        <p:spPr/>
        <p:txBody>
          <a:bodyPr vert="horz">
            <a:noAutofit/>
          </a:bodyPr>
          <a:lstStyle/>
          <a:p>
            <a:r>
              <a:rPr lang="ja-JP" altLang="en-US" dirty="0"/>
              <a:t>申告書データを印刷して保存</a:t>
            </a:r>
          </a:p>
        </p:txBody>
      </p:sp>
      <p:sp>
        <p:nvSpPr>
          <p:cNvPr id="6" name="タイトル 1">
            <a:extLst>
              <a:ext uri="{FF2B5EF4-FFF2-40B4-BE49-F238E27FC236}">
                <a16:creationId xmlns:a16="http://schemas.microsoft.com/office/drawing/2014/main" id="{C0B55FB9-0ECD-7B8C-D399-7AE9236F9816}"/>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3-J</a:t>
            </a:r>
          </a:p>
        </p:txBody>
      </p:sp>
      <p:sp>
        <p:nvSpPr>
          <p:cNvPr id="4" name="サブタイトル 2">
            <a:extLst>
              <a:ext uri="{FF2B5EF4-FFF2-40B4-BE49-F238E27FC236}">
                <a16:creationId xmlns:a16="http://schemas.microsoft.com/office/drawing/2014/main" id="{79CC1A92-04C6-AE97-D920-D309A92AE4A1}"/>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en-US" altLang="ja-JP" sz="2200" dirty="0">
                <a:latin typeface="BIZ UDPゴシック" panose="020B0400000000000000" pitchFamily="50" charset="-128"/>
                <a:ea typeface="BIZ UDPゴシック" panose="020B0400000000000000" pitchFamily="50" charset="-128"/>
              </a:rPr>
              <a:t>STEP</a:t>
            </a:r>
            <a:r>
              <a:rPr lang="ja-JP" altLang="en-US" sz="2200" dirty="0">
                <a:latin typeface="BIZ UDPゴシック" panose="020B0400000000000000" pitchFamily="50" charset="-128"/>
                <a:ea typeface="BIZ UDPゴシック" panose="020B0400000000000000" pitchFamily="50" charset="-128"/>
              </a:rPr>
              <a:t>３ 送信票兼送付書等を印刷します</a:t>
            </a:r>
          </a:p>
        </p:txBody>
      </p:sp>
      <p:cxnSp>
        <p:nvCxnSpPr>
          <p:cNvPr id="13" name="直線矢印コネクタ 12">
            <a:extLst>
              <a:ext uri="{FF2B5EF4-FFF2-40B4-BE49-F238E27FC236}">
                <a16:creationId xmlns:a16="http://schemas.microsoft.com/office/drawing/2014/main" id="{11DC774E-F204-D9F1-76AB-A4DD70DA345A}"/>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DFA45860-F023-30AF-2AE8-5C140AB3B3B3}"/>
              </a:ext>
            </a:extLst>
          </p:cNvPr>
          <p:cNvSpPr txBox="1"/>
          <p:nvPr/>
        </p:nvSpPr>
        <p:spPr>
          <a:xfrm>
            <a:off x="889484"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❸</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1" name="テキスト ボックス 20">
            <a:extLst>
              <a:ext uri="{FF2B5EF4-FFF2-40B4-BE49-F238E27FC236}">
                <a16:creationId xmlns:a16="http://schemas.microsoft.com/office/drawing/2014/main" id="{ABAC9FB8-BB58-939D-63EB-581C277E449C}"/>
              </a:ext>
            </a:extLst>
          </p:cNvPr>
          <p:cNvSpPr txBox="1"/>
          <p:nvPr/>
        </p:nvSpPr>
        <p:spPr>
          <a:xfrm>
            <a:off x="1427934" y="1512998"/>
            <a:ext cx="2353492" cy="755720"/>
          </a:xfrm>
          <a:prstGeom prst="rect">
            <a:avLst/>
          </a:prstGeom>
          <a:noFill/>
        </p:spPr>
        <p:txBody>
          <a:bodyPr wrap="square" lIns="91440" tIns="45720" rIns="91440" bIns="45720" rtlCol="0" anchor="t">
            <a:spAutoFit/>
          </a:bodyPr>
          <a:lstStyle/>
          <a:p>
            <a:pPr>
              <a:lnSpc>
                <a:spcPct val="130000"/>
              </a:lnSpc>
            </a:pPr>
            <a:r>
              <a:rPr lang="ja-JP" altLang="en-US"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シェアボタン　　　</a:t>
            </a: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を</a:t>
            </a:r>
            <a:endParaRPr lang="en-US" altLang="ja-JP"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ダブルタップします</a:t>
            </a:r>
          </a:p>
        </p:txBody>
      </p:sp>
      <p:sp>
        <p:nvSpPr>
          <p:cNvPr id="26" name="テキスト ボックス 25">
            <a:extLst>
              <a:ext uri="{FF2B5EF4-FFF2-40B4-BE49-F238E27FC236}">
                <a16:creationId xmlns:a16="http://schemas.microsoft.com/office/drawing/2014/main" id="{38C1B4B9-C96A-6517-82E0-09DCD084FA95}"/>
              </a:ext>
            </a:extLst>
          </p:cNvPr>
          <p:cNvSpPr txBox="1"/>
          <p:nvPr/>
        </p:nvSpPr>
        <p:spPr>
          <a:xfrm>
            <a:off x="5093178" y="1512998"/>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❹</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3" name="四角形: 角を丸くする 2">
            <a:extLst>
              <a:ext uri="{FF2B5EF4-FFF2-40B4-BE49-F238E27FC236}">
                <a16:creationId xmlns:a16="http://schemas.microsoft.com/office/drawing/2014/main" id="{DADAF43D-1F68-D792-27EE-7F100927F407}"/>
              </a:ext>
            </a:extLst>
          </p:cNvPr>
          <p:cNvSpPr/>
          <p:nvPr/>
        </p:nvSpPr>
        <p:spPr>
          <a:xfrm>
            <a:off x="2213356" y="6341004"/>
            <a:ext cx="464797" cy="450833"/>
          </a:xfrm>
          <a:prstGeom prst="roundRect">
            <a:avLst>
              <a:gd name="adj" fmla="val 10479"/>
            </a:avLst>
          </a:prstGeom>
          <a:noFill/>
          <a:ln w="38100">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
        <p:nvSpPr>
          <p:cNvPr id="17" name="Slide Number Placeholder 5">
            <a:extLst>
              <a:ext uri="{FF2B5EF4-FFF2-40B4-BE49-F238E27FC236}">
                <a16:creationId xmlns:a16="http://schemas.microsoft.com/office/drawing/2014/main" id="{A14760BF-CA4F-ED5C-FCFD-5D4B8EFD68F2}"/>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82</a:t>
            </a:r>
          </a:p>
        </p:txBody>
      </p:sp>
      <p:sp>
        <p:nvSpPr>
          <p:cNvPr id="48" name="テキスト ボックス 47">
            <a:extLst>
              <a:ext uri="{FF2B5EF4-FFF2-40B4-BE49-F238E27FC236}">
                <a16:creationId xmlns:a16="http://schemas.microsoft.com/office/drawing/2014/main" id="{F4933986-1E76-58F4-104E-987427627E68}"/>
              </a:ext>
            </a:extLst>
          </p:cNvPr>
          <p:cNvSpPr txBox="1"/>
          <p:nvPr/>
        </p:nvSpPr>
        <p:spPr>
          <a:xfrm>
            <a:off x="5607129" y="1517918"/>
            <a:ext cx="2774871" cy="755720"/>
          </a:xfrm>
          <a:prstGeom prst="rect">
            <a:avLst/>
          </a:prstGeom>
          <a:noFill/>
        </p:spPr>
        <p:txBody>
          <a:bodyPr wrap="square" rtlCol="0" anchor="t" anchorCtr="0">
            <a:spAutoFit/>
          </a:bodyPr>
          <a:lstStyle/>
          <a:p>
            <a:pPr>
              <a:lnSpc>
                <a:spcPct val="130000"/>
              </a:lnSpc>
            </a:pPr>
            <a:r>
              <a:rPr lang="en-US" altLang="ja-JP" sz="1800" dirty="0">
                <a:solidFill>
                  <a:prstClr val="black"/>
                </a:solidFill>
                <a:latin typeface="BIZ UDPゴシック" panose="020B0400000000000000" pitchFamily="50" charset="-128"/>
                <a:ea typeface="BIZ UDPゴシック" panose="020B0400000000000000" pitchFamily="50" charset="-128"/>
              </a:rPr>
              <a:t>｢</a:t>
            </a:r>
            <a:r>
              <a:rPr lang="ja-JP" altLang="en-US" sz="1800" dirty="0">
                <a:solidFill>
                  <a:prstClr val="black"/>
                </a:solidFill>
                <a:latin typeface="BIZ UDPゴシック" panose="020B0400000000000000" pitchFamily="50" charset="-128"/>
                <a:ea typeface="BIZ UDPゴシック" panose="020B0400000000000000" pitchFamily="50" charset="-128"/>
              </a:rPr>
              <a:t>プリント</a:t>
            </a:r>
            <a:r>
              <a:rPr lang="en-US" altLang="ja-JP" sz="1800" dirty="0">
                <a:solidFill>
                  <a:prstClr val="black"/>
                </a:solidFill>
                <a:latin typeface="BIZ UDPゴシック" panose="020B0400000000000000" pitchFamily="50" charset="-128"/>
                <a:ea typeface="BIZ UDPゴシック" panose="020B0400000000000000" pitchFamily="50" charset="-128"/>
              </a:rPr>
              <a:t>｣</a:t>
            </a:r>
            <a:r>
              <a:rPr lang="ja-JP" altLang="en-US" sz="1800" dirty="0">
                <a:solidFill>
                  <a:prstClr val="black"/>
                </a:solidFill>
                <a:latin typeface="BIZ UDPゴシック" panose="020B0400000000000000" pitchFamily="50" charset="-128"/>
                <a:ea typeface="BIZ UDPゴシック" panose="020B0400000000000000" pitchFamily="50" charset="-128"/>
              </a:rPr>
              <a:t>をダブルタップします</a:t>
            </a:r>
          </a:p>
        </p:txBody>
      </p:sp>
      <p:sp>
        <p:nvSpPr>
          <p:cNvPr id="45" name="四角形: 角を丸くする 44">
            <a:extLst>
              <a:ext uri="{FF2B5EF4-FFF2-40B4-BE49-F238E27FC236}">
                <a16:creationId xmlns:a16="http://schemas.microsoft.com/office/drawing/2014/main" id="{1998A97A-4B6F-80A8-70C6-3C8463854011}"/>
              </a:ext>
            </a:extLst>
          </p:cNvPr>
          <p:cNvSpPr/>
          <p:nvPr/>
        </p:nvSpPr>
        <p:spPr>
          <a:xfrm>
            <a:off x="5293832" y="5566411"/>
            <a:ext cx="2603909" cy="395622"/>
          </a:xfrm>
          <a:prstGeom prst="roundRect">
            <a:avLst>
              <a:gd name="adj" fmla="val 4568"/>
            </a:avLst>
          </a:prstGeom>
          <a:noFill/>
          <a:ln w="38100">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
        <p:nvSpPr>
          <p:cNvPr id="5" name="テキスト ボックス 4">
            <a:extLst>
              <a:ext uri="{FF2B5EF4-FFF2-40B4-BE49-F238E27FC236}">
                <a16:creationId xmlns:a16="http://schemas.microsoft.com/office/drawing/2014/main" id="{826D22D0-713B-1EC0-F1C5-8C20BEF1ABB8}"/>
              </a:ext>
            </a:extLst>
          </p:cNvPr>
          <p:cNvSpPr txBox="1"/>
          <p:nvPr/>
        </p:nvSpPr>
        <p:spPr>
          <a:xfrm>
            <a:off x="6522189" y="983661"/>
            <a:ext cx="2476471" cy="369332"/>
          </a:xfrm>
          <a:prstGeom prst="rect">
            <a:avLst/>
          </a:prstGeom>
          <a:solidFill>
            <a:schemeClr val="accent5">
              <a:lumMod val="60000"/>
              <a:lumOff val="40000"/>
            </a:schemeClr>
          </a:solidFill>
        </p:spPr>
        <p:txBody>
          <a:bodyPr wrap="square" rtlCol="0">
            <a:spAutoFit/>
          </a:bodyPr>
          <a:lstStyle>
            <a:defPPr>
              <a:defRPr lang="ja-JP"/>
            </a:defPPr>
            <a:lvl1pPr algn="ctr">
              <a:defRPr b="1">
                <a:latin typeface="BIZ UDPゴシック" panose="020B0400000000000000" pitchFamily="50" charset="-128"/>
                <a:ea typeface="BIZ UDPゴシック" panose="020B0400000000000000" pitchFamily="50" charset="-128"/>
                <a:cs typeface="Meiryo" charset="-128"/>
              </a:defRPr>
            </a:lvl1pPr>
          </a:lstStyle>
          <a:p>
            <a:r>
              <a:rPr lang="en-US" altLang="ja-JP" dirty="0"/>
              <a:t>iPhone</a:t>
            </a:r>
            <a:r>
              <a:rPr lang="ja-JP" altLang="en-US" dirty="0"/>
              <a:t>の場合</a:t>
            </a:r>
          </a:p>
        </p:txBody>
      </p:sp>
      <p:pic>
        <p:nvPicPr>
          <p:cNvPr id="10" name="図 9" descr="帳票PDFの画面の画像&#10;">
            <a:extLst>
              <a:ext uri="{FF2B5EF4-FFF2-40B4-BE49-F238E27FC236}">
                <a16:creationId xmlns:a16="http://schemas.microsoft.com/office/drawing/2014/main" id="{C36FE338-BB27-60CC-0631-D18302B29953}"/>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2830997" y="1565994"/>
            <a:ext cx="284156" cy="307352"/>
          </a:xfrm>
          <a:prstGeom prst="rect">
            <a:avLst/>
          </a:prstGeom>
          <a:ln w="9525">
            <a:noFill/>
          </a:ln>
        </p:spPr>
      </p:pic>
    </p:spTree>
    <p:extLst>
      <p:ext uri="{BB962C8B-B14F-4D97-AF65-F5344CB8AC3E}">
        <p14:creationId xmlns:p14="http://schemas.microsoft.com/office/powerpoint/2010/main" val="2139154588"/>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図 35">
            <a:extLst>
              <a:ext uri="{FF2B5EF4-FFF2-40B4-BE49-F238E27FC236}">
                <a16:creationId xmlns:a16="http://schemas.microsoft.com/office/drawing/2014/main" id="{85AE8010-8C80-74E8-7BBA-CEA46838884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404076" y="2428723"/>
            <a:ext cx="2432515" cy="4316342"/>
          </a:xfrm>
          <a:prstGeom prst="rect">
            <a:avLst/>
          </a:prstGeom>
          <a:ln>
            <a:solidFill>
              <a:schemeClr val="tx1"/>
            </a:solidFill>
          </a:ln>
        </p:spPr>
      </p:pic>
      <p:pic>
        <p:nvPicPr>
          <p:cNvPr id="4" name="図 3">
            <a:extLst>
              <a:ext uri="{FF2B5EF4-FFF2-40B4-BE49-F238E27FC236}">
                <a16:creationId xmlns:a16="http://schemas.microsoft.com/office/drawing/2014/main" id="{3326C95F-61CC-8E33-F2B7-8728666AFD29}"/>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243601" y="2412675"/>
            <a:ext cx="2426418" cy="4316342"/>
          </a:xfrm>
          <a:prstGeom prst="rect">
            <a:avLst/>
          </a:prstGeom>
          <a:ln>
            <a:solidFill>
              <a:schemeClr val="tx1"/>
            </a:solidFill>
          </a:ln>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cxnSp>
        <p:nvCxnSpPr>
          <p:cNvPr id="13" name="直線矢印コネクタ 12">
            <a:extLst>
              <a:ext uri="{FF2B5EF4-FFF2-40B4-BE49-F238E27FC236}">
                <a16:creationId xmlns:a16="http://schemas.microsoft.com/office/drawing/2014/main" id="{11DC774E-F204-D9F1-76AB-A4DD70DA345A}"/>
              </a:ext>
            </a:extLst>
          </p:cNvPr>
          <p:cNvCxnSpPr>
            <a:cxnSpLocks/>
          </p:cNvCxnSpPr>
          <p:nvPr/>
        </p:nvCxnSpPr>
        <p:spPr>
          <a:xfrm>
            <a:off x="435557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DFA45860-F023-30AF-2AE8-5C140AB3B3B3}"/>
              </a:ext>
            </a:extLst>
          </p:cNvPr>
          <p:cNvSpPr txBox="1"/>
          <p:nvPr/>
        </p:nvSpPr>
        <p:spPr>
          <a:xfrm>
            <a:off x="889484"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❺</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1" name="テキスト ボックス 20">
            <a:extLst>
              <a:ext uri="{FF2B5EF4-FFF2-40B4-BE49-F238E27FC236}">
                <a16:creationId xmlns:a16="http://schemas.microsoft.com/office/drawing/2014/main" id="{ABAC9FB8-BB58-939D-63EB-581C277E449C}"/>
              </a:ext>
            </a:extLst>
          </p:cNvPr>
          <p:cNvSpPr txBox="1"/>
          <p:nvPr/>
        </p:nvSpPr>
        <p:spPr>
          <a:xfrm>
            <a:off x="1412435" y="1512998"/>
            <a:ext cx="3295419" cy="755720"/>
          </a:xfrm>
          <a:prstGeom prst="rect">
            <a:avLst/>
          </a:prstGeom>
          <a:noFill/>
        </p:spPr>
        <p:txBody>
          <a:bodyPr wrap="square" lIns="91440" tIns="45720" rIns="91440" bIns="45720" rtlCol="0" anchor="t">
            <a:spAutoFit/>
          </a:bodyPr>
          <a:lstStyle/>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印刷オプションを設定し「プリント」をダブルタップします</a:t>
            </a:r>
          </a:p>
        </p:txBody>
      </p:sp>
      <p:sp>
        <p:nvSpPr>
          <p:cNvPr id="26" name="テキスト ボックス 25">
            <a:extLst>
              <a:ext uri="{FF2B5EF4-FFF2-40B4-BE49-F238E27FC236}">
                <a16:creationId xmlns:a16="http://schemas.microsoft.com/office/drawing/2014/main" id="{38C1B4B9-C96A-6517-82E0-09DCD084FA95}"/>
              </a:ext>
            </a:extLst>
          </p:cNvPr>
          <p:cNvSpPr txBox="1"/>
          <p:nvPr/>
        </p:nvSpPr>
        <p:spPr>
          <a:xfrm>
            <a:off x="5093178" y="1512998"/>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❻</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31" name="テキスト ボックス 30">
            <a:extLst>
              <a:ext uri="{FF2B5EF4-FFF2-40B4-BE49-F238E27FC236}">
                <a16:creationId xmlns:a16="http://schemas.microsoft.com/office/drawing/2014/main" id="{9294E6C3-633E-05EF-F81B-0CB50EFC6506}"/>
              </a:ext>
            </a:extLst>
          </p:cNvPr>
          <p:cNvSpPr txBox="1"/>
          <p:nvPr/>
        </p:nvSpPr>
        <p:spPr>
          <a:xfrm>
            <a:off x="5607129" y="1512998"/>
            <a:ext cx="3362270" cy="755720"/>
          </a:xfrm>
          <a:prstGeom prst="rect">
            <a:avLst/>
          </a:prstGeom>
          <a:noFill/>
        </p:spPr>
        <p:txBody>
          <a:bodyPr wrap="square" rtlCol="0" anchor="t" anchorCtr="0">
            <a:spAutoFit/>
          </a:bodyPr>
          <a:lstStyle/>
          <a:p>
            <a:pPr>
              <a:lnSpc>
                <a:spcPct val="130000"/>
              </a:lnSpc>
            </a:pPr>
            <a:r>
              <a:rPr lang="en-US" altLang="ja-JP" sz="1800" dirty="0">
                <a:solidFill>
                  <a:prstClr val="black"/>
                </a:solidFill>
                <a:latin typeface="BIZ UDPゴシック" panose="020B0400000000000000" pitchFamily="50" charset="-128"/>
                <a:ea typeface="BIZ UDPゴシック" panose="020B0400000000000000" pitchFamily="50" charset="-128"/>
              </a:rPr>
              <a:t>｢</a:t>
            </a:r>
            <a:r>
              <a:rPr lang="ja-JP" altLang="en-US" sz="1800" dirty="0">
                <a:solidFill>
                  <a:prstClr val="black"/>
                </a:solidFill>
                <a:latin typeface="BIZ UDPゴシック" panose="020B0400000000000000" pitchFamily="50" charset="-128"/>
                <a:ea typeface="BIZ UDPゴシック" panose="020B0400000000000000" pitchFamily="50" charset="-128"/>
              </a:rPr>
              <a:t>ブック</a:t>
            </a:r>
            <a:r>
              <a:rPr lang="en-US" altLang="ja-JP" sz="1800" dirty="0">
                <a:solidFill>
                  <a:prstClr val="black"/>
                </a:solidFill>
                <a:latin typeface="BIZ UDPゴシック" panose="020B0400000000000000" pitchFamily="50" charset="-128"/>
                <a:ea typeface="BIZ UDPゴシック" panose="020B0400000000000000" pitchFamily="50" charset="-128"/>
              </a:rPr>
              <a:t>｣</a:t>
            </a:r>
            <a:r>
              <a:rPr lang="ja-JP" altLang="en-US" sz="1800" dirty="0">
                <a:solidFill>
                  <a:prstClr val="black"/>
                </a:solidFill>
                <a:latin typeface="BIZ UDPゴシック" panose="020B0400000000000000" pitchFamily="50" charset="-128"/>
                <a:ea typeface="BIZ UDPゴシック" panose="020B0400000000000000" pitchFamily="50" charset="-128"/>
              </a:rPr>
              <a:t>や</a:t>
            </a:r>
            <a:r>
              <a:rPr lang="en-US" altLang="ja-JP" sz="1800" dirty="0">
                <a:solidFill>
                  <a:prstClr val="black"/>
                </a:solidFill>
                <a:latin typeface="BIZ UDPゴシック" panose="020B0400000000000000" pitchFamily="50" charset="-128"/>
                <a:ea typeface="BIZ UDPゴシック" panose="020B0400000000000000" pitchFamily="50" charset="-128"/>
              </a:rPr>
              <a:t>｢</a:t>
            </a:r>
            <a:r>
              <a:rPr lang="ja-JP" altLang="en-US" sz="1800" dirty="0">
                <a:solidFill>
                  <a:prstClr val="black"/>
                </a:solidFill>
                <a:latin typeface="BIZ UDPゴシック" panose="020B0400000000000000" pitchFamily="50" charset="-128"/>
                <a:ea typeface="BIZ UDPゴシック" panose="020B0400000000000000" pitchFamily="50" charset="-128"/>
              </a:rPr>
              <a:t>ファイル</a:t>
            </a:r>
            <a:r>
              <a:rPr lang="en-US" altLang="ja-JP" sz="1800" dirty="0">
                <a:solidFill>
                  <a:prstClr val="black"/>
                </a:solidFill>
                <a:latin typeface="BIZ UDPゴシック" panose="020B0400000000000000" pitchFamily="50" charset="-128"/>
                <a:ea typeface="BIZ UDPゴシック" panose="020B0400000000000000" pitchFamily="50" charset="-128"/>
              </a:rPr>
              <a:t>｣</a:t>
            </a:r>
            <a:r>
              <a:rPr lang="ja-JP" altLang="en-US" sz="1800" dirty="0">
                <a:solidFill>
                  <a:prstClr val="black"/>
                </a:solidFill>
                <a:latin typeface="BIZ UDPゴシック" panose="020B0400000000000000" pitchFamily="50" charset="-128"/>
                <a:ea typeface="BIZ UDPゴシック" panose="020B0400000000000000" pitchFamily="50" charset="-128"/>
              </a:rPr>
              <a:t>など任意の保存先を選択して保存します</a:t>
            </a:r>
          </a:p>
        </p:txBody>
      </p:sp>
      <p:sp>
        <p:nvSpPr>
          <p:cNvPr id="11" name="テキスト ボックス 10">
            <a:extLst>
              <a:ext uri="{FF2B5EF4-FFF2-40B4-BE49-F238E27FC236}">
                <a16:creationId xmlns:a16="http://schemas.microsoft.com/office/drawing/2014/main" id="{DFA932F7-1D1E-C771-8E8B-3518D5865EBF}"/>
              </a:ext>
            </a:extLst>
          </p:cNvPr>
          <p:cNvSpPr txBox="1"/>
          <p:nvPr/>
        </p:nvSpPr>
        <p:spPr>
          <a:xfrm>
            <a:off x="6522189" y="983661"/>
            <a:ext cx="2476471" cy="369332"/>
          </a:xfrm>
          <a:prstGeom prst="rect">
            <a:avLst/>
          </a:prstGeom>
          <a:solidFill>
            <a:schemeClr val="accent5">
              <a:lumMod val="60000"/>
              <a:lumOff val="40000"/>
            </a:schemeClr>
          </a:solidFill>
        </p:spPr>
        <p:txBody>
          <a:bodyPr wrap="square" rtlCol="0">
            <a:spAutoFit/>
          </a:bodyPr>
          <a:lstStyle>
            <a:defPPr>
              <a:defRPr lang="ja-JP"/>
            </a:defPPr>
            <a:lvl1pPr algn="ctr">
              <a:defRPr b="1">
                <a:latin typeface="BIZ UDPゴシック" panose="020B0400000000000000" pitchFamily="50" charset="-128"/>
                <a:ea typeface="BIZ UDPゴシック" panose="020B0400000000000000" pitchFamily="50" charset="-128"/>
                <a:cs typeface="Meiryo" charset="-128"/>
              </a:defRPr>
            </a:lvl1pPr>
          </a:lstStyle>
          <a:p>
            <a:r>
              <a:rPr lang="en-US" altLang="ja-JP" dirty="0"/>
              <a:t>iPhone</a:t>
            </a:r>
            <a:r>
              <a:rPr lang="ja-JP" altLang="en-US" dirty="0"/>
              <a:t>の場合</a:t>
            </a:r>
          </a:p>
        </p:txBody>
      </p:sp>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83</a:t>
            </a:r>
          </a:p>
        </p:txBody>
      </p:sp>
      <p:sp>
        <p:nvSpPr>
          <p:cNvPr id="8" name="タイトル 1">
            <a:extLst>
              <a:ext uri="{FF2B5EF4-FFF2-40B4-BE49-F238E27FC236}">
                <a16:creationId xmlns:a16="http://schemas.microsoft.com/office/drawing/2014/main" id="{FAAF9015-DB48-3569-ECFF-CE77707838BE}"/>
              </a:ext>
            </a:extLst>
          </p:cNvPr>
          <p:cNvSpPr>
            <a:spLocks noGrp="1"/>
          </p:cNvSpPr>
          <p:nvPr>
            <p:ph type="ctrTitle"/>
          </p:nvPr>
        </p:nvSpPr>
        <p:spPr>
          <a:xfrm>
            <a:off x="1392691" y="220736"/>
            <a:ext cx="7576708" cy="486326"/>
          </a:xfrm>
        </p:spPr>
        <p:txBody>
          <a:bodyPr vert="horz">
            <a:noAutofit/>
          </a:bodyPr>
          <a:lstStyle/>
          <a:p>
            <a:r>
              <a:rPr lang="ja-JP" altLang="en-US" dirty="0"/>
              <a:t>申告書データを印刷して保存</a:t>
            </a:r>
          </a:p>
        </p:txBody>
      </p:sp>
      <p:sp>
        <p:nvSpPr>
          <p:cNvPr id="9" name="タイトル 1">
            <a:extLst>
              <a:ext uri="{FF2B5EF4-FFF2-40B4-BE49-F238E27FC236}">
                <a16:creationId xmlns:a16="http://schemas.microsoft.com/office/drawing/2014/main" id="{6320B7D3-1FA8-C579-AC09-F41821441E3B}"/>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3-J</a:t>
            </a:r>
          </a:p>
        </p:txBody>
      </p:sp>
      <p:sp>
        <p:nvSpPr>
          <p:cNvPr id="12" name="サブタイトル 2">
            <a:extLst>
              <a:ext uri="{FF2B5EF4-FFF2-40B4-BE49-F238E27FC236}">
                <a16:creationId xmlns:a16="http://schemas.microsoft.com/office/drawing/2014/main" id="{91DF49E9-0C79-CFD4-8BF9-7C3A0D01B837}"/>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en-US" altLang="ja-JP" sz="2200" dirty="0">
                <a:latin typeface="BIZ UDPゴシック" panose="020B0400000000000000" pitchFamily="50" charset="-128"/>
                <a:ea typeface="BIZ UDPゴシック" panose="020B0400000000000000" pitchFamily="50" charset="-128"/>
              </a:rPr>
              <a:t>STEP</a:t>
            </a:r>
            <a:r>
              <a:rPr lang="ja-JP" altLang="en-US" sz="2200" dirty="0">
                <a:latin typeface="BIZ UDPゴシック" panose="020B0400000000000000" pitchFamily="50" charset="-128"/>
                <a:ea typeface="BIZ UDPゴシック" panose="020B0400000000000000" pitchFamily="50" charset="-128"/>
              </a:rPr>
              <a:t>３ 送信票兼送付書等を印刷します</a:t>
            </a:r>
          </a:p>
        </p:txBody>
      </p:sp>
      <p:sp>
        <p:nvSpPr>
          <p:cNvPr id="2" name="四角形: 角を丸くする 1">
            <a:extLst>
              <a:ext uri="{FF2B5EF4-FFF2-40B4-BE49-F238E27FC236}">
                <a16:creationId xmlns:a16="http://schemas.microsoft.com/office/drawing/2014/main" id="{11A826B1-E736-F76B-E1EB-34BE31BD2892}"/>
              </a:ext>
            </a:extLst>
          </p:cNvPr>
          <p:cNvSpPr/>
          <p:nvPr/>
        </p:nvSpPr>
        <p:spPr>
          <a:xfrm>
            <a:off x="1154856" y="3021948"/>
            <a:ext cx="2603909" cy="1927237"/>
          </a:xfrm>
          <a:prstGeom prst="roundRect">
            <a:avLst>
              <a:gd name="adj" fmla="val 4568"/>
            </a:avLst>
          </a:prstGeom>
          <a:noFill/>
          <a:ln w="38100">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
        <p:nvSpPr>
          <p:cNvPr id="5" name="四角形: 角を丸くする 4">
            <a:extLst>
              <a:ext uri="{FF2B5EF4-FFF2-40B4-BE49-F238E27FC236}">
                <a16:creationId xmlns:a16="http://schemas.microsoft.com/office/drawing/2014/main" id="{D5D2BDCE-6B48-A08A-6A1B-A553A80B6871}"/>
              </a:ext>
            </a:extLst>
          </p:cNvPr>
          <p:cNvSpPr/>
          <p:nvPr/>
        </p:nvSpPr>
        <p:spPr>
          <a:xfrm>
            <a:off x="3040380" y="2742226"/>
            <a:ext cx="630932" cy="181486"/>
          </a:xfrm>
          <a:prstGeom prst="roundRect">
            <a:avLst>
              <a:gd name="adj" fmla="val 4568"/>
            </a:avLst>
          </a:prstGeom>
          <a:noFill/>
          <a:ln w="38100">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
        <p:nvSpPr>
          <p:cNvPr id="37" name="四角形: 角を丸くする 36">
            <a:extLst>
              <a:ext uri="{FF2B5EF4-FFF2-40B4-BE49-F238E27FC236}">
                <a16:creationId xmlns:a16="http://schemas.microsoft.com/office/drawing/2014/main" id="{C2C1FA4E-5462-C469-9C3C-0BF2431191D7}"/>
              </a:ext>
            </a:extLst>
          </p:cNvPr>
          <p:cNvSpPr/>
          <p:nvPr/>
        </p:nvSpPr>
        <p:spPr>
          <a:xfrm>
            <a:off x="6564155" y="3174349"/>
            <a:ext cx="499586" cy="620412"/>
          </a:xfrm>
          <a:prstGeom prst="roundRect">
            <a:avLst>
              <a:gd name="adj" fmla="val 4568"/>
            </a:avLst>
          </a:prstGeom>
          <a:noFill/>
          <a:ln w="38100">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
        <p:nvSpPr>
          <p:cNvPr id="38" name="四角形: 角を丸くする 37">
            <a:extLst>
              <a:ext uri="{FF2B5EF4-FFF2-40B4-BE49-F238E27FC236}">
                <a16:creationId xmlns:a16="http://schemas.microsoft.com/office/drawing/2014/main" id="{454757D1-8324-A3D9-A8F9-467AE0D27AF0}"/>
              </a:ext>
            </a:extLst>
          </p:cNvPr>
          <p:cNvSpPr/>
          <p:nvPr/>
        </p:nvSpPr>
        <p:spPr>
          <a:xfrm>
            <a:off x="5315330" y="4276688"/>
            <a:ext cx="2603909" cy="483540"/>
          </a:xfrm>
          <a:prstGeom prst="roundRect">
            <a:avLst>
              <a:gd name="adj" fmla="val 4568"/>
            </a:avLst>
          </a:prstGeom>
          <a:noFill/>
          <a:ln w="38100">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139167805"/>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9">
            <a:extLst>
              <a:ext uri="{FF2B5EF4-FFF2-40B4-BE49-F238E27FC236}">
                <a16:creationId xmlns:a16="http://schemas.microsoft.com/office/drawing/2014/main" id="{F5E39FFD-5B4A-B522-1293-FFA8DF2F84DF}"/>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5454185" y="2406593"/>
            <a:ext cx="2430000" cy="4294992"/>
          </a:xfrm>
          <a:prstGeom prst="rect">
            <a:avLst/>
          </a:prstGeom>
          <a:ln>
            <a:solidFill>
              <a:schemeClr val="tx1"/>
            </a:solidFill>
          </a:ln>
        </p:spPr>
      </p:pic>
      <p:pic>
        <p:nvPicPr>
          <p:cNvPr id="4" name="図 3">
            <a:extLst>
              <a:ext uri="{FF2B5EF4-FFF2-40B4-BE49-F238E27FC236}">
                <a16:creationId xmlns:a16="http://schemas.microsoft.com/office/drawing/2014/main" id="{7D6F0197-5630-7920-038E-8D1105485885}"/>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1248384" y="2385242"/>
            <a:ext cx="2430000" cy="4316342"/>
          </a:xfrm>
          <a:prstGeom prst="rect">
            <a:avLst/>
          </a:prstGeom>
          <a:ln>
            <a:solidFill>
              <a:schemeClr val="tx1"/>
            </a:solidFill>
          </a:ln>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cxnSp>
        <p:nvCxnSpPr>
          <p:cNvPr id="13" name="直線矢印コネクタ 12">
            <a:extLst>
              <a:ext uri="{FF2B5EF4-FFF2-40B4-BE49-F238E27FC236}">
                <a16:creationId xmlns:a16="http://schemas.microsoft.com/office/drawing/2014/main" id="{11DC774E-F204-D9F1-76AB-A4DD70DA345A}"/>
              </a:ext>
            </a:extLst>
          </p:cNvPr>
          <p:cNvCxnSpPr>
            <a:cxnSpLocks/>
          </p:cNvCxnSpPr>
          <p:nvPr/>
        </p:nvCxnSpPr>
        <p:spPr>
          <a:xfrm>
            <a:off x="435557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DFA45860-F023-30AF-2AE8-5C140AB3B3B3}"/>
              </a:ext>
            </a:extLst>
          </p:cNvPr>
          <p:cNvSpPr txBox="1"/>
          <p:nvPr/>
        </p:nvSpPr>
        <p:spPr>
          <a:xfrm>
            <a:off x="889484"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❶</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1" name="テキスト ボックス 20">
            <a:extLst>
              <a:ext uri="{FF2B5EF4-FFF2-40B4-BE49-F238E27FC236}">
                <a16:creationId xmlns:a16="http://schemas.microsoft.com/office/drawing/2014/main" id="{ABAC9FB8-BB58-939D-63EB-581C277E449C}"/>
              </a:ext>
            </a:extLst>
          </p:cNvPr>
          <p:cNvSpPr txBox="1"/>
          <p:nvPr/>
        </p:nvSpPr>
        <p:spPr>
          <a:xfrm>
            <a:off x="1412436" y="1512998"/>
            <a:ext cx="3347110" cy="755720"/>
          </a:xfrm>
          <a:prstGeom prst="rect">
            <a:avLst/>
          </a:prstGeom>
          <a:noFill/>
        </p:spPr>
        <p:txBody>
          <a:bodyPr wrap="square" lIns="91440" tIns="45720" rIns="91440" bIns="45720" rtlCol="0" anchor="t">
            <a:spAutoFit/>
          </a:bodyPr>
          <a:lstStyle/>
          <a:p>
            <a:pPr>
              <a:lnSpc>
                <a:spcPct val="130000"/>
              </a:lnSpc>
            </a:pPr>
            <a:r>
              <a:rPr lang="en-US" altLang="ja-JP"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入力データの</a:t>
            </a:r>
            <a:r>
              <a:rPr lang="ja-JP" altLang="en-US"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ダウンロードページへ</a:t>
            </a:r>
            <a:r>
              <a:rPr lang="en-US" altLang="ja-JP"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をダブルタップします</a:t>
            </a:r>
          </a:p>
        </p:txBody>
      </p:sp>
      <p:sp>
        <p:nvSpPr>
          <p:cNvPr id="26" name="テキスト ボックス 25">
            <a:extLst>
              <a:ext uri="{FF2B5EF4-FFF2-40B4-BE49-F238E27FC236}">
                <a16:creationId xmlns:a16="http://schemas.microsoft.com/office/drawing/2014/main" id="{38C1B4B9-C96A-6517-82E0-09DCD084FA95}"/>
              </a:ext>
            </a:extLst>
          </p:cNvPr>
          <p:cNvSpPr txBox="1"/>
          <p:nvPr/>
        </p:nvSpPr>
        <p:spPr>
          <a:xfrm>
            <a:off x="5093178" y="1512998"/>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❷</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31" name="テキスト ボックス 30">
            <a:extLst>
              <a:ext uri="{FF2B5EF4-FFF2-40B4-BE49-F238E27FC236}">
                <a16:creationId xmlns:a16="http://schemas.microsoft.com/office/drawing/2014/main" id="{9294E6C3-633E-05EF-F81B-0CB50EFC6506}"/>
              </a:ext>
            </a:extLst>
          </p:cNvPr>
          <p:cNvSpPr txBox="1"/>
          <p:nvPr/>
        </p:nvSpPr>
        <p:spPr>
          <a:xfrm>
            <a:off x="5607128" y="1512998"/>
            <a:ext cx="3536871" cy="755720"/>
          </a:xfrm>
          <a:prstGeom prst="rect">
            <a:avLst/>
          </a:prstGeom>
          <a:noFill/>
        </p:spPr>
        <p:txBody>
          <a:bodyPr wrap="square" rtlCol="0" anchor="t" anchorCtr="0">
            <a:spAutoFit/>
          </a:bodyPr>
          <a:lstStyle/>
          <a:p>
            <a:pPr>
              <a:lnSpc>
                <a:spcPct val="130000"/>
              </a:lnSpc>
            </a:pPr>
            <a:r>
              <a:rPr lang="en-US" altLang="ja-JP" sz="1800" dirty="0">
                <a:solidFill>
                  <a:prstClr val="black"/>
                </a:solidFill>
                <a:latin typeface="BIZ UDPゴシック" panose="020B0400000000000000" pitchFamily="50" charset="-128"/>
                <a:ea typeface="BIZ UDPゴシック" panose="020B0400000000000000" pitchFamily="50" charset="-128"/>
              </a:rPr>
              <a:t>｢</a:t>
            </a:r>
            <a:r>
              <a:rPr lang="ja-JP" altLang="en-US" sz="1800" dirty="0">
                <a:solidFill>
                  <a:prstClr val="black"/>
                </a:solidFill>
                <a:latin typeface="BIZ UDPゴシック" panose="020B0400000000000000" pitchFamily="50" charset="-128"/>
                <a:ea typeface="BIZ UDPゴシック" panose="020B0400000000000000" pitchFamily="50" charset="-128"/>
              </a:rPr>
              <a:t>入力データをダウンロードする</a:t>
            </a:r>
            <a:r>
              <a:rPr lang="en-US" altLang="ja-JP" sz="1800" dirty="0">
                <a:solidFill>
                  <a:prstClr val="black"/>
                </a:solidFill>
                <a:latin typeface="BIZ UDPゴシック" panose="020B0400000000000000" pitchFamily="50" charset="-128"/>
                <a:ea typeface="BIZ UDPゴシック" panose="020B0400000000000000" pitchFamily="50" charset="-128"/>
              </a:rPr>
              <a:t>｣</a:t>
            </a:r>
            <a:r>
              <a:rPr lang="ja-JP" altLang="en-US" sz="1800" dirty="0">
                <a:solidFill>
                  <a:prstClr val="black"/>
                </a:solidFill>
                <a:latin typeface="BIZ UDPゴシック" panose="020B0400000000000000" pitchFamily="50" charset="-128"/>
                <a:ea typeface="BIZ UDPゴシック" panose="020B0400000000000000" pitchFamily="50" charset="-128"/>
              </a:rPr>
              <a:t>をダブルタップします</a:t>
            </a:r>
          </a:p>
        </p:txBody>
      </p:sp>
      <p:sp>
        <p:nvSpPr>
          <p:cNvPr id="11" name="テキスト ボックス 10">
            <a:extLst>
              <a:ext uri="{FF2B5EF4-FFF2-40B4-BE49-F238E27FC236}">
                <a16:creationId xmlns:a16="http://schemas.microsoft.com/office/drawing/2014/main" id="{DFA932F7-1D1E-C771-8E8B-3518D5865EBF}"/>
              </a:ext>
            </a:extLst>
          </p:cNvPr>
          <p:cNvSpPr txBox="1"/>
          <p:nvPr/>
        </p:nvSpPr>
        <p:spPr>
          <a:xfrm>
            <a:off x="6522189" y="983661"/>
            <a:ext cx="2476471" cy="369332"/>
          </a:xfrm>
          <a:prstGeom prst="rect">
            <a:avLst/>
          </a:prstGeom>
          <a:solidFill>
            <a:schemeClr val="accent5">
              <a:lumMod val="60000"/>
              <a:lumOff val="40000"/>
            </a:schemeClr>
          </a:solidFill>
        </p:spPr>
        <p:txBody>
          <a:bodyPr wrap="square" rtlCol="0">
            <a:spAutoFit/>
          </a:bodyPr>
          <a:lstStyle>
            <a:defPPr>
              <a:defRPr lang="ja-JP"/>
            </a:defPPr>
            <a:lvl1pPr algn="ctr">
              <a:defRPr b="1">
                <a:latin typeface="BIZ UDPゴシック" panose="020B0400000000000000" pitchFamily="50" charset="-128"/>
                <a:ea typeface="BIZ UDPゴシック" panose="020B0400000000000000" pitchFamily="50" charset="-128"/>
                <a:cs typeface="Meiryo" charset="-128"/>
              </a:defRPr>
            </a:lvl1pPr>
          </a:lstStyle>
          <a:p>
            <a:r>
              <a:rPr lang="en-US" altLang="ja-JP" dirty="0"/>
              <a:t>iPhone</a:t>
            </a:r>
            <a:r>
              <a:rPr lang="ja-JP" altLang="en-US" dirty="0"/>
              <a:t>の場合</a:t>
            </a:r>
          </a:p>
        </p:txBody>
      </p:sp>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84</a:t>
            </a:r>
          </a:p>
        </p:txBody>
      </p:sp>
      <p:sp>
        <p:nvSpPr>
          <p:cNvPr id="8" name="タイトル 1">
            <a:extLst>
              <a:ext uri="{FF2B5EF4-FFF2-40B4-BE49-F238E27FC236}">
                <a16:creationId xmlns:a16="http://schemas.microsoft.com/office/drawing/2014/main" id="{FAAF9015-DB48-3569-ECFF-CE77707838BE}"/>
              </a:ext>
            </a:extLst>
          </p:cNvPr>
          <p:cNvSpPr>
            <a:spLocks noGrp="1"/>
          </p:cNvSpPr>
          <p:nvPr>
            <p:ph type="ctrTitle"/>
          </p:nvPr>
        </p:nvSpPr>
        <p:spPr>
          <a:xfrm>
            <a:off x="1392691" y="220736"/>
            <a:ext cx="7576708" cy="486326"/>
          </a:xfrm>
        </p:spPr>
        <p:txBody>
          <a:bodyPr vert="horz">
            <a:noAutofit/>
          </a:bodyPr>
          <a:lstStyle/>
          <a:p>
            <a:r>
              <a:rPr lang="ja-JP" altLang="en-US" dirty="0"/>
              <a:t>申告書データを印刷して保存</a:t>
            </a:r>
          </a:p>
        </p:txBody>
      </p:sp>
      <p:sp>
        <p:nvSpPr>
          <p:cNvPr id="9" name="タイトル 1">
            <a:extLst>
              <a:ext uri="{FF2B5EF4-FFF2-40B4-BE49-F238E27FC236}">
                <a16:creationId xmlns:a16="http://schemas.microsoft.com/office/drawing/2014/main" id="{6320B7D3-1FA8-C579-AC09-F41821441E3B}"/>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3-J</a:t>
            </a:r>
          </a:p>
        </p:txBody>
      </p:sp>
      <p:sp>
        <p:nvSpPr>
          <p:cNvPr id="24" name="サブタイトル 2">
            <a:extLst>
              <a:ext uri="{FF2B5EF4-FFF2-40B4-BE49-F238E27FC236}">
                <a16:creationId xmlns:a16="http://schemas.microsoft.com/office/drawing/2014/main" id="{9C60CF53-94B0-322D-16C2-2858CA197612}"/>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dirty="0">
                <a:latin typeface="BIZ UDPゴシック" panose="020B0400000000000000" pitchFamily="50" charset="-128"/>
                <a:ea typeface="BIZ UDPゴシック" panose="020B0400000000000000" pitchFamily="50" charset="-128"/>
              </a:rPr>
              <a:t>作成した申告書のデータを保存します</a:t>
            </a:r>
          </a:p>
        </p:txBody>
      </p:sp>
      <p:sp>
        <p:nvSpPr>
          <p:cNvPr id="5" name="四角形: 角を丸くする 4">
            <a:extLst>
              <a:ext uri="{FF2B5EF4-FFF2-40B4-BE49-F238E27FC236}">
                <a16:creationId xmlns:a16="http://schemas.microsoft.com/office/drawing/2014/main" id="{80A3444A-1EA6-1906-2826-8F2F79E796BF}"/>
              </a:ext>
            </a:extLst>
          </p:cNvPr>
          <p:cNvSpPr/>
          <p:nvPr/>
        </p:nvSpPr>
        <p:spPr>
          <a:xfrm>
            <a:off x="1161429" y="5349060"/>
            <a:ext cx="2603909" cy="584775"/>
          </a:xfrm>
          <a:prstGeom prst="roundRect">
            <a:avLst>
              <a:gd name="adj" fmla="val 4568"/>
            </a:avLst>
          </a:prstGeom>
          <a:noFill/>
          <a:ln w="38100">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
        <p:nvSpPr>
          <p:cNvPr id="6" name="四角形: 角を丸くする 5">
            <a:extLst>
              <a:ext uri="{FF2B5EF4-FFF2-40B4-BE49-F238E27FC236}">
                <a16:creationId xmlns:a16="http://schemas.microsoft.com/office/drawing/2014/main" id="{743576FF-C92E-C253-895B-57BD5ADC3D1E}"/>
              </a:ext>
            </a:extLst>
          </p:cNvPr>
          <p:cNvSpPr/>
          <p:nvPr/>
        </p:nvSpPr>
        <p:spPr>
          <a:xfrm>
            <a:off x="5368046" y="5646388"/>
            <a:ext cx="2603909" cy="483540"/>
          </a:xfrm>
          <a:prstGeom prst="roundRect">
            <a:avLst>
              <a:gd name="adj" fmla="val 4568"/>
            </a:avLst>
          </a:prstGeom>
          <a:noFill/>
          <a:ln w="38100">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836680487"/>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図 34">
            <a:extLst>
              <a:ext uri="{FF2B5EF4-FFF2-40B4-BE49-F238E27FC236}">
                <a16:creationId xmlns:a16="http://schemas.microsoft.com/office/drawing/2014/main" id="{DDEBE8DE-CC5D-2864-453D-A9CC2AC9738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461817" y="2397074"/>
            <a:ext cx="2432515" cy="4328535"/>
          </a:xfrm>
          <a:prstGeom prst="rect">
            <a:avLst/>
          </a:prstGeom>
          <a:ln>
            <a:solidFill>
              <a:schemeClr val="tx1"/>
            </a:solidFill>
          </a:ln>
        </p:spPr>
      </p:pic>
      <p:pic>
        <p:nvPicPr>
          <p:cNvPr id="30" name="図 29">
            <a:extLst>
              <a:ext uri="{FF2B5EF4-FFF2-40B4-BE49-F238E27FC236}">
                <a16:creationId xmlns:a16="http://schemas.microsoft.com/office/drawing/2014/main" id="{2E45BB6C-3566-DA70-EA1D-6AF60DFA31FE}"/>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233628" y="2427556"/>
            <a:ext cx="2432515" cy="4298053"/>
          </a:xfrm>
          <a:prstGeom prst="rect">
            <a:avLst/>
          </a:prstGeom>
          <a:ln>
            <a:solidFill>
              <a:schemeClr val="tx1"/>
            </a:solidFill>
          </a:ln>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cxnSp>
        <p:nvCxnSpPr>
          <p:cNvPr id="13" name="直線矢印コネクタ 12">
            <a:extLst>
              <a:ext uri="{FF2B5EF4-FFF2-40B4-BE49-F238E27FC236}">
                <a16:creationId xmlns:a16="http://schemas.microsoft.com/office/drawing/2014/main" id="{11DC774E-F204-D9F1-76AB-A4DD70DA345A}"/>
              </a:ext>
            </a:extLst>
          </p:cNvPr>
          <p:cNvCxnSpPr>
            <a:cxnSpLocks/>
          </p:cNvCxnSpPr>
          <p:nvPr/>
        </p:nvCxnSpPr>
        <p:spPr>
          <a:xfrm>
            <a:off x="435557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DFA45860-F023-30AF-2AE8-5C140AB3B3B3}"/>
              </a:ext>
            </a:extLst>
          </p:cNvPr>
          <p:cNvSpPr txBox="1"/>
          <p:nvPr/>
        </p:nvSpPr>
        <p:spPr>
          <a:xfrm>
            <a:off x="889484"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❸</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1" name="テキスト ボックス 20">
            <a:extLst>
              <a:ext uri="{FF2B5EF4-FFF2-40B4-BE49-F238E27FC236}">
                <a16:creationId xmlns:a16="http://schemas.microsoft.com/office/drawing/2014/main" id="{ABAC9FB8-BB58-939D-63EB-581C277E449C}"/>
              </a:ext>
            </a:extLst>
          </p:cNvPr>
          <p:cNvSpPr txBox="1"/>
          <p:nvPr/>
        </p:nvSpPr>
        <p:spPr>
          <a:xfrm>
            <a:off x="1412435" y="1512998"/>
            <a:ext cx="3532317" cy="755720"/>
          </a:xfrm>
          <a:prstGeom prst="rect">
            <a:avLst/>
          </a:prstGeom>
          <a:noFill/>
        </p:spPr>
        <p:txBody>
          <a:bodyPr wrap="square" lIns="91440" tIns="45720" rIns="91440" bIns="45720" rtlCol="0" anchor="t">
            <a:spAutoFit/>
          </a:bodyPr>
          <a:lstStyle/>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ダイヤログボックスの</a:t>
            </a:r>
            <a:r>
              <a:rPr lang="en-US" altLang="ja-JP"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ダウンロード</a:t>
            </a:r>
            <a:r>
              <a:rPr lang="en-US" altLang="ja-JP"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をダブルタップします</a:t>
            </a:r>
          </a:p>
        </p:txBody>
      </p:sp>
      <p:sp>
        <p:nvSpPr>
          <p:cNvPr id="26" name="テキスト ボックス 25">
            <a:extLst>
              <a:ext uri="{FF2B5EF4-FFF2-40B4-BE49-F238E27FC236}">
                <a16:creationId xmlns:a16="http://schemas.microsoft.com/office/drawing/2014/main" id="{38C1B4B9-C96A-6517-82E0-09DCD084FA95}"/>
              </a:ext>
            </a:extLst>
          </p:cNvPr>
          <p:cNvSpPr txBox="1"/>
          <p:nvPr/>
        </p:nvSpPr>
        <p:spPr>
          <a:xfrm>
            <a:off x="4858156" y="1512998"/>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❹</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31" name="テキスト ボックス 30">
            <a:extLst>
              <a:ext uri="{FF2B5EF4-FFF2-40B4-BE49-F238E27FC236}">
                <a16:creationId xmlns:a16="http://schemas.microsoft.com/office/drawing/2014/main" id="{9294E6C3-633E-05EF-F81B-0CB50EFC6506}"/>
              </a:ext>
            </a:extLst>
          </p:cNvPr>
          <p:cNvSpPr txBox="1"/>
          <p:nvPr/>
        </p:nvSpPr>
        <p:spPr>
          <a:xfrm>
            <a:off x="5257800" y="1512998"/>
            <a:ext cx="3886201" cy="755720"/>
          </a:xfrm>
          <a:prstGeom prst="rect">
            <a:avLst/>
          </a:prstGeom>
          <a:noFill/>
        </p:spPr>
        <p:txBody>
          <a:bodyPr wrap="square" rtlCol="0" anchor="t" anchorCtr="0">
            <a:spAutoFit/>
          </a:bodyPr>
          <a:lstStyle/>
          <a:p>
            <a:pPr>
              <a:lnSpc>
                <a:spcPct val="130000"/>
              </a:lnSpc>
            </a:pPr>
            <a:r>
              <a:rPr lang="ja-JP" altLang="en-US" sz="1800" dirty="0">
                <a:solidFill>
                  <a:prstClr val="black"/>
                </a:solidFill>
                <a:latin typeface="BIZ UDPゴシック" panose="020B0400000000000000" pitchFamily="50" charset="-128"/>
                <a:ea typeface="BIZ UDPゴシック" panose="020B0400000000000000" pitchFamily="50" charset="-128"/>
              </a:rPr>
              <a:t>ダウンロードファイルを確認するには</a:t>
            </a:r>
            <a:r>
              <a:rPr lang="en-US" altLang="ja-JP" sz="1800" dirty="0">
                <a:solidFill>
                  <a:prstClr val="black"/>
                </a:solidFill>
                <a:latin typeface="BIZ UDPゴシック" panose="020B0400000000000000" pitchFamily="50" charset="-128"/>
                <a:ea typeface="BIZ UDPゴシック" panose="020B0400000000000000" pitchFamily="50" charset="-128"/>
              </a:rPr>
              <a:t>｢↓｣</a:t>
            </a:r>
            <a:r>
              <a:rPr lang="ja-JP" altLang="en-US" sz="1800" dirty="0">
                <a:solidFill>
                  <a:prstClr val="black"/>
                </a:solidFill>
                <a:latin typeface="BIZ UDPゴシック" panose="020B0400000000000000" pitchFamily="50" charset="-128"/>
                <a:ea typeface="BIZ UDPゴシック" panose="020B0400000000000000" pitchFamily="50" charset="-128"/>
              </a:rPr>
              <a:t>のマークをダブルタップします</a:t>
            </a:r>
          </a:p>
        </p:txBody>
      </p:sp>
      <p:sp>
        <p:nvSpPr>
          <p:cNvPr id="11" name="テキスト ボックス 10">
            <a:extLst>
              <a:ext uri="{FF2B5EF4-FFF2-40B4-BE49-F238E27FC236}">
                <a16:creationId xmlns:a16="http://schemas.microsoft.com/office/drawing/2014/main" id="{DFA932F7-1D1E-C771-8E8B-3518D5865EBF}"/>
              </a:ext>
            </a:extLst>
          </p:cNvPr>
          <p:cNvSpPr txBox="1"/>
          <p:nvPr/>
        </p:nvSpPr>
        <p:spPr>
          <a:xfrm>
            <a:off x="6522189" y="983661"/>
            <a:ext cx="2476471" cy="369332"/>
          </a:xfrm>
          <a:prstGeom prst="rect">
            <a:avLst/>
          </a:prstGeom>
          <a:solidFill>
            <a:schemeClr val="accent5">
              <a:lumMod val="60000"/>
              <a:lumOff val="40000"/>
            </a:schemeClr>
          </a:solidFill>
        </p:spPr>
        <p:txBody>
          <a:bodyPr wrap="square" rtlCol="0">
            <a:spAutoFit/>
          </a:bodyPr>
          <a:lstStyle>
            <a:defPPr>
              <a:defRPr lang="ja-JP"/>
            </a:defPPr>
            <a:lvl1pPr algn="ctr">
              <a:defRPr b="1">
                <a:latin typeface="BIZ UDPゴシック" panose="020B0400000000000000" pitchFamily="50" charset="-128"/>
                <a:ea typeface="BIZ UDPゴシック" panose="020B0400000000000000" pitchFamily="50" charset="-128"/>
                <a:cs typeface="Meiryo" charset="-128"/>
              </a:defRPr>
            </a:lvl1pPr>
          </a:lstStyle>
          <a:p>
            <a:r>
              <a:rPr lang="en-US" altLang="ja-JP" dirty="0"/>
              <a:t>iPhone</a:t>
            </a:r>
            <a:r>
              <a:rPr lang="ja-JP" altLang="en-US" dirty="0"/>
              <a:t>の場合</a:t>
            </a:r>
          </a:p>
        </p:txBody>
      </p:sp>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85</a:t>
            </a:r>
          </a:p>
        </p:txBody>
      </p:sp>
      <p:sp>
        <p:nvSpPr>
          <p:cNvPr id="8" name="タイトル 1">
            <a:extLst>
              <a:ext uri="{FF2B5EF4-FFF2-40B4-BE49-F238E27FC236}">
                <a16:creationId xmlns:a16="http://schemas.microsoft.com/office/drawing/2014/main" id="{FAAF9015-DB48-3569-ECFF-CE77707838BE}"/>
              </a:ext>
            </a:extLst>
          </p:cNvPr>
          <p:cNvSpPr>
            <a:spLocks noGrp="1"/>
          </p:cNvSpPr>
          <p:nvPr>
            <p:ph type="ctrTitle"/>
          </p:nvPr>
        </p:nvSpPr>
        <p:spPr>
          <a:xfrm>
            <a:off x="1392691" y="220736"/>
            <a:ext cx="7576708" cy="486326"/>
          </a:xfrm>
        </p:spPr>
        <p:txBody>
          <a:bodyPr vert="horz">
            <a:noAutofit/>
          </a:bodyPr>
          <a:lstStyle/>
          <a:p>
            <a:r>
              <a:rPr lang="ja-JP" altLang="en-US" dirty="0"/>
              <a:t>申告書データを印刷して保存</a:t>
            </a:r>
          </a:p>
        </p:txBody>
      </p:sp>
      <p:sp>
        <p:nvSpPr>
          <p:cNvPr id="9" name="タイトル 1">
            <a:extLst>
              <a:ext uri="{FF2B5EF4-FFF2-40B4-BE49-F238E27FC236}">
                <a16:creationId xmlns:a16="http://schemas.microsoft.com/office/drawing/2014/main" id="{6320B7D3-1FA8-C579-AC09-F41821441E3B}"/>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3-J</a:t>
            </a:r>
          </a:p>
        </p:txBody>
      </p:sp>
      <p:sp>
        <p:nvSpPr>
          <p:cNvPr id="24" name="サブタイトル 2">
            <a:extLst>
              <a:ext uri="{FF2B5EF4-FFF2-40B4-BE49-F238E27FC236}">
                <a16:creationId xmlns:a16="http://schemas.microsoft.com/office/drawing/2014/main" id="{EBA0F34A-04FA-797B-A880-CE2A9AF8D434}"/>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dirty="0">
                <a:latin typeface="BIZ UDPゴシック" panose="020B0400000000000000" pitchFamily="50" charset="-128"/>
                <a:ea typeface="BIZ UDPゴシック" panose="020B0400000000000000" pitchFamily="50" charset="-128"/>
              </a:rPr>
              <a:t>作成した申告書のデータを保存します</a:t>
            </a:r>
          </a:p>
        </p:txBody>
      </p:sp>
      <p:sp>
        <p:nvSpPr>
          <p:cNvPr id="22" name="四角形: 角を丸くする 21">
            <a:extLst>
              <a:ext uri="{FF2B5EF4-FFF2-40B4-BE49-F238E27FC236}">
                <a16:creationId xmlns:a16="http://schemas.microsoft.com/office/drawing/2014/main" id="{FCDF75B0-E182-8F07-B971-6E795F795764}"/>
              </a:ext>
            </a:extLst>
          </p:cNvPr>
          <p:cNvSpPr/>
          <p:nvPr/>
        </p:nvSpPr>
        <p:spPr>
          <a:xfrm>
            <a:off x="5675710" y="6014833"/>
            <a:ext cx="423156" cy="357597"/>
          </a:xfrm>
          <a:prstGeom prst="roundRect">
            <a:avLst>
              <a:gd name="adj" fmla="val 4568"/>
            </a:avLst>
          </a:prstGeom>
          <a:noFill/>
          <a:ln w="38100">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
        <p:nvSpPr>
          <p:cNvPr id="6" name="四角形: 角を丸くする 5">
            <a:extLst>
              <a:ext uri="{FF2B5EF4-FFF2-40B4-BE49-F238E27FC236}">
                <a16:creationId xmlns:a16="http://schemas.microsoft.com/office/drawing/2014/main" id="{307F3DAD-E0ED-DE53-5191-7234C805327A}"/>
              </a:ext>
            </a:extLst>
          </p:cNvPr>
          <p:cNvSpPr/>
          <p:nvPr/>
        </p:nvSpPr>
        <p:spPr>
          <a:xfrm>
            <a:off x="2766060" y="3187230"/>
            <a:ext cx="727333" cy="241770"/>
          </a:xfrm>
          <a:prstGeom prst="roundRect">
            <a:avLst>
              <a:gd name="adj" fmla="val 4568"/>
            </a:avLst>
          </a:prstGeom>
          <a:noFill/>
          <a:ln w="38100">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948678822"/>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図 11">
            <a:extLst>
              <a:ext uri="{FF2B5EF4-FFF2-40B4-BE49-F238E27FC236}">
                <a16:creationId xmlns:a16="http://schemas.microsoft.com/office/drawing/2014/main" id="{DE25F0D8-0407-D6D8-987F-C7803AC3B85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633178" y="3817321"/>
            <a:ext cx="2564450" cy="506838"/>
          </a:xfrm>
          <a:prstGeom prst="rect">
            <a:avLst/>
          </a:prstGeom>
          <a:ln>
            <a:solidFill>
              <a:schemeClr val="tx1"/>
            </a:solidFill>
          </a:ln>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5" imgW="554" imgH="551" progId="TCLayout.ActiveDocument.1">
                  <p:embed/>
                </p:oleObj>
              </mc:Choice>
              <mc:Fallback>
                <p:oleObj name="think-cell スライド" r:id="rId5"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cxnSp>
        <p:nvCxnSpPr>
          <p:cNvPr id="13" name="直線矢印コネクタ 12">
            <a:extLst>
              <a:ext uri="{FF2B5EF4-FFF2-40B4-BE49-F238E27FC236}">
                <a16:creationId xmlns:a16="http://schemas.microsoft.com/office/drawing/2014/main" id="{11DC774E-F204-D9F1-76AB-A4DD70DA345A}"/>
              </a:ext>
            </a:extLst>
          </p:cNvPr>
          <p:cNvCxnSpPr>
            <a:cxnSpLocks/>
          </p:cNvCxnSpPr>
          <p:nvPr/>
        </p:nvCxnSpPr>
        <p:spPr>
          <a:xfrm>
            <a:off x="435557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DFA45860-F023-30AF-2AE8-5C140AB3B3B3}"/>
              </a:ext>
            </a:extLst>
          </p:cNvPr>
          <p:cNvSpPr txBox="1"/>
          <p:nvPr/>
        </p:nvSpPr>
        <p:spPr>
          <a:xfrm>
            <a:off x="889484"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❺</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1" name="テキスト ボックス 20">
            <a:extLst>
              <a:ext uri="{FF2B5EF4-FFF2-40B4-BE49-F238E27FC236}">
                <a16:creationId xmlns:a16="http://schemas.microsoft.com/office/drawing/2014/main" id="{ABAC9FB8-BB58-939D-63EB-581C277E449C}"/>
              </a:ext>
            </a:extLst>
          </p:cNvPr>
          <p:cNvSpPr txBox="1"/>
          <p:nvPr/>
        </p:nvSpPr>
        <p:spPr>
          <a:xfrm>
            <a:off x="1412435" y="1512998"/>
            <a:ext cx="3532317" cy="755720"/>
          </a:xfrm>
          <a:prstGeom prst="rect">
            <a:avLst/>
          </a:prstGeom>
          <a:noFill/>
        </p:spPr>
        <p:txBody>
          <a:bodyPr wrap="square" lIns="91440" tIns="45720" rIns="91440" bIns="45720" rtlCol="0" anchor="t">
            <a:spAutoFit/>
          </a:bodyPr>
          <a:lstStyle/>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「ダウンロード」をダブルタップ</a:t>
            </a:r>
            <a:endParaRPr lang="en-US" altLang="ja-JP"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します</a:t>
            </a:r>
          </a:p>
        </p:txBody>
      </p:sp>
      <p:sp>
        <p:nvSpPr>
          <p:cNvPr id="26" name="テキスト ボックス 25">
            <a:extLst>
              <a:ext uri="{FF2B5EF4-FFF2-40B4-BE49-F238E27FC236}">
                <a16:creationId xmlns:a16="http://schemas.microsoft.com/office/drawing/2014/main" id="{38C1B4B9-C96A-6517-82E0-09DCD084FA95}"/>
              </a:ext>
            </a:extLst>
          </p:cNvPr>
          <p:cNvSpPr txBox="1"/>
          <p:nvPr/>
        </p:nvSpPr>
        <p:spPr>
          <a:xfrm>
            <a:off x="5093178" y="1512998"/>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❻</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31" name="テキスト ボックス 30">
            <a:extLst>
              <a:ext uri="{FF2B5EF4-FFF2-40B4-BE49-F238E27FC236}">
                <a16:creationId xmlns:a16="http://schemas.microsoft.com/office/drawing/2014/main" id="{9294E6C3-633E-05EF-F81B-0CB50EFC6506}"/>
              </a:ext>
            </a:extLst>
          </p:cNvPr>
          <p:cNvSpPr txBox="1"/>
          <p:nvPr/>
        </p:nvSpPr>
        <p:spPr>
          <a:xfrm>
            <a:off x="5607129" y="1512998"/>
            <a:ext cx="3192520" cy="1115818"/>
          </a:xfrm>
          <a:prstGeom prst="rect">
            <a:avLst/>
          </a:prstGeom>
          <a:noFill/>
        </p:spPr>
        <p:txBody>
          <a:bodyPr wrap="square" rtlCol="0" anchor="t" anchorCtr="0">
            <a:spAutoFit/>
          </a:bodyPr>
          <a:lstStyle/>
          <a:p>
            <a:pPr>
              <a:lnSpc>
                <a:spcPct val="130000"/>
              </a:lnSpc>
            </a:pPr>
            <a:r>
              <a:rPr lang="ja-JP" altLang="en-US" sz="1800" dirty="0">
                <a:solidFill>
                  <a:prstClr val="black"/>
                </a:solidFill>
                <a:latin typeface="BIZ UDPゴシック" panose="020B0400000000000000" pitchFamily="50" charset="-128"/>
                <a:ea typeface="BIZ UDPゴシック" panose="020B0400000000000000" pitchFamily="50" charset="-128"/>
              </a:rPr>
              <a:t>虫眼鏡</a:t>
            </a:r>
            <a:r>
              <a:rPr lang="ja-JP" altLang="en-US" dirty="0">
                <a:solidFill>
                  <a:prstClr val="black"/>
                </a:solidFill>
                <a:latin typeface="BIZ UDPゴシック" panose="020B0400000000000000" pitchFamily="50" charset="-128"/>
                <a:ea typeface="BIZ UDPゴシック" panose="020B0400000000000000" pitchFamily="50" charset="-128"/>
              </a:rPr>
              <a:t>のマーク</a:t>
            </a:r>
            <a:r>
              <a:rPr lang="ja-JP" altLang="en-US" sz="1800" dirty="0">
                <a:solidFill>
                  <a:prstClr val="black"/>
                </a:solidFill>
                <a:latin typeface="BIZ UDPゴシック" panose="020B0400000000000000" pitchFamily="50" charset="-128"/>
                <a:ea typeface="BIZ UDPゴシック" panose="020B0400000000000000" pitchFamily="50" charset="-128"/>
              </a:rPr>
              <a:t>をダブルタップすると</a:t>
            </a:r>
            <a:r>
              <a:rPr lang="ja-JP" altLang="en-US" dirty="0">
                <a:solidFill>
                  <a:prstClr val="black"/>
                </a:solidFill>
                <a:latin typeface="BIZ UDPゴシック" panose="020B0400000000000000" pitchFamily="50" charset="-128"/>
                <a:ea typeface="BIZ UDPゴシック" panose="020B0400000000000000" pitchFamily="50" charset="-128"/>
              </a:rPr>
              <a:t>ダウンロード</a:t>
            </a:r>
            <a:r>
              <a:rPr lang="ja-JP" altLang="en-US" sz="1800" dirty="0">
                <a:solidFill>
                  <a:prstClr val="black"/>
                </a:solidFill>
                <a:latin typeface="BIZ UDPゴシック" panose="020B0400000000000000" pitchFamily="50" charset="-128"/>
                <a:ea typeface="BIZ UDPゴシック" panose="020B0400000000000000" pitchFamily="50" charset="-128"/>
              </a:rPr>
              <a:t>先のフォルダが表示されます</a:t>
            </a:r>
          </a:p>
        </p:txBody>
      </p:sp>
      <p:sp>
        <p:nvSpPr>
          <p:cNvPr id="11" name="テキスト ボックス 10">
            <a:extLst>
              <a:ext uri="{FF2B5EF4-FFF2-40B4-BE49-F238E27FC236}">
                <a16:creationId xmlns:a16="http://schemas.microsoft.com/office/drawing/2014/main" id="{DFA932F7-1D1E-C771-8E8B-3518D5865EBF}"/>
              </a:ext>
            </a:extLst>
          </p:cNvPr>
          <p:cNvSpPr txBox="1"/>
          <p:nvPr/>
        </p:nvSpPr>
        <p:spPr>
          <a:xfrm>
            <a:off x="6522189" y="983661"/>
            <a:ext cx="2476471" cy="369332"/>
          </a:xfrm>
          <a:prstGeom prst="rect">
            <a:avLst/>
          </a:prstGeom>
          <a:solidFill>
            <a:schemeClr val="accent5">
              <a:lumMod val="60000"/>
              <a:lumOff val="40000"/>
            </a:schemeClr>
          </a:solidFill>
        </p:spPr>
        <p:txBody>
          <a:bodyPr wrap="square" rtlCol="0">
            <a:spAutoFit/>
          </a:bodyPr>
          <a:lstStyle>
            <a:defPPr>
              <a:defRPr lang="ja-JP"/>
            </a:defPPr>
            <a:lvl1pPr algn="ctr">
              <a:defRPr b="1">
                <a:latin typeface="BIZ UDPゴシック" panose="020B0400000000000000" pitchFamily="50" charset="-128"/>
                <a:ea typeface="BIZ UDPゴシック" panose="020B0400000000000000" pitchFamily="50" charset="-128"/>
                <a:cs typeface="Meiryo" charset="-128"/>
              </a:defRPr>
            </a:lvl1pPr>
          </a:lstStyle>
          <a:p>
            <a:r>
              <a:rPr lang="en-US" altLang="ja-JP" dirty="0"/>
              <a:t>iPhone</a:t>
            </a:r>
            <a:r>
              <a:rPr lang="ja-JP" altLang="en-US" dirty="0"/>
              <a:t>の場合</a:t>
            </a:r>
          </a:p>
        </p:txBody>
      </p:sp>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86</a:t>
            </a:r>
          </a:p>
        </p:txBody>
      </p:sp>
      <p:sp>
        <p:nvSpPr>
          <p:cNvPr id="8" name="タイトル 1">
            <a:extLst>
              <a:ext uri="{FF2B5EF4-FFF2-40B4-BE49-F238E27FC236}">
                <a16:creationId xmlns:a16="http://schemas.microsoft.com/office/drawing/2014/main" id="{FAAF9015-DB48-3569-ECFF-CE77707838BE}"/>
              </a:ext>
            </a:extLst>
          </p:cNvPr>
          <p:cNvSpPr>
            <a:spLocks noGrp="1"/>
          </p:cNvSpPr>
          <p:nvPr>
            <p:ph type="ctrTitle"/>
          </p:nvPr>
        </p:nvSpPr>
        <p:spPr>
          <a:xfrm>
            <a:off x="1392691" y="220736"/>
            <a:ext cx="7576708" cy="486326"/>
          </a:xfrm>
        </p:spPr>
        <p:txBody>
          <a:bodyPr vert="horz">
            <a:noAutofit/>
          </a:bodyPr>
          <a:lstStyle/>
          <a:p>
            <a:r>
              <a:rPr lang="ja-JP" altLang="en-US" dirty="0"/>
              <a:t>申告書データを印刷して保存</a:t>
            </a:r>
          </a:p>
        </p:txBody>
      </p:sp>
      <p:sp>
        <p:nvSpPr>
          <p:cNvPr id="9" name="タイトル 1">
            <a:extLst>
              <a:ext uri="{FF2B5EF4-FFF2-40B4-BE49-F238E27FC236}">
                <a16:creationId xmlns:a16="http://schemas.microsoft.com/office/drawing/2014/main" id="{6320B7D3-1FA8-C579-AC09-F41821441E3B}"/>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3-J</a:t>
            </a:r>
          </a:p>
        </p:txBody>
      </p:sp>
      <p:sp>
        <p:nvSpPr>
          <p:cNvPr id="24" name="サブタイトル 2">
            <a:extLst>
              <a:ext uri="{FF2B5EF4-FFF2-40B4-BE49-F238E27FC236}">
                <a16:creationId xmlns:a16="http://schemas.microsoft.com/office/drawing/2014/main" id="{05926094-8DE7-1830-454B-CF49D7638D37}"/>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dirty="0">
                <a:latin typeface="BIZ UDPゴシック" panose="020B0400000000000000" pitchFamily="50" charset="-128"/>
                <a:ea typeface="BIZ UDPゴシック" panose="020B0400000000000000" pitchFamily="50" charset="-128"/>
              </a:rPr>
              <a:t>作成した申告書のデータを保存します</a:t>
            </a:r>
          </a:p>
        </p:txBody>
      </p:sp>
      <p:sp>
        <p:nvSpPr>
          <p:cNvPr id="45" name="四角形: 角を丸くする 44">
            <a:extLst>
              <a:ext uri="{FF2B5EF4-FFF2-40B4-BE49-F238E27FC236}">
                <a16:creationId xmlns:a16="http://schemas.microsoft.com/office/drawing/2014/main" id="{C6515EF9-5F19-FBE6-6792-459DAD97EDB6}"/>
              </a:ext>
            </a:extLst>
          </p:cNvPr>
          <p:cNvSpPr/>
          <p:nvPr/>
        </p:nvSpPr>
        <p:spPr>
          <a:xfrm>
            <a:off x="7849258" y="3955754"/>
            <a:ext cx="307839" cy="210364"/>
          </a:xfrm>
          <a:prstGeom prst="roundRect">
            <a:avLst>
              <a:gd name="adj" fmla="val 4568"/>
            </a:avLst>
          </a:prstGeom>
          <a:noFill/>
          <a:ln w="38100">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pic>
        <p:nvPicPr>
          <p:cNvPr id="4" name="図 3">
            <a:extLst>
              <a:ext uri="{FF2B5EF4-FFF2-40B4-BE49-F238E27FC236}">
                <a16:creationId xmlns:a16="http://schemas.microsoft.com/office/drawing/2014/main" id="{0567A14C-8819-7057-4B33-858589D8F3CE}"/>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1126824" y="3077599"/>
            <a:ext cx="2430000" cy="1986281"/>
          </a:xfrm>
          <a:prstGeom prst="rect">
            <a:avLst/>
          </a:prstGeom>
          <a:ln>
            <a:solidFill>
              <a:schemeClr val="tx1"/>
            </a:solidFill>
          </a:ln>
        </p:spPr>
      </p:pic>
      <p:sp>
        <p:nvSpPr>
          <p:cNvPr id="3" name="四角形: 角を丸くする 2">
            <a:extLst>
              <a:ext uri="{FF2B5EF4-FFF2-40B4-BE49-F238E27FC236}">
                <a16:creationId xmlns:a16="http://schemas.microsoft.com/office/drawing/2014/main" id="{3B8B8945-FF02-80D8-DD2D-5E039EB5A92E}"/>
              </a:ext>
            </a:extLst>
          </p:cNvPr>
          <p:cNvSpPr/>
          <p:nvPr/>
        </p:nvSpPr>
        <p:spPr>
          <a:xfrm>
            <a:off x="1126824" y="3210531"/>
            <a:ext cx="2233578" cy="359888"/>
          </a:xfrm>
          <a:prstGeom prst="roundRect">
            <a:avLst>
              <a:gd name="adj" fmla="val 4568"/>
            </a:avLst>
          </a:prstGeom>
          <a:noFill/>
          <a:ln w="38100">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6635714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descr="文字の書かれた紙&#10;&#10;AI によって生成されたコンテンツは間違っている可能性があります。">
            <a:extLst>
              <a:ext uri="{FF2B5EF4-FFF2-40B4-BE49-F238E27FC236}">
                <a16:creationId xmlns:a16="http://schemas.microsoft.com/office/drawing/2014/main" id="{856241A2-27FA-1CE7-CD78-84EB0C80E8DD}"/>
              </a:ext>
            </a:extLst>
          </p:cNvPr>
          <p:cNvPicPr>
            <a:picLocks noChangeAspect="1"/>
          </p:cNvPicPr>
          <p:nvPr/>
        </p:nvPicPr>
        <p:blipFill>
          <a:blip r:embed="rId4" cstate="screen">
            <a:extLst>
              <a:ext uri="{28A0092B-C50C-407E-A947-70E740481C1C}">
                <a14:useLocalDpi xmlns:a14="http://schemas.microsoft.com/office/drawing/2010/main"/>
              </a:ext>
            </a:extLst>
          </a:blip>
          <a:srcRect t="3964"/>
          <a:stretch/>
        </p:blipFill>
        <p:spPr>
          <a:xfrm>
            <a:off x="5655450" y="2347333"/>
            <a:ext cx="2107116" cy="4379258"/>
          </a:xfrm>
          <a:prstGeom prst="rect">
            <a:avLst/>
          </a:prstGeom>
          <a:ln w="12700">
            <a:solidFill>
              <a:schemeClr val="tx1"/>
            </a:solidFill>
          </a:ln>
        </p:spPr>
      </p:pic>
      <p:pic>
        <p:nvPicPr>
          <p:cNvPr id="3" name="図 2" descr="文字の書かれた紙&#10;&#10;AI によって生成されたコンテンツは間違っている可能性があります。">
            <a:extLst>
              <a:ext uri="{FF2B5EF4-FFF2-40B4-BE49-F238E27FC236}">
                <a16:creationId xmlns:a16="http://schemas.microsoft.com/office/drawing/2014/main" id="{714F1E74-DE67-2625-11BA-BC8E13D9358B}"/>
              </a:ext>
            </a:extLst>
          </p:cNvPr>
          <p:cNvPicPr>
            <a:picLocks noChangeAspect="1"/>
          </p:cNvPicPr>
          <p:nvPr/>
        </p:nvPicPr>
        <p:blipFill>
          <a:blip r:embed="rId4" cstate="screen">
            <a:extLst>
              <a:ext uri="{28A0092B-C50C-407E-A947-70E740481C1C}">
                <a14:useLocalDpi xmlns:a14="http://schemas.microsoft.com/office/drawing/2010/main"/>
              </a:ext>
            </a:extLst>
          </a:blip>
          <a:srcRect t="3964"/>
          <a:stretch/>
        </p:blipFill>
        <p:spPr>
          <a:xfrm>
            <a:off x="1412435" y="2347333"/>
            <a:ext cx="2107116" cy="4379258"/>
          </a:xfrm>
          <a:prstGeom prst="rect">
            <a:avLst/>
          </a:prstGeom>
          <a:ln w="12700">
            <a:solidFill>
              <a:schemeClr val="tx1"/>
            </a:solidFill>
          </a:ln>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5" imgW="554" imgH="551" progId="TCLayout.ActiveDocument.1">
                  <p:embed/>
                </p:oleObj>
              </mc:Choice>
              <mc:Fallback>
                <p:oleObj name="think-cell スライド" r:id="rId5"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4" name="テキスト ボックス 13">
            <a:extLst>
              <a:ext uri="{FF2B5EF4-FFF2-40B4-BE49-F238E27FC236}">
                <a16:creationId xmlns:a16="http://schemas.microsoft.com/office/drawing/2014/main" id="{DFA45860-F023-30AF-2AE8-5C140AB3B3B3}"/>
              </a:ext>
            </a:extLst>
          </p:cNvPr>
          <p:cNvSpPr txBox="1"/>
          <p:nvPr/>
        </p:nvSpPr>
        <p:spPr>
          <a:xfrm>
            <a:off x="889484"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❸</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1" name="テキスト ボックス 20">
            <a:extLst>
              <a:ext uri="{FF2B5EF4-FFF2-40B4-BE49-F238E27FC236}">
                <a16:creationId xmlns:a16="http://schemas.microsoft.com/office/drawing/2014/main" id="{ABAC9FB8-BB58-939D-63EB-581C277E449C}"/>
              </a:ext>
            </a:extLst>
          </p:cNvPr>
          <p:cNvSpPr txBox="1"/>
          <p:nvPr/>
        </p:nvSpPr>
        <p:spPr>
          <a:xfrm>
            <a:off x="1412435" y="1512998"/>
            <a:ext cx="2798057" cy="755720"/>
          </a:xfrm>
          <a:prstGeom prst="rect">
            <a:avLst/>
          </a:prstGeom>
          <a:noFill/>
        </p:spPr>
        <p:txBody>
          <a:bodyPr wrap="square" lIns="91440" tIns="45720" rIns="91440" bIns="45720" rtlCol="0" anchor="t">
            <a:spAutoFit/>
          </a:bodyPr>
          <a:lstStyle/>
          <a:p>
            <a:pPr>
              <a:lnSpc>
                <a:spcPct val="130000"/>
              </a:lnSpc>
            </a:pPr>
            <a:r>
              <a:rPr lang="en-US" altLang="ja-JP" sz="1800" dirty="0">
                <a:solidFill>
                  <a:prstClr val="black"/>
                </a:solidFill>
                <a:latin typeface="BIZ UDPゴシック" panose="020B0400000000000000" pitchFamily="50" charset="-128"/>
                <a:ea typeface="BIZ UDPゴシック" panose="020B0400000000000000" pitchFamily="50" charset="-128"/>
              </a:rPr>
              <a:t>｢</a:t>
            </a:r>
            <a:r>
              <a:rPr lang="ja-JP" altLang="en-US" sz="1800" dirty="0">
                <a:solidFill>
                  <a:prstClr val="black"/>
                </a:solidFill>
                <a:latin typeface="BIZ UDPゴシック" panose="020B0400000000000000" pitchFamily="50" charset="-128"/>
                <a:ea typeface="BIZ UDPゴシック" panose="020B0400000000000000" pitchFamily="50" charset="-128"/>
              </a:rPr>
              <a:t>作成コーナー</a:t>
            </a:r>
            <a:r>
              <a:rPr lang="en-US" altLang="ja-JP" sz="1800" dirty="0">
                <a:solidFill>
                  <a:prstClr val="black"/>
                </a:solidFill>
                <a:latin typeface="BIZ UDPゴシック" panose="020B0400000000000000" pitchFamily="50" charset="-128"/>
                <a:ea typeface="BIZ UDPゴシック" panose="020B0400000000000000" pitchFamily="50" charset="-128"/>
              </a:rPr>
              <a:t>｣</a:t>
            </a:r>
            <a:r>
              <a:rPr lang="ja-JP" altLang="en-US" sz="1800" dirty="0">
                <a:solidFill>
                  <a:prstClr val="black"/>
                </a:solidFill>
                <a:latin typeface="BIZ UDPゴシック" panose="020B0400000000000000" pitchFamily="50" charset="-128"/>
                <a:ea typeface="BIZ UDPゴシック" panose="020B0400000000000000" pitchFamily="50" charset="-128"/>
              </a:rPr>
              <a:t>と入力</a:t>
            </a:r>
            <a:endParaRPr lang="en-US" altLang="ja-JP" sz="1800" dirty="0">
              <a:solidFill>
                <a:prstClr val="black"/>
              </a:solidFill>
              <a:latin typeface="BIZ UDPゴシック" panose="020B0400000000000000" pitchFamily="50" charset="-128"/>
              <a:ea typeface="BIZ UDPゴシック" panose="020B0400000000000000" pitchFamily="50" charset="-128"/>
            </a:endParaRPr>
          </a:p>
          <a:p>
            <a:pPr>
              <a:lnSpc>
                <a:spcPct val="130000"/>
              </a:lnSpc>
            </a:pPr>
            <a:r>
              <a:rPr lang="ja-JP" altLang="en-US" sz="1800" dirty="0">
                <a:solidFill>
                  <a:prstClr val="black"/>
                </a:solidFill>
                <a:latin typeface="BIZ UDPゴシック" panose="020B0400000000000000" pitchFamily="50" charset="-128"/>
                <a:ea typeface="BIZ UDPゴシック" panose="020B0400000000000000" pitchFamily="50" charset="-128"/>
              </a:rPr>
              <a:t>します</a:t>
            </a:r>
          </a:p>
        </p:txBody>
      </p:sp>
      <p:sp>
        <p:nvSpPr>
          <p:cNvPr id="26" name="テキスト ボックス 25">
            <a:extLst>
              <a:ext uri="{FF2B5EF4-FFF2-40B4-BE49-F238E27FC236}">
                <a16:creationId xmlns:a16="http://schemas.microsoft.com/office/drawing/2014/main" id="{38C1B4B9-C96A-6517-82E0-09DCD084FA95}"/>
              </a:ext>
            </a:extLst>
          </p:cNvPr>
          <p:cNvSpPr txBox="1"/>
          <p:nvPr/>
        </p:nvSpPr>
        <p:spPr>
          <a:xfrm>
            <a:off x="5093178" y="1512998"/>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❹</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11" name="テキスト ボックス 10">
            <a:extLst>
              <a:ext uri="{FF2B5EF4-FFF2-40B4-BE49-F238E27FC236}">
                <a16:creationId xmlns:a16="http://schemas.microsoft.com/office/drawing/2014/main" id="{DFA932F7-1D1E-C771-8E8B-3518D5865EBF}"/>
              </a:ext>
            </a:extLst>
          </p:cNvPr>
          <p:cNvSpPr txBox="1"/>
          <p:nvPr/>
        </p:nvSpPr>
        <p:spPr>
          <a:xfrm>
            <a:off x="6522189" y="983661"/>
            <a:ext cx="2476471" cy="369332"/>
          </a:xfrm>
          <a:prstGeom prst="rect">
            <a:avLst/>
          </a:prstGeom>
          <a:solidFill>
            <a:schemeClr val="accent5">
              <a:lumMod val="60000"/>
              <a:lumOff val="40000"/>
            </a:schemeClr>
          </a:solidFill>
        </p:spPr>
        <p:txBody>
          <a:bodyPr wrap="square" rtlCol="0">
            <a:spAutoFit/>
          </a:bodyPr>
          <a:lstStyle>
            <a:defPPr>
              <a:defRPr lang="ja-JP"/>
            </a:defPPr>
            <a:lvl1pPr algn="ctr">
              <a:defRPr b="1">
                <a:latin typeface="BIZ UDPゴシック" panose="020B0400000000000000" pitchFamily="50" charset="-128"/>
                <a:ea typeface="BIZ UDPゴシック" panose="020B0400000000000000" pitchFamily="50" charset="-128"/>
                <a:cs typeface="Meiryo" charset="-128"/>
              </a:defRPr>
            </a:lvl1pPr>
          </a:lstStyle>
          <a:p>
            <a:r>
              <a:rPr lang="en-US" altLang="ja-JP" dirty="0"/>
              <a:t>iPhone</a:t>
            </a:r>
            <a:r>
              <a:rPr lang="ja-JP" altLang="en-US" dirty="0"/>
              <a:t>の場合</a:t>
            </a:r>
          </a:p>
        </p:txBody>
      </p:sp>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1800" dirty="0">
                <a:solidFill>
                  <a:schemeClr val="accent1"/>
                </a:solidFill>
                <a:latin typeface="BIZ UDPゴシック" panose="020B0400000000000000" pitchFamily="50" charset="-128"/>
                <a:ea typeface="BIZ UDPゴシック" panose="020B0400000000000000" pitchFamily="50" charset="-128"/>
              </a:rPr>
              <a:t>６</a:t>
            </a:r>
            <a:endParaRPr lang="en-US" altLang="ja-JP" sz="1800" dirty="0">
              <a:solidFill>
                <a:schemeClr val="accent1"/>
              </a:solidFill>
              <a:latin typeface="BIZ UDPゴシック" panose="020B0400000000000000" pitchFamily="50" charset="-128"/>
              <a:ea typeface="BIZ UDPゴシック" panose="020B0400000000000000" pitchFamily="50" charset="-128"/>
            </a:endParaRPr>
          </a:p>
        </p:txBody>
      </p:sp>
      <p:sp>
        <p:nvSpPr>
          <p:cNvPr id="8" name="タイトル 1">
            <a:extLst>
              <a:ext uri="{FF2B5EF4-FFF2-40B4-BE49-F238E27FC236}">
                <a16:creationId xmlns:a16="http://schemas.microsoft.com/office/drawing/2014/main" id="{FAAF9015-DB48-3569-ECFF-CE77707838BE}"/>
              </a:ext>
            </a:extLst>
          </p:cNvPr>
          <p:cNvSpPr>
            <a:spLocks noGrp="1"/>
          </p:cNvSpPr>
          <p:nvPr>
            <p:ph type="ctrTitle"/>
          </p:nvPr>
        </p:nvSpPr>
        <p:spPr>
          <a:xfrm>
            <a:off x="1392691" y="397712"/>
            <a:ext cx="7576708" cy="486326"/>
          </a:xfrm>
        </p:spPr>
        <p:txBody>
          <a:bodyPr vert="horz">
            <a:noAutofit/>
          </a:bodyPr>
          <a:lstStyle/>
          <a:p>
            <a:r>
              <a:rPr lang="ja-JP" altLang="en-US" dirty="0"/>
              <a:t>国税庁の確定申告書等作成コーナーに</a:t>
            </a:r>
            <a:br>
              <a:rPr lang="ja-JP" altLang="en-US" dirty="0"/>
            </a:br>
            <a:r>
              <a:rPr lang="ja-JP" altLang="en-US" dirty="0"/>
              <a:t>アクセスして作成開始</a:t>
            </a:r>
          </a:p>
        </p:txBody>
      </p:sp>
      <p:sp>
        <p:nvSpPr>
          <p:cNvPr id="9" name="タイトル 1">
            <a:extLst>
              <a:ext uri="{FF2B5EF4-FFF2-40B4-BE49-F238E27FC236}">
                <a16:creationId xmlns:a16="http://schemas.microsoft.com/office/drawing/2014/main" id="{6320B7D3-1FA8-C579-AC09-F41821441E3B}"/>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3-B</a:t>
            </a:r>
          </a:p>
        </p:txBody>
      </p:sp>
      <p:sp>
        <p:nvSpPr>
          <p:cNvPr id="10" name="四角形: 角を丸くする 9">
            <a:extLst>
              <a:ext uri="{FF2B5EF4-FFF2-40B4-BE49-F238E27FC236}">
                <a16:creationId xmlns:a16="http://schemas.microsoft.com/office/drawing/2014/main" id="{6079EC19-BBD9-760E-05DE-0D2CB0A551A3}"/>
              </a:ext>
            </a:extLst>
          </p:cNvPr>
          <p:cNvSpPr/>
          <p:nvPr/>
        </p:nvSpPr>
        <p:spPr>
          <a:xfrm>
            <a:off x="1322468" y="4528226"/>
            <a:ext cx="2286494" cy="433484"/>
          </a:xfrm>
          <a:prstGeom prst="roundRect">
            <a:avLst>
              <a:gd name="adj" fmla="val 22676"/>
            </a:avLst>
          </a:prstGeom>
          <a:noFill/>
          <a:ln w="38100">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
        <p:nvSpPr>
          <p:cNvPr id="39" name="テキスト ボックス 38">
            <a:extLst>
              <a:ext uri="{FF2B5EF4-FFF2-40B4-BE49-F238E27FC236}">
                <a16:creationId xmlns:a16="http://schemas.microsoft.com/office/drawing/2014/main" id="{36C79CD0-435F-F1C4-8706-869411EA8AE3}"/>
              </a:ext>
            </a:extLst>
          </p:cNvPr>
          <p:cNvSpPr txBox="1"/>
          <p:nvPr/>
        </p:nvSpPr>
        <p:spPr>
          <a:xfrm>
            <a:off x="5607129" y="1512998"/>
            <a:ext cx="3192520" cy="755720"/>
          </a:xfrm>
          <a:prstGeom prst="rect">
            <a:avLst/>
          </a:prstGeom>
          <a:noFill/>
        </p:spPr>
        <p:txBody>
          <a:bodyPr wrap="square" rtlCol="0" anchor="t" anchorCtr="0">
            <a:spAutoFit/>
          </a:bodyPr>
          <a:lstStyle/>
          <a:p>
            <a:pPr>
              <a:lnSpc>
                <a:spcPct val="130000"/>
              </a:lnSpc>
            </a:pPr>
            <a:r>
              <a:rPr lang="ja-JP" altLang="en-US" sz="1800" dirty="0">
                <a:solidFill>
                  <a:prstClr val="black"/>
                </a:solidFill>
                <a:latin typeface="BIZ UDPゴシック" panose="020B0400000000000000" pitchFamily="50" charset="-128"/>
                <a:ea typeface="BIZ UDPゴシック" panose="020B0400000000000000" pitchFamily="50" charset="-128"/>
              </a:rPr>
              <a:t>画面右下の「→」を</a:t>
            </a:r>
            <a:endParaRPr lang="en-US" altLang="ja-JP" sz="1800" dirty="0">
              <a:solidFill>
                <a:prstClr val="black"/>
              </a:solidFill>
              <a:latin typeface="BIZ UDPゴシック" panose="020B0400000000000000" pitchFamily="50" charset="-128"/>
              <a:ea typeface="BIZ UDPゴシック" panose="020B0400000000000000" pitchFamily="50" charset="-128"/>
            </a:endParaRPr>
          </a:p>
          <a:p>
            <a:pPr>
              <a:lnSpc>
                <a:spcPct val="130000"/>
              </a:lnSpc>
            </a:pPr>
            <a:r>
              <a:rPr lang="ja-JP" altLang="en-US" sz="1800" dirty="0">
                <a:solidFill>
                  <a:prstClr val="black"/>
                </a:solidFill>
                <a:latin typeface="BIZ UDPゴシック" panose="020B0400000000000000" pitchFamily="50" charset="-128"/>
                <a:ea typeface="BIZ UDPゴシック" panose="020B0400000000000000" pitchFamily="50" charset="-128"/>
              </a:rPr>
              <a:t>ダブルタップ</a:t>
            </a:r>
            <a:r>
              <a:rPr lang="ja-JP" altLang="en-US" dirty="0">
                <a:solidFill>
                  <a:prstClr val="black"/>
                </a:solidFill>
                <a:latin typeface="BIZ UDPゴシック" panose="020B0400000000000000" pitchFamily="50" charset="-128"/>
                <a:ea typeface="BIZ UDPゴシック" panose="020B0400000000000000" pitchFamily="50" charset="-128"/>
              </a:rPr>
              <a:t>します</a:t>
            </a:r>
            <a:endParaRPr lang="en-US" altLang="ja-JP" sz="1800" dirty="0">
              <a:solidFill>
                <a:prstClr val="black"/>
              </a:solidFill>
              <a:latin typeface="BIZ UDPゴシック" panose="020B0400000000000000" pitchFamily="50" charset="-128"/>
              <a:ea typeface="BIZ UDPゴシック" panose="020B0400000000000000" pitchFamily="50" charset="-128"/>
            </a:endParaRPr>
          </a:p>
        </p:txBody>
      </p:sp>
      <p:cxnSp>
        <p:nvCxnSpPr>
          <p:cNvPr id="13" name="直線矢印コネクタ 12">
            <a:extLst>
              <a:ext uri="{FF2B5EF4-FFF2-40B4-BE49-F238E27FC236}">
                <a16:creationId xmlns:a16="http://schemas.microsoft.com/office/drawing/2014/main" id="{304B175C-B407-EF82-B89F-6D7C92A50DA9}"/>
              </a:ext>
            </a:extLst>
          </p:cNvPr>
          <p:cNvCxnSpPr>
            <a:cxnSpLocks/>
          </p:cNvCxnSpPr>
          <p:nvPr/>
        </p:nvCxnSpPr>
        <p:spPr>
          <a:xfrm>
            <a:off x="435557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6" name="サブタイトル 2">
            <a:extLst>
              <a:ext uri="{FF2B5EF4-FFF2-40B4-BE49-F238E27FC236}">
                <a16:creationId xmlns:a16="http://schemas.microsoft.com/office/drawing/2014/main" id="{13B9D952-1CC3-65CB-FCEA-722FBCD2BCFC}"/>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dirty="0">
                <a:latin typeface="BIZ UDPゴシック" panose="020B0400000000000000" pitchFamily="50" charset="-128"/>
                <a:ea typeface="BIZ UDPゴシック" panose="020B0400000000000000" pitchFamily="50" charset="-128"/>
              </a:rPr>
              <a:t>確定申告書等作成コーナーにアクセスしましょう</a:t>
            </a:r>
          </a:p>
        </p:txBody>
      </p:sp>
      <p:sp>
        <p:nvSpPr>
          <p:cNvPr id="42" name="四角形: 角を丸くする 41">
            <a:extLst>
              <a:ext uri="{FF2B5EF4-FFF2-40B4-BE49-F238E27FC236}">
                <a16:creationId xmlns:a16="http://schemas.microsoft.com/office/drawing/2014/main" id="{9E80A113-BB85-C8B2-62CD-32128E83EF0B}"/>
              </a:ext>
            </a:extLst>
          </p:cNvPr>
          <p:cNvSpPr/>
          <p:nvPr/>
        </p:nvSpPr>
        <p:spPr>
          <a:xfrm>
            <a:off x="7255831" y="5717720"/>
            <a:ext cx="506735" cy="698864"/>
          </a:xfrm>
          <a:prstGeom prst="roundRect">
            <a:avLst>
              <a:gd name="adj" fmla="val 22676"/>
            </a:avLst>
          </a:prstGeom>
          <a:noFill/>
          <a:ln w="38100">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3673132025"/>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9">
            <a:extLst>
              <a:ext uri="{FF2B5EF4-FFF2-40B4-BE49-F238E27FC236}">
                <a16:creationId xmlns:a16="http://schemas.microsoft.com/office/drawing/2014/main" id="{49994CE6-1359-A4E4-2CFB-331BC0FEB752}"/>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5449561" y="2401880"/>
            <a:ext cx="2430000" cy="4330007"/>
          </a:xfrm>
          <a:prstGeom prst="rect">
            <a:avLst/>
          </a:prstGeom>
          <a:ln>
            <a:solidFill>
              <a:schemeClr val="tx1"/>
            </a:solidFill>
          </a:ln>
        </p:spPr>
      </p:pic>
      <p:pic>
        <p:nvPicPr>
          <p:cNvPr id="16" name="図 15">
            <a:extLst>
              <a:ext uri="{FF2B5EF4-FFF2-40B4-BE49-F238E27FC236}">
                <a16:creationId xmlns:a16="http://schemas.microsoft.com/office/drawing/2014/main" id="{AD329277-DB96-B820-FC8F-CFFECB14AEB2}"/>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1235093" y="2401881"/>
            <a:ext cx="2430000" cy="4322439"/>
          </a:xfrm>
          <a:prstGeom prst="rect">
            <a:avLst/>
          </a:prstGeom>
          <a:ln>
            <a:solidFill>
              <a:schemeClr val="tx1"/>
            </a:solidFill>
          </a:ln>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cxnSp>
        <p:nvCxnSpPr>
          <p:cNvPr id="13" name="直線矢印コネクタ 12">
            <a:extLst>
              <a:ext uri="{FF2B5EF4-FFF2-40B4-BE49-F238E27FC236}">
                <a16:creationId xmlns:a16="http://schemas.microsoft.com/office/drawing/2014/main" id="{11DC774E-F204-D9F1-76AB-A4DD70DA345A}"/>
              </a:ext>
            </a:extLst>
          </p:cNvPr>
          <p:cNvCxnSpPr>
            <a:cxnSpLocks/>
          </p:cNvCxnSpPr>
          <p:nvPr/>
        </p:nvCxnSpPr>
        <p:spPr>
          <a:xfrm>
            <a:off x="435557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DFA45860-F023-30AF-2AE8-5C140AB3B3B3}"/>
              </a:ext>
            </a:extLst>
          </p:cNvPr>
          <p:cNvSpPr txBox="1"/>
          <p:nvPr/>
        </p:nvSpPr>
        <p:spPr>
          <a:xfrm>
            <a:off x="889484"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❼</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1" name="テキスト ボックス 20">
            <a:extLst>
              <a:ext uri="{FF2B5EF4-FFF2-40B4-BE49-F238E27FC236}">
                <a16:creationId xmlns:a16="http://schemas.microsoft.com/office/drawing/2014/main" id="{ABAC9FB8-BB58-939D-63EB-581C277E449C}"/>
              </a:ext>
            </a:extLst>
          </p:cNvPr>
          <p:cNvSpPr txBox="1"/>
          <p:nvPr/>
        </p:nvSpPr>
        <p:spPr>
          <a:xfrm>
            <a:off x="1412435" y="1512998"/>
            <a:ext cx="3042607" cy="395621"/>
          </a:xfrm>
          <a:prstGeom prst="rect">
            <a:avLst/>
          </a:prstGeom>
          <a:noFill/>
        </p:spPr>
        <p:txBody>
          <a:bodyPr wrap="square" lIns="91440" tIns="45720" rIns="91440" bIns="45720" rtlCol="0" anchor="t">
            <a:spAutoFit/>
          </a:bodyPr>
          <a:lstStyle/>
          <a:p>
            <a:pPr>
              <a:lnSpc>
                <a:spcPct val="130000"/>
              </a:lnSpc>
            </a:pPr>
            <a:r>
              <a:rPr lang="en-US" altLang="ja-JP"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戻る」をダブルタップします</a:t>
            </a:r>
          </a:p>
        </p:txBody>
      </p:sp>
      <p:sp>
        <p:nvSpPr>
          <p:cNvPr id="26" name="テキスト ボックス 25">
            <a:extLst>
              <a:ext uri="{FF2B5EF4-FFF2-40B4-BE49-F238E27FC236}">
                <a16:creationId xmlns:a16="http://schemas.microsoft.com/office/drawing/2014/main" id="{38C1B4B9-C96A-6517-82E0-09DCD084FA95}"/>
              </a:ext>
            </a:extLst>
          </p:cNvPr>
          <p:cNvSpPr txBox="1"/>
          <p:nvPr/>
        </p:nvSpPr>
        <p:spPr>
          <a:xfrm>
            <a:off x="5093178" y="1512998"/>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❽</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31" name="テキスト ボックス 30">
            <a:extLst>
              <a:ext uri="{FF2B5EF4-FFF2-40B4-BE49-F238E27FC236}">
                <a16:creationId xmlns:a16="http://schemas.microsoft.com/office/drawing/2014/main" id="{9294E6C3-633E-05EF-F81B-0CB50EFC6506}"/>
              </a:ext>
            </a:extLst>
          </p:cNvPr>
          <p:cNvSpPr txBox="1"/>
          <p:nvPr/>
        </p:nvSpPr>
        <p:spPr>
          <a:xfrm>
            <a:off x="5607129" y="1512998"/>
            <a:ext cx="3192520" cy="780855"/>
          </a:xfrm>
          <a:prstGeom prst="rect">
            <a:avLst/>
          </a:prstGeom>
          <a:noFill/>
        </p:spPr>
        <p:txBody>
          <a:bodyPr wrap="square" rtlCol="0" anchor="t" anchorCtr="0">
            <a:spAutoFit/>
          </a:bodyPr>
          <a:lstStyle/>
          <a:p>
            <a:pPr>
              <a:lnSpc>
                <a:spcPct val="130000"/>
              </a:lnSpc>
            </a:pPr>
            <a:r>
              <a:rPr lang="en-US" altLang="ja-JP" sz="1800" dirty="0">
                <a:solidFill>
                  <a:prstClr val="black"/>
                </a:solidFill>
                <a:latin typeface="BIZ UDPゴシック" panose="020B0400000000000000" pitchFamily="50" charset="-128"/>
                <a:ea typeface="BIZ UDPゴシック" panose="020B0400000000000000" pitchFamily="50" charset="-128"/>
              </a:rPr>
              <a:t>｢</a:t>
            </a:r>
            <a:r>
              <a:rPr lang="ja-JP" altLang="en-US" sz="1800" dirty="0">
                <a:solidFill>
                  <a:prstClr val="black"/>
                </a:solidFill>
                <a:latin typeface="BIZ UDPゴシック" panose="020B0400000000000000" pitchFamily="50" charset="-128"/>
                <a:ea typeface="BIZ UDPゴシック" panose="020B0400000000000000" pitchFamily="50" charset="-128"/>
              </a:rPr>
              <a:t>終了</a:t>
            </a:r>
            <a:r>
              <a:rPr lang="ja-JP" altLang="en-US" dirty="0">
                <a:latin typeface="BIZ UDPゴシック" panose="020B0400000000000000" pitchFamily="50" charset="-128"/>
                <a:ea typeface="BIZ UDPゴシック" panose="020B0400000000000000" pitchFamily="50" charset="-128"/>
              </a:rPr>
              <a:t>（トップ画面に戻る）</a:t>
            </a:r>
            <a:r>
              <a:rPr lang="en-US" altLang="ja-JP" sz="1800" dirty="0">
                <a:latin typeface="BIZ UDPゴシック" panose="020B0400000000000000" pitchFamily="50" charset="-128"/>
                <a:ea typeface="BIZ UDPゴシック" panose="020B0400000000000000" pitchFamily="50" charset="-128"/>
              </a:rPr>
              <a:t>｣</a:t>
            </a:r>
            <a:r>
              <a:rPr lang="ja-JP" altLang="en-US" sz="1800" dirty="0">
                <a:solidFill>
                  <a:prstClr val="black"/>
                </a:solidFill>
                <a:latin typeface="BIZ UDPゴシック" panose="020B0400000000000000" pitchFamily="50" charset="-128"/>
                <a:ea typeface="BIZ UDPゴシック" panose="020B0400000000000000" pitchFamily="50" charset="-128"/>
              </a:rPr>
              <a:t>をダブルタップします</a:t>
            </a:r>
          </a:p>
        </p:txBody>
      </p:sp>
      <p:sp>
        <p:nvSpPr>
          <p:cNvPr id="11" name="テキスト ボックス 10">
            <a:extLst>
              <a:ext uri="{FF2B5EF4-FFF2-40B4-BE49-F238E27FC236}">
                <a16:creationId xmlns:a16="http://schemas.microsoft.com/office/drawing/2014/main" id="{DFA932F7-1D1E-C771-8E8B-3518D5865EBF}"/>
              </a:ext>
            </a:extLst>
          </p:cNvPr>
          <p:cNvSpPr txBox="1"/>
          <p:nvPr/>
        </p:nvSpPr>
        <p:spPr>
          <a:xfrm>
            <a:off x="6522189" y="983661"/>
            <a:ext cx="2476471" cy="369332"/>
          </a:xfrm>
          <a:prstGeom prst="rect">
            <a:avLst/>
          </a:prstGeom>
          <a:solidFill>
            <a:schemeClr val="accent5">
              <a:lumMod val="60000"/>
              <a:lumOff val="40000"/>
            </a:schemeClr>
          </a:solidFill>
        </p:spPr>
        <p:txBody>
          <a:bodyPr wrap="square" rtlCol="0">
            <a:spAutoFit/>
          </a:bodyPr>
          <a:lstStyle>
            <a:defPPr>
              <a:defRPr lang="ja-JP"/>
            </a:defPPr>
            <a:lvl1pPr algn="ctr">
              <a:defRPr b="1">
                <a:latin typeface="BIZ UDPゴシック" panose="020B0400000000000000" pitchFamily="50" charset="-128"/>
                <a:ea typeface="BIZ UDPゴシック" panose="020B0400000000000000" pitchFamily="50" charset="-128"/>
                <a:cs typeface="Meiryo" charset="-128"/>
              </a:defRPr>
            </a:lvl1pPr>
          </a:lstStyle>
          <a:p>
            <a:r>
              <a:rPr lang="en-US" altLang="ja-JP" dirty="0"/>
              <a:t>iPhone</a:t>
            </a:r>
            <a:r>
              <a:rPr lang="ja-JP" altLang="en-US" dirty="0"/>
              <a:t>の場合</a:t>
            </a:r>
          </a:p>
        </p:txBody>
      </p:sp>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87</a:t>
            </a:r>
          </a:p>
        </p:txBody>
      </p:sp>
      <p:sp>
        <p:nvSpPr>
          <p:cNvPr id="8" name="タイトル 1">
            <a:extLst>
              <a:ext uri="{FF2B5EF4-FFF2-40B4-BE49-F238E27FC236}">
                <a16:creationId xmlns:a16="http://schemas.microsoft.com/office/drawing/2014/main" id="{FAAF9015-DB48-3569-ECFF-CE77707838BE}"/>
              </a:ext>
            </a:extLst>
          </p:cNvPr>
          <p:cNvSpPr>
            <a:spLocks noGrp="1"/>
          </p:cNvSpPr>
          <p:nvPr>
            <p:ph type="ctrTitle"/>
          </p:nvPr>
        </p:nvSpPr>
        <p:spPr>
          <a:xfrm>
            <a:off x="1392691" y="220736"/>
            <a:ext cx="7576708" cy="486326"/>
          </a:xfrm>
        </p:spPr>
        <p:txBody>
          <a:bodyPr vert="horz">
            <a:noAutofit/>
          </a:bodyPr>
          <a:lstStyle/>
          <a:p>
            <a:r>
              <a:rPr lang="ja-JP" altLang="en-US" dirty="0"/>
              <a:t>申告書データを印刷して保存</a:t>
            </a:r>
          </a:p>
        </p:txBody>
      </p:sp>
      <p:sp>
        <p:nvSpPr>
          <p:cNvPr id="9" name="タイトル 1">
            <a:extLst>
              <a:ext uri="{FF2B5EF4-FFF2-40B4-BE49-F238E27FC236}">
                <a16:creationId xmlns:a16="http://schemas.microsoft.com/office/drawing/2014/main" id="{6320B7D3-1FA8-C579-AC09-F41821441E3B}"/>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3-J</a:t>
            </a:r>
          </a:p>
        </p:txBody>
      </p:sp>
      <p:sp>
        <p:nvSpPr>
          <p:cNvPr id="12" name="サブタイトル 2">
            <a:extLst>
              <a:ext uri="{FF2B5EF4-FFF2-40B4-BE49-F238E27FC236}">
                <a16:creationId xmlns:a16="http://schemas.microsoft.com/office/drawing/2014/main" id="{91DF49E9-0C79-CFD4-8BF9-7C3A0D01B837}"/>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dirty="0">
                <a:latin typeface="BIZ UDPゴシック" panose="020B0400000000000000" pitchFamily="50" charset="-128"/>
                <a:ea typeface="BIZ UDPゴシック" panose="020B0400000000000000" pitchFamily="50" charset="-128"/>
              </a:rPr>
              <a:t>作成した申告書のデータを保存します</a:t>
            </a:r>
          </a:p>
        </p:txBody>
      </p:sp>
      <p:sp>
        <p:nvSpPr>
          <p:cNvPr id="4" name="四角形: 角を丸くする 3">
            <a:extLst>
              <a:ext uri="{FF2B5EF4-FFF2-40B4-BE49-F238E27FC236}">
                <a16:creationId xmlns:a16="http://schemas.microsoft.com/office/drawing/2014/main" id="{57B9908A-D5FE-EF02-F6A2-3580FAC39B98}"/>
              </a:ext>
            </a:extLst>
          </p:cNvPr>
          <p:cNvSpPr/>
          <p:nvPr/>
        </p:nvSpPr>
        <p:spPr>
          <a:xfrm>
            <a:off x="1111249" y="6170638"/>
            <a:ext cx="2673941" cy="466625"/>
          </a:xfrm>
          <a:prstGeom prst="roundRect">
            <a:avLst>
              <a:gd name="adj" fmla="val 4568"/>
            </a:avLst>
          </a:prstGeom>
          <a:noFill/>
          <a:ln w="38100">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
        <p:nvSpPr>
          <p:cNvPr id="7" name="四角形: 角を丸くする 6">
            <a:extLst>
              <a:ext uri="{FF2B5EF4-FFF2-40B4-BE49-F238E27FC236}">
                <a16:creationId xmlns:a16="http://schemas.microsoft.com/office/drawing/2014/main" id="{2F55776A-8D21-452A-5256-8CF173F8D2E5}"/>
              </a:ext>
            </a:extLst>
          </p:cNvPr>
          <p:cNvSpPr/>
          <p:nvPr/>
        </p:nvSpPr>
        <p:spPr>
          <a:xfrm>
            <a:off x="5327728" y="6209127"/>
            <a:ext cx="2673941" cy="466625"/>
          </a:xfrm>
          <a:prstGeom prst="roundRect">
            <a:avLst>
              <a:gd name="adj" fmla="val 4568"/>
            </a:avLst>
          </a:prstGeom>
          <a:noFill/>
          <a:ln w="38100">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3994107598"/>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85" name="図 28684">
            <a:extLst>
              <a:ext uri="{FF2B5EF4-FFF2-40B4-BE49-F238E27FC236}">
                <a16:creationId xmlns:a16="http://schemas.microsoft.com/office/drawing/2014/main" id="{AB1C0052-E8F5-DB7D-E5E4-8F5FA8791B3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433025" y="2406960"/>
            <a:ext cx="2426418" cy="4316342"/>
          </a:xfrm>
          <a:prstGeom prst="rect">
            <a:avLst/>
          </a:prstGeom>
          <a:ln>
            <a:solidFill>
              <a:schemeClr val="tx1"/>
            </a:solidFill>
          </a:ln>
        </p:spPr>
      </p:pic>
      <p:pic>
        <p:nvPicPr>
          <p:cNvPr id="28674" name="Picture 2" descr="画像のプレビュー">
            <a:extLst>
              <a:ext uri="{FF2B5EF4-FFF2-40B4-BE49-F238E27FC236}">
                <a16:creationId xmlns:a16="http://schemas.microsoft.com/office/drawing/2014/main" id="{298AC9E7-F5C9-1BAC-2BF2-DFAD0EB4E16F}"/>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242311" y="2406592"/>
            <a:ext cx="2429000" cy="43200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cxnSp>
        <p:nvCxnSpPr>
          <p:cNvPr id="13" name="直線矢印コネクタ 12">
            <a:extLst>
              <a:ext uri="{FF2B5EF4-FFF2-40B4-BE49-F238E27FC236}">
                <a16:creationId xmlns:a16="http://schemas.microsoft.com/office/drawing/2014/main" id="{11DC774E-F204-D9F1-76AB-A4DD70DA345A}"/>
              </a:ext>
            </a:extLst>
          </p:cNvPr>
          <p:cNvCxnSpPr>
            <a:cxnSpLocks/>
          </p:cNvCxnSpPr>
          <p:nvPr/>
        </p:nvCxnSpPr>
        <p:spPr>
          <a:xfrm>
            <a:off x="435557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DFA45860-F023-30AF-2AE8-5C140AB3B3B3}"/>
              </a:ext>
            </a:extLst>
          </p:cNvPr>
          <p:cNvSpPr txBox="1"/>
          <p:nvPr/>
        </p:nvSpPr>
        <p:spPr>
          <a:xfrm>
            <a:off x="889484"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❶</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1" name="テキスト ボックス 20">
            <a:extLst>
              <a:ext uri="{FF2B5EF4-FFF2-40B4-BE49-F238E27FC236}">
                <a16:creationId xmlns:a16="http://schemas.microsoft.com/office/drawing/2014/main" id="{ABAC9FB8-BB58-939D-63EB-581C277E449C}"/>
              </a:ext>
            </a:extLst>
          </p:cNvPr>
          <p:cNvSpPr txBox="1"/>
          <p:nvPr/>
        </p:nvSpPr>
        <p:spPr>
          <a:xfrm>
            <a:off x="1412436" y="1512998"/>
            <a:ext cx="2428786" cy="755720"/>
          </a:xfrm>
          <a:prstGeom prst="rect">
            <a:avLst/>
          </a:prstGeom>
          <a:noFill/>
        </p:spPr>
        <p:txBody>
          <a:bodyPr wrap="square" lIns="91440" tIns="45720" rIns="91440" bIns="45720" rtlCol="0" anchor="t">
            <a:spAutoFit/>
          </a:bodyPr>
          <a:lstStyle/>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ファイルアプリ 　　 をダブルタップします</a:t>
            </a:r>
          </a:p>
        </p:txBody>
      </p:sp>
      <p:sp>
        <p:nvSpPr>
          <p:cNvPr id="26" name="テキスト ボックス 25">
            <a:extLst>
              <a:ext uri="{FF2B5EF4-FFF2-40B4-BE49-F238E27FC236}">
                <a16:creationId xmlns:a16="http://schemas.microsoft.com/office/drawing/2014/main" id="{38C1B4B9-C96A-6517-82E0-09DCD084FA95}"/>
              </a:ext>
            </a:extLst>
          </p:cNvPr>
          <p:cNvSpPr txBox="1"/>
          <p:nvPr/>
        </p:nvSpPr>
        <p:spPr>
          <a:xfrm>
            <a:off x="5093178" y="1512998"/>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❷</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31" name="テキスト ボックス 30">
            <a:extLst>
              <a:ext uri="{FF2B5EF4-FFF2-40B4-BE49-F238E27FC236}">
                <a16:creationId xmlns:a16="http://schemas.microsoft.com/office/drawing/2014/main" id="{9294E6C3-633E-05EF-F81B-0CB50EFC6506}"/>
              </a:ext>
            </a:extLst>
          </p:cNvPr>
          <p:cNvSpPr txBox="1"/>
          <p:nvPr/>
        </p:nvSpPr>
        <p:spPr>
          <a:xfrm>
            <a:off x="5607128" y="1512998"/>
            <a:ext cx="3279213" cy="755720"/>
          </a:xfrm>
          <a:prstGeom prst="rect">
            <a:avLst/>
          </a:prstGeom>
          <a:noFill/>
        </p:spPr>
        <p:txBody>
          <a:bodyPr wrap="square" rtlCol="0" anchor="t" anchorCtr="0">
            <a:spAutoFit/>
          </a:bodyPr>
          <a:lstStyle/>
          <a:p>
            <a:pPr>
              <a:lnSpc>
                <a:spcPct val="130000"/>
              </a:lnSpc>
            </a:pPr>
            <a:r>
              <a:rPr lang="ja-JP" altLang="en-US" sz="1800" dirty="0">
                <a:solidFill>
                  <a:prstClr val="black"/>
                </a:solidFill>
                <a:latin typeface="BIZ UDPゴシック" panose="020B0400000000000000" pitchFamily="50" charset="-128"/>
                <a:ea typeface="BIZ UDPゴシック" panose="020B0400000000000000" pitchFamily="50" charset="-128"/>
              </a:rPr>
              <a:t>ブラウズタブをダブルタップ</a:t>
            </a:r>
            <a:endParaRPr lang="en-US" altLang="ja-JP" sz="1800" dirty="0">
              <a:solidFill>
                <a:prstClr val="black"/>
              </a:solidFill>
              <a:latin typeface="BIZ UDPゴシック" panose="020B0400000000000000" pitchFamily="50" charset="-128"/>
              <a:ea typeface="BIZ UDPゴシック" panose="020B0400000000000000" pitchFamily="50" charset="-128"/>
            </a:endParaRPr>
          </a:p>
          <a:p>
            <a:pPr>
              <a:lnSpc>
                <a:spcPct val="130000"/>
              </a:lnSpc>
            </a:pPr>
            <a:r>
              <a:rPr lang="ja-JP" altLang="en-US" sz="1800" dirty="0">
                <a:solidFill>
                  <a:prstClr val="black"/>
                </a:solidFill>
                <a:latin typeface="BIZ UDPゴシック" panose="020B0400000000000000" pitchFamily="50" charset="-128"/>
                <a:ea typeface="BIZ UDPゴシック" panose="020B0400000000000000" pitchFamily="50" charset="-128"/>
              </a:rPr>
              <a:t>します</a:t>
            </a:r>
          </a:p>
        </p:txBody>
      </p:sp>
      <p:sp>
        <p:nvSpPr>
          <p:cNvPr id="11" name="テキスト ボックス 10">
            <a:extLst>
              <a:ext uri="{FF2B5EF4-FFF2-40B4-BE49-F238E27FC236}">
                <a16:creationId xmlns:a16="http://schemas.microsoft.com/office/drawing/2014/main" id="{DFA932F7-1D1E-C771-8E8B-3518D5865EBF}"/>
              </a:ext>
            </a:extLst>
          </p:cNvPr>
          <p:cNvSpPr txBox="1"/>
          <p:nvPr/>
        </p:nvSpPr>
        <p:spPr>
          <a:xfrm>
            <a:off x="6522189" y="983661"/>
            <a:ext cx="2476471" cy="369332"/>
          </a:xfrm>
          <a:prstGeom prst="rect">
            <a:avLst/>
          </a:prstGeom>
          <a:solidFill>
            <a:schemeClr val="accent5">
              <a:lumMod val="60000"/>
              <a:lumOff val="40000"/>
            </a:schemeClr>
          </a:solidFill>
        </p:spPr>
        <p:txBody>
          <a:bodyPr wrap="square" rtlCol="0">
            <a:spAutoFit/>
          </a:bodyPr>
          <a:lstStyle>
            <a:defPPr>
              <a:defRPr lang="ja-JP"/>
            </a:defPPr>
            <a:lvl1pPr algn="ctr">
              <a:defRPr b="1">
                <a:latin typeface="BIZ UDPゴシック" panose="020B0400000000000000" pitchFamily="50" charset="-128"/>
                <a:ea typeface="BIZ UDPゴシック" panose="020B0400000000000000" pitchFamily="50" charset="-128"/>
                <a:cs typeface="Meiryo" charset="-128"/>
              </a:defRPr>
            </a:lvl1pPr>
          </a:lstStyle>
          <a:p>
            <a:r>
              <a:rPr lang="en-US" altLang="ja-JP" dirty="0"/>
              <a:t>iPhone</a:t>
            </a:r>
            <a:r>
              <a:rPr lang="ja-JP" altLang="en-US" dirty="0"/>
              <a:t>の場合</a:t>
            </a:r>
          </a:p>
        </p:txBody>
      </p:sp>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88</a:t>
            </a:r>
          </a:p>
        </p:txBody>
      </p:sp>
      <p:sp>
        <p:nvSpPr>
          <p:cNvPr id="8" name="タイトル 1">
            <a:extLst>
              <a:ext uri="{FF2B5EF4-FFF2-40B4-BE49-F238E27FC236}">
                <a16:creationId xmlns:a16="http://schemas.microsoft.com/office/drawing/2014/main" id="{FAAF9015-DB48-3569-ECFF-CE77707838BE}"/>
              </a:ext>
            </a:extLst>
          </p:cNvPr>
          <p:cNvSpPr>
            <a:spLocks noGrp="1"/>
          </p:cNvSpPr>
          <p:nvPr>
            <p:ph type="ctrTitle"/>
          </p:nvPr>
        </p:nvSpPr>
        <p:spPr>
          <a:xfrm>
            <a:off x="1392691" y="220736"/>
            <a:ext cx="7576708" cy="486326"/>
          </a:xfrm>
        </p:spPr>
        <p:txBody>
          <a:bodyPr vert="horz">
            <a:noAutofit/>
          </a:bodyPr>
          <a:lstStyle/>
          <a:p>
            <a:r>
              <a:rPr lang="ja-JP" altLang="en-US" dirty="0"/>
              <a:t>申告書データを印刷して保存</a:t>
            </a:r>
          </a:p>
        </p:txBody>
      </p:sp>
      <p:sp>
        <p:nvSpPr>
          <p:cNvPr id="9" name="タイトル 1">
            <a:extLst>
              <a:ext uri="{FF2B5EF4-FFF2-40B4-BE49-F238E27FC236}">
                <a16:creationId xmlns:a16="http://schemas.microsoft.com/office/drawing/2014/main" id="{6320B7D3-1FA8-C579-AC09-F41821441E3B}"/>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3-J</a:t>
            </a:r>
          </a:p>
        </p:txBody>
      </p:sp>
      <p:sp>
        <p:nvSpPr>
          <p:cNvPr id="12" name="サブタイトル 2">
            <a:extLst>
              <a:ext uri="{FF2B5EF4-FFF2-40B4-BE49-F238E27FC236}">
                <a16:creationId xmlns:a16="http://schemas.microsoft.com/office/drawing/2014/main" id="{91DF49E9-0C79-CFD4-8BF9-7C3A0D01B837}"/>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dirty="0">
                <a:latin typeface="BIZ UDPゴシック" panose="020B0400000000000000" pitchFamily="50" charset="-128"/>
                <a:ea typeface="BIZ UDPゴシック" panose="020B0400000000000000" pitchFamily="50" charset="-128"/>
              </a:rPr>
              <a:t>ダウンロードしたファイルの保存場所を確認します</a:t>
            </a:r>
          </a:p>
        </p:txBody>
      </p:sp>
      <p:sp>
        <p:nvSpPr>
          <p:cNvPr id="2" name="四角形: 角を丸くする 1">
            <a:extLst>
              <a:ext uri="{FF2B5EF4-FFF2-40B4-BE49-F238E27FC236}">
                <a16:creationId xmlns:a16="http://schemas.microsoft.com/office/drawing/2014/main" id="{1DA075F5-64A2-DE8C-5435-43B53AE8A51B}"/>
              </a:ext>
            </a:extLst>
          </p:cNvPr>
          <p:cNvSpPr/>
          <p:nvPr/>
        </p:nvSpPr>
        <p:spPr>
          <a:xfrm>
            <a:off x="1896955" y="2550174"/>
            <a:ext cx="551836" cy="574026"/>
          </a:xfrm>
          <a:prstGeom prst="roundRect">
            <a:avLst>
              <a:gd name="adj" fmla="val 4568"/>
            </a:avLst>
          </a:prstGeom>
          <a:noFill/>
          <a:ln w="38100">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pic>
        <p:nvPicPr>
          <p:cNvPr id="6" name="図 5" descr="画像のプレビュー">
            <a:extLst>
              <a:ext uri="{FF2B5EF4-FFF2-40B4-BE49-F238E27FC236}">
                <a16:creationId xmlns:a16="http://schemas.microsoft.com/office/drawing/2014/main" id="{770656DF-C563-9123-B69A-6DA47404A2CC}"/>
              </a:ext>
            </a:extLst>
          </p:cNvPr>
          <p:cNvPicPr>
            <a:picLocks noChangeAspect="1" noChangeArrowheads="1"/>
          </p:cNvPicPr>
          <p:nvPr/>
        </p:nvPicPr>
        <p:blipFill rotWithShape="1">
          <a:blip r:embed="rId8" cstate="email">
            <a:extLst>
              <a:ext uri="{28A0092B-C50C-407E-A947-70E740481C1C}">
                <a14:useLocalDpi xmlns:a14="http://schemas.microsoft.com/office/drawing/2010/main"/>
              </a:ext>
            </a:extLst>
          </a:blip>
          <a:srcRect/>
          <a:stretch/>
        </p:blipFill>
        <p:spPr bwMode="auto">
          <a:xfrm>
            <a:off x="2985867" y="1555411"/>
            <a:ext cx="360000" cy="360000"/>
          </a:xfrm>
          <a:custGeom>
            <a:avLst/>
            <a:gdLst>
              <a:gd name="connsiteX0" fmla="*/ 80716 w 360000"/>
              <a:gd name="connsiteY0" fmla="*/ 0 h 360000"/>
              <a:gd name="connsiteX1" fmla="*/ 279284 w 360000"/>
              <a:gd name="connsiteY1" fmla="*/ 0 h 360000"/>
              <a:gd name="connsiteX2" fmla="*/ 360000 w 360000"/>
              <a:gd name="connsiteY2" fmla="*/ 80716 h 360000"/>
              <a:gd name="connsiteX3" fmla="*/ 360000 w 360000"/>
              <a:gd name="connsiteY3" fmla="*/ 279284 h 360000"/>
              <a:gd name="connsiteX4" fmla="*/ 279284 w 360000"/>
              <a:gd name="connsiteY4" fmla="*/ 360000 h 360000"/>
              <a:gd name="connsiteX5" fmla="*/ 80716 w 360000"/>
              <a:gd name="connsiteY5" fmla="*/ 360000 h 360000"/>
              <a:gd name="connsiteX6" fmla="*/ 0 w 360000"/>
              <a:gd name="connsiteY6" fmla="*/ 279284 h 360000"/>
              <a:gd name="connsiteX7" fmla="*/ 0 w 360000"/>
              <a:gd name="connsiteY7" fmla="*/ 80716 h 360000"/>
              <a:gd name="connsiteX8" fmla="*/ 80716 w 360000"/>
              <a:gd name="connsiteY8" fmla="*/ 0 h 36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0000" h="360000">
                <a:moveTo>
                  <a:pt x="80716" y="0"/>
                </a:moveTo>
                <a:lnTo>
                  <a:pt x="279284" y="0"/>
                </a:lnTo>
                <a:cubicBezTo>
                  <a:pt x="323862" y="0"/>
                  <a:pt x="360000" y="36138"/>
                  <a:pt x="360000" y="80716"/>
                </a:cubicBezTo>
                <a:lnTo>
                  <a:pt x="360000" y="279284"/>
                </a:lnTo>
                <a:cubicBezTo>
                  <a:pt x="360000" y="323862"/>
                  <a:pt x="323862" y="360000"/>
                  <a:pt x="279284" y="360000"/>
                </a:cubicBezTo>
                <a:lnTo>
                  <a:pt x="80716" y="360000"/>
                </a:lnTo>
                <a:cubicBezTo>
                  <a:pt x="36138" y="360000"/>
                  <a:pt x="0" y="323862"/>
                  <a:pt x="0" y="279284"/>
                </a:cubicBezTo>
                <a:lnTo>
                  <a:pt x="0" y="80716"/>
                </a:lnTo>
                <a:cubicBezTo>
                  <a:pt x="0" y="36138"/>
                  <a:pt x="36138" y="0"/>
                  <a:pt x="80716" y="0"/>
                </a:cubicBezTo>
                <a:close/>
              </a:path>
            </a:pathLst>
          </a:custGeom>
          <a:noFill/>
          <a:ln>
            <a:noFill/>
          </a:ln>
          <a:extLst>
            <a:ext uri="{909E8E84-426E-40DD-AFC4-6F175D3DCCD1}">
              <a14:hiddenFill xmlns:a14="http://schemas.microsoft.com/office/drawing/2010/main">
                <a:solidFill>
                  <a:srgbClr val="FFFFFF"/>
                </a:solidFill>
              </a14:hiddenFill>
            </a:ext>
          </a:extLst>
        </p:spPr>
      </p:pic>
      <p:sp>
        <p:nvSpPr>
          <p:cNvPr id="28672" name="四角形: 角を丸くする 28671">
            <a:extLst>
              <a:ext uri="{FF2B5EF4-FFF2-40B4-BE49-F238E27FC236}">
                <a16:creationId xmlns:a16="http://schemas.microsoft.com/office/drawing/2014/main" id="{05F98FD1-BB02-3703-29A7-F6561E12F411}"/>
              </a:ext>
            </a:extLst>
          </p:cNvPr>
          <p:cNvSpPr/>
          <p:nvPr/>
        </p:nvSpPr>
        <p:spPr>
          <a:xfrm>
            <a:off x="7204668" y="6338302"/>
            <a:ext cx="501927" cy="466625"/>
          </a:xfrm>
          <a:prstGeom prst="roundRect">
            <a:avLst>
              <a:gd name="adj" fmla="val 4568"/>
            </a:avLst>
          </a:prstGeom>
          <a:noFill/>
          <a:ln w="38100">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337259791"/>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id="{2F2BA6D2-496B-43CE-767B-A2F0916D02B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448447" y="2410250"/>
            <a:ext cx="2426418" cy="4316342"/>
          </a:xfrm>
          <a:prstGeom prst="rect">
            <a:avLst/>
          </a:prstGeom>
          <a:ln>
            <a:solidFill>
              <a:schemeClr val="tx1"/>
            </a:solidFill>
          </a:ln>
        </p:spPr>
      </p:pic>
      <p:pic>
        <p:nvPicPr>
          <p:cNvPr id="2" name="図 1">
            <a:extLst>
              <a:ext uri="{FF2B5EF4-FFF2-40B4-BE49-F238E27FC236}">
                <a16:creationId xmlns:a16="http://schemas.microsoft.com/office/drawing/2014/main" id="{BC965A60-2750-E6E7-826A-0A692E848283}"/>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240994" y="2406592"/>
            <a:ext cx="2426418" cy="4316342"/>
          </a:xfrm>
          <a:prstGeom prst="rect">
            <a:avLst/>
          </a:prstGeom>
          <a:ln>
            <a:solidFill>
              <a:schemeClr val="tx1"/>
            </a:solidFill>
          </a:ln>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cxnSp>
        <p:nvCxnSpPr>
          <p:cNvPr id="13" name="直線矢印コネクタ 12">
            <a:extLst>
              <a:ext uri="{FF2B5EF4-FFF2-40B4-BE49-F238E27FC236}">
                <a16:creationId xmlns:a16="http://schemas.microsoft.com/office/drawing/2014/main" id="{11DC774E-F204-D9F1-76AB-A4DD70DA345A}"/>
              </a:ext>
            </a:extLst>
          </p:cNvPr>
          <p:cNvCxnSpPr>
            <a:cxnSpLocks/>
          </p:cNvCxnSpPr>
          <p:nvPr/>
        </p:nvCxnSpPr>
        <p:spPr>
          <a:xfrm>
            <a:off x="435557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DFA45860-F023-30AF-2AE8-5C140AB3B3B3}"/>
              </a:ext>
            </a:extLst>
          </p:cNvPr>
          <p:cNvSpPr txBox="1"/>
          <p:nvPr/>
        </p:nvSpPr>
        <p:spPr>
          <a:xfrm>
            <a:off x="889484"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❸</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1" name="テキスト ボックス 20">
            <a:extLst>
              <a:ext uri="{FF2B5EF4-FFF2-40B4-BE49-F238E27FC236}">
                <a16:creationId xmlns:a16="http://schemas.microsoft.com/office/drawing/2014/main" id="{ABAC9FB8-BB58-939D-63EB-581C277E449C}"/>
              </a:ext>
            </a:extLst>
          </p:cNvPr>
          <p:cNvSpPr txBox="1"/>
          <p:nvPr/>
        </p:nvSpPr>
        <p:spPr>
          <a:xfrm>
            <a:off x="1412436" y="1512998"/>
            <a:ext cx="2759514" cy="755720"/>
          </a:xfrm>
          <a:prstGeom prst="rect">
            <a:avLst/>
          </a:prstGeom>
          <a:noFill/>
        </p:spPr>
        <p:txBody>
          <a:bodyPr wrap="square" lIns="91440" tIns="45720" rIns="91440" bIns="45720" rtlCol="0" anchor="t">
            <a:spAutoFit/>
          </a:bodyPr>
          <a:lstStyle/>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「ダウンロード」を</a:t>
            </a:r>
            <a:endParaRPr lang="en-US" altLang="ja-JP"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ダブルタップします</a:t>
            </a:r>
          </a:p>
        </p:txBody>
      </p:sp>
      <p:sp>
        <p:nvSpPr>
          <p:cNvPr id="26" name="テキスト ボックス 25">
            <a:extLst>
              <a:ext uri="{FF2B5EF4-FFF2-40B4-BE49-F238E27FC236}">
                <a16:creationId xmlns:a16="http://schemas.microsoft.com/office/drawing/2014/main" id="{38C1B4B9-C96A-6517-82E0-09DCD084FA95}"/>
              </a:ext>
            </a:extLst>
          </p:cNvPr>
          <p:cNvSpPr txBox="1"/>
          <p:nvPr/>
        </p:nvSpPr>
        <p:spPr>
          <a:xfrm>
            <a:off x="5093178" y="1512998"/>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❹</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31" name="テキスト ボックス 30">
            <a:extLst>
              <a:ext uri="{FF2B5EF4-FFF2-40B4-BE49-F238E27FC236}">
                <a16:creationId xmlns:a16="http://schemas.microsoft.com/office/drawing/2014/main" id="{9294E6C3-633E-05EF-F81B-0CB50EFC6506}"/>
              </a:ext>
            </a:extLst>
          </p:cNvPr>
          <p:cNvSpPr txBox="1"/>
          <p:nvPr/>
        </p:nvSpPr>
        <p:spPr>
          <a:xfrm>
            <a:off x="5607128" y="1512998"/>
            <a:ext cx="3536872" cy="395621"/>
          </a:xfrm>
          <a:prstGeom prst="rect">
            <a:avLst/>
          </a:prstGeom>
          <a:noFill/>
        </p:spPr>
        <p:txBody>
          <a:bodyPr wrap="square" rtlCol="0" anchor="t" anchorCtr="0">
            <a:spAutoFit/>
          </a:bodyPr>
          <a:lstStyle/>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申告書データが保存されています</a:t>
            </a:r>
          </a:p>
        </p:txBody>
      </p:sp>
      <p:sp>
        <p:nvSpPr>
          <p:cNvPr id="11" name="テキスト ボックス 10">
            <a:extLst>
              <a:ext uri="{FF2B5EF4-FFF2-40B4-BE49-F238E27FC236}">
                <a16:creationId xmlns:a16="http://schemas.microsoft.com/office/drawing/2014/main" id="{DFA932F7-1D1E-C771-8E8B-3518D5865EBF}"/>
              </a:ext>
            </a:extLst>
          </p:cNvPr>
          <p:cNvSpPr txBox="1"/>
          <p:nvPr/>
        </p:nvSpPr>
        <p:spPr>
          <a:xfrm>
            <a:off x="6522189" y="983661"/>
            <a:ext cx="2476471" cy="369332"/>
          </a:xfrm>
          <a:prstGeom prst="rect">
            <a:avLst/>
          </a:prstGeom>
          <a:solidFill>
            <a:schemeClr val="accent5">
              <a:lumMod val="60000"/>
              <a:lumOff val="40000"/>
            </a:schemeClr>
          </a:solidFill>
        </p:spPr>
        <p:txBody>
          <a:bodyPr wrap="square" rtlCol="0">
            <a:spAutoFit/>
          </a:bodyPr>
          <a:lstStyle>
            <a:defPPr>
              <a:defRPr lang="ja-JP"/>
            </a:defPPr>
            <a:lvl1pPr algn="ctr">
              <a:defRPr b="1">
                <a:latin typeface="BIZ UDPゴシック" panose="020B0400000000000000" pitchFamily="50" charset="-128"/>
                <a:ea typeface="BIZ UDPゴシック" panose="020B0400000000000000" pitchFamily="50" charset="-128"/>
                <a:cs typeface="Meiryo" charset="-128"/>
              </a:defRPr>
            </a:lvl1pPr>
          </a:lstStyle>
          <a:p>
            <a:r>
              <a:rPr lang="en-US" altLang="ja-JP" dirty="0"/>
              <a:t>iPhone</a:t>
            </a:r>
            <a:r>
              <a:rPr lang="ja-JP" altLang="en-US" dirty="0"/>
              <a:t>の場合</a:t>
            </a:r>
          </a:p>
        </p:txBody>
      </p:sp>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89</a:t>
            </a:r>
          </a:p>
        </p:txBody>
      </p:sp>
      <p:sp>
        <p:nvSpPr>
          <p:cNvPr id="8" name="タイトル 1">
            <a:extLst>
              <a:ext uri="{FF2B5EF4-FFF2-40B4-BE49-F238E27FC236}">
                <a16:creationId xmlns:a16="http://schemas.microsoft.com/office/drawing/2014/main" id="{FAAF9015-DB48-3569-ECFF-CE77707838BE}"/>
              </a:ext>
            </a:extLst>
          </p:cNvPr>
          <p:cNvSpPr>
            <a:spLocks noGrp="1"/>
          </p:cNvSpPr>
          <p:nvPr>
            <p:ph type="ctrTitle"/>
          </p:nvPr>
        </p:nvSpPr>
        <p:spPr>
          <a:xfrm>
            <a:off x="1392691" y="220736"/>
            <a:ext cx="7576708" cy="486326"/>
          </a:xfrm>
        </p:spPr>
        <p:txBody>
          <a:bodyPr vert="horz">
            <a:noAutofit/>
          </a:bodyPr>
          <a:lstStyle/>
          <a:p>
            <a:r>
              <a:rPr lang="ja-JP" altLang="en-US" dirty="0"/>
              <a:t>申告書データを印刷して保存</a:t>
            </a:r>
          </a:p>
        </p:txBody>
      </p:sp>
      <p:sp>
        <p:nvSpPr>
          <p:cNvPr id="9" name="タイトル 1">
            <a:extLst>
              <a:ext uri="{FF2B5EF4-FFF2-40B4-BE49-F238E27FC236}">
                <a16:creationId xmlns:a16="http://schemas.microsoft.com/office/drawing/2014/main" id="{6320B7D3-1FA8-C579-AC09-F41821441E3B}"/>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3-J</a:t>
            </a:r>
          </a:p>
        </p:txBody>
      </p:sp>
      <p:sp>
        <p:nvSpPr>
          <p:cNvPr id="12" name="サブタイトル 2">
            <a:extLst>
              <a:ext uri="{FF2B5EF4-FFF2-40B4-BE49-F238E27FC236}">
                <a16:creationId xmlns:a16="http://schemas.microsoft.com/office/drawing/2014/main" id="{91DF49E9-0C79-CFD4-8BF9-7C3A0D01B837}"/>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dirty="0">
                <a:latin typeface="BIZ UDPゴシック" panose="020B0400000000000000" pitchFamily="50" charset="-128"/>
                <a:ea typeface="BIZ UDPゴシック" panose="020B0400000000000000" pitchFamily="50" charset="-128"/>
              </a:rPr>
              <a:t>ダウンロードしたファイルの保存場所を確認します</a:t>
            </a:r>
          </a:p>
        </p:txBody>
      </p:sp>
      <p:sp>
        <p:nvSpPr>
          <p:cNvPr id="3" name="四角形: 角を丸くする 2">
            <a:extLst>
              <a:ext uri="{FF2B5EF4-FFF2-40B4-BE49-F238E27FC236}">
                <a16:creationId xmlns:a16="http://schemas.microsoft.com/office/drawing/2014/main" id="{055E4F85-138C-F7C4-9F4F-23046028B04A}"/>
              </a:ext>
            </a:extLst>
          </p:cNvPr>
          <p:cNvSpPr/>
          <p:nvPr/>
        </p:nvSpPr>
        <p:spPr>
          <a:xfrm>
            <a:off x="1116752" y="4869279"/>
            <a:ext cx="2673941" cy="466625"/>
          </a:xfrm>
          <a:prstGeom prst="roundRect">
            <a:avLst>
              <a:gd name="adj" fmla="val 4568"/>
            </a:avLst>
          </a:prstGeom>
          <a:noFill/>
          <a:ln w="38100">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3159644094"/>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descr="グラフィカル ユーザー インターフェイス, テキスト, アプリケーション, メール&#10;&#10;自動的に生成された説明">
            <a:extLst>
              <a:ext uri="{FF2B5EF4-FFF2-40B4-BE49-F238E27FC236}">
                <a16:creationId xmlns:a16="http://schemas.microsoft.com/office/drawing/2014/main" id="{F7BA9C92-4F8C-680C-7163-579D9CA3695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443313" y="2406591"/>
            <a:ext cx="2430000" cy="4322160"/>
          </a:xfrm>
          <a:prstGeom prst="rect">
            <a:avLst/>
          </a:prstGeom>
          <a:ln>
            <a:solidFill>
              <a:schemeClr val="tx1"/>
            </a:solidFill>
          </a:ln>
        </p:spPr>
      </p:pic>
      <p:pic>
        <p:nvPicPr>
          <p:cNvPr id="16" name="図 15">
            <a:extLst>
              <a:ext uri="{FF2B5EF4-FFF2-40B4-BE49-F238E27FC236}">
                <a16:creationId xmlns:a16="http://schemas.microsoft.com/office/drawing/2014/main" id="{3289BED1-A7F5-F4DB-D027-3F019BC2A887}"/>
              </a:ext>
            </a:extLst>
          </p:cNvPr>
          <p:cNvPicPr>
            <a:picLocks noChangeAspect="1"/>
          </p:cNvPicPr>
          <p:nvPr/>
        </p:nvPicPr>
        <p:blipFill rotWithShape="1">
          <a:blip r:embed="rId5"/>
          <a:srcRect t="11848" b="6159"/>
          <a:stretch/>
        </p:blipFill>
        <p:spPr>
          <a:xfrm>
            <a:off x="1230845" y="2406592"/>
            <a:ext cx="2430000" cy="4320000"/>
          </a:xfrm>
          <a:prstGeom prst="rect">
            <a:avLst/>
          </a:prstGeom>
          <a:ln>
            <a:solidFill>
              <a:schemeClr val="tx1"/>
            </a:solidFill>
          </a:ln>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cxnSp>
        <p:nvCxnSpPr>
          <p:cNvPr id="13" name="直線矢印コネクタ 12">
            <a:extLst>
              <a:ext uri="{FF2B5EF4-FFF2-40B4-BE49-F238E27FC236}">
                <a16:creationId xmlns:a16="http://schemas.microsoft.com/office/drawing/2014/main" id="{11DC774E-F204-D9F1-76AB-A4DD70DA345A}"/>
              </a:ext>
            </a:extLst>
          </p:cNvPr>
          <p:cNvCxnSpPr>
            <a:cxnSpLocks/>
          </p:cNvCxnSpPr>
          <p:nvPr/>
        </p:nvCxnSpPr>
        <p:spPr>
          <a:xfrm>
            <a:off x="435557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DFA45860-F023-30AF-2AE8-5C140AB3B3B3}"/>
              </a:ext>
            </a:extLst>
          </p:cNvPr>
          <p:cNvSpPr txBox="1"/>
          <p:nvPr/>
        </p:nvSpPr>
        <p:spPr>
          <a:xfrm>
            <a:off x="889484"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❶</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6" name="テキスト ボックス 25">
            <a:extLst>
              <a:ext uri="{FF2B5EF4-FFF2-40B4-BE49-F238E27FC236}">
                <a16:creationId xmlns:a16="http://schemas.microsoft.com/office/drawing/2014/main" id="{38C1B4B9-C96A-6517-82E0-09DCD084FA95}"/>
              </a:ext>
            </a:extLst>
          </p:cNvPr>
          <p:cNvSpPr txBox="1"/>
          <p:nvPr/>
        </p:nvSpPr>
        <p:spPr>
          <a:xfrm>
            <a:off x="5093178" y="1512998"/>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❷</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11" name="テキスト ボックス 10">
            <a:extLst>
              <a:ext uri="{FF2B5EF4-FFF2-40B4-BE49-F238E27FC236}">
                <a16:creationId xmlns:a16="http://schemas.microsoft.com/office/drawing/2014/main" id="{DFA932F7-1D1E-C771-8E8B-3518D5865EBF}"/>
              </a:ext>
            </a:extLst>
          </p:cNvPr>
          <p:cNvSpPr txBox="1"/>
          <p:nvPr/>
        </p:nvSpPr>
        <p:spPr>
          <a:xfrm>
            <a:off x="6522189" y="983661"/>
            <a:ext cx="2476471" cy="369332"/>
          </a:xfrm>
          <a:prstGeom prst="rect">
            <a:avLst/>
          </a:prstGeom>
          <a:solidFill>
            <a:schemeClr val="accent5">
              <a:lumMod val="60000"/>
              <a:lumOff val="40000"/>
            </a:schemeClr>
          </a:solidFill>
        </p:spPr>
        <p:txBody>
          <a:bodyPr wrap="square" rtlCol="0">
            <a:spAutoFit/>
          </a:bodyPr>
          <a:lstStyle>
            <a:defPPr>
              <a:defRPr lang="ja-JP"/>
            </a:defPPr>
            <a:lvl1pPr algn="ctr">
              <a:defRPr b="1">
                <a:latin typeface="BIZ UDPゴシック" panose="020B0400000000000000" pitchFamily="50" charset="-128"/>
                <a:ea typeface="BIZ UDPゴシック" panose="020B0400000000000000" pitchFamily="50" charset="-128"/>
                <a:cs typeface="Meiryo" charset="-128"/>
              </a:defRPr>
            </a:lvl1pPr>
          </a:lstStyle>
          <a:p>
            <a:r>
              <a:rPr lang="en-US" altLang="ja-JP" dirty="0"/>
              <a:t>iPhone</a:t>
            </a:r>
            <a:r>
              <a:rPr lang="ja-JP" altLang="en-US" dirty="0"/>
              <a:t>の場合</a:t>
            </a:r>
          </a:p>
        </p:txBody>
      </p:sp>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90</a:t>
            </a:r>
          </a:p>
        </p:txBody>
      </p:sp>
      <p:sp>
        <p:nvSpPr>
          <p:cNvPr id="8" name="タイトル 1">
            <a:extLst>
              <a:ext uri="{FF2B5EF4-FFF2-40B4-BE49-F238E27FC236}">
                <a16:creationId xmlns:a16="http://schemas.microsoft.com/office/drawing/2014/main" id="{FAAF9015-DB48-3569-ECFF-CE77707838BE}"/>
              </a:ext>
            </a:extLst>
          </p:cNvPr>
          <p:cNvSpPr>
            <a:spLocks noGrp="1"/>
          </p:cNvSpPr>
          <p:nvPr>
            <p:ph type="ctrTitle"/>
          </p:nvPr>
        </p:nvSpPr>
        <p:spPr>
          <a:xfrm>
            <a:off x="1392691" y="220736"/>
            <a:ext cx="7576708" cy="486326"/>
          </a:xfrm>
        </p:spPr>
        <p:txBody>
          <a:bodyPr vert="horz">
            <a:noAutofit/>
          </a:bodyPr>
          <a:lstStyle/>
          <a:p>
            <a:r>
              <a:rPr lang="ja-JP" altLang="en-US" dirty="0"/>
              <a:t>申告書の保存データの修正・再開</a:t>
            </a:r>
          </a:p>
        </p:txBody>
      </p:sp>
      <p:sp>
        <p:nvSpPr>
          <p:cNvPr id="9" name="タイトル 1">
            <a:extLst>
              <a:ext uri="{FF2B5EF4-FFF2-40B4-BE49-F238E27FC236}">
                <a16:creationId xmlns:a16="http://schemas.microsoft.com/office/drawing/2014/main" id="{6320B7D3-1FA8-C579-AC09-F41821441E3B}"/>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3-K</a:t>
            </a:r>
          </a:p>
        </p:txBody>
      </p:sp>
      <p:sp>
        <p:nvSpPr>
          <p:cNvPr id="4" name="サブタイトル 2">
            <a:extLst>
              <a:ext uri="{FF2B5EF4-FFF2-40B4-BE49-F238E27FC236}">
                <a16:creationId xmlns:a16="http://schemas.microsoft.com/office/drawing/2014/main" id="{E166F576-D4FF-DE40-7B0A-2C72F5E3252F}"/>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dirty="0">
                <a:latin typeface="BIZ UDPゴシック" panose="020B0400000000000000" pitchFamily="50" charset="-128"/>
                <a:ea typeface="BIZ UDPゴシック" panose="020B0400000000000000" pitchFamily="50" charset="-128"/>
              </a:rPr>
              <a:t>申告書の保存データの修正・再開の方法です</a:t>
            </a:r>
          </a:p>
        </p:txBody>
      </p:sp>
      <p:sp>
        <p:nvSpPr>
          <p:cNvPr id="5" name="テキスト ボックス 4">
            <a:extLst>
              <a:ext uri="{FF2B5EF4-FFF2-40B4-BE49-F238E27FC236}">
                <a16:creationId xmlns:a16="http://schemas.microsoft.com/office/drawing/2014/main" id="{A7234C45-0701-65FD-7BC8-7CDDB7FB9FBD}"/>
              </a:ext>
            </a:extLst>
          </p:cNvPr>
          <p:cNvSpPr txBox="1"/>
          <p:nvPr/>
        </p:nvSpPr>
        <p:spPr>
          <a:xfrm>
            <a:off x="1427933" y="1512998"/>
            <a:ext cx="3042607" cy="755720"/>
          </a:xfrm>
          <a:prstGeom prst="rect">
            <a:avLst/>
          </a:prstGeom>
          <a:noFill/>
        </p:spPr>
        <p:txBody>
          <a:bodyPr wrap="square" lIns="91440" tIns="45720" rIns="91440" bIns="45720" rtlCol="0" anchor="t">
            <a:spAutoFit/>
          </a:bodyPr>
          <a:lstStyle/>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トップページの</a:t>
            </a:r>
            <a:r>
              <a:rPr lang="en-US" altLang="ja-JP"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保存データ</a:t>
            </a:r>
          </a:p>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利用</a:t>
            </a:r>
            <a:r>
              <a:rPr lang="en-US" altLang="ja-JP"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をダブルタップします</a:t>
            </a:r>
          </a:p>
        </p:txBody>
      </p:sp>
      <p:sp>
        <p:nvSpPr>
          <p:cNvPr id="6" name="テキスト ボックス 5">
            <a:extLst>
              <a:ext uri="{FF2B5EF4-FFF2-40B4-BE49-F238E27FC236}">
                <a16:creationId xmlns:a16="http://schemas.microsoft.com/office/drawing/2014/main" id="{1109CDC3-5D07-0EC6-D02F-3C45E818EE83}"/>
              </a:ext>
            </a:extLst>
          </p:cNvPr>
          <p:cNvSpPr txBox="1"/>
          <p:nvPr/>
        </p:nvSpPr>
        <p:spPr>
          <a:xfrm>
            <a:off x="5607129" y="1512998"/>
            <a:ext cx="3192520" cy="755720"/>
          </a:xfrm>
          <a:prstGeom prst="rect">
            <a:avLst/>
          </a:prstGeom>
          <a:noFill/>
        </p:spPr>
        <p:txBody>
          <a:bodyPr wrap="square" rtlCol="0" anchor="t" anchorCtr="0">
            <a:spAutoFit/>
          </a:bodyPr>
          <a:lstStyle/>
          <a:p>
            <a:pPr>
              <a:lnSpc>
                <a:spcPct val="130000"/>
              </a:lnSpc>
            </a:pPr>
            <a:r>
              <a:rPr lang="en-US" altLang="ja-JP" sz="1800" dirty="0">
                <a:solidFill>
                  <a:prstClr val="black"/>
                </a:solidFill>
                <a:latin typeface="BIZ UDPゴシック" panose="020B0400000000000000" pitchFamily="50" charset="-128"/>
                <a:ea typeface="BIZ UDPゴシック" panose="020B0400000000000000" pitchFamily="50" charset="-128"/>
              </a:rPr>
              <a:t>｢</a:t>
            </a:r>
            <a:r>
              <a:rPr lang="ja-JP" altLang="en-US" sz="1800" dirty="0">
                <a:solidFill>
                  <a:prstClr val="black"/>
                </a:solidFill>
                <a:latin typeface="BIZ UDPゴシック" panose="020B0400000000000000" pitchFamily="50" charset="-128"/>
                <a:ea typeface="BIZ UDPゴシック" panose="020B0400000000000000" pitchFamily="50" charset="-128"/>
              </a:rPr>
              <a:t>作成再開</a:t>
            </a:r>
            <a:r>
              <a:rPr lang="en-US" altLang="ja-JP" sz="1800" dirty="0">
                <a:solidFill>
                  <a:prstClr val="black"/>
                </a:solidFill>
                <a:latin typeface="BIZ UDPゴシック" panose="020B0400000000000000" pitchFamily="50" charset="-128"/>
                <a:ea typeface="BIZ UDPゴシック" panose="020B0400000000000000" pitchFamily="50" charset="-128"/>
              </a:rPr>
              <a:t>｣</a:t>
            </a:r>
            <a:r>
              <a:rPr lang="ja-JP" altLang="en-US" sz="1800" dirty="0">
                <a:solidFill>
                  <a:prstClr val="black"/>
                </a:solidFill>
                <a:latin typeface="BIZ UDPゴシック" panose="020B0400000000000000" pitchFamily="50" charset="-128"/>
                <a:ea typeface="BIZ UDPゴシック" panose="020B0400000000000000" pitchFamily="50" charset="-128"/>
              </a:rPr>
              <a:t>をダブルタップ</a:t>
            </a:r>
            <a:endParaRPr lang="en-US" altLang="ja-JP" sz="1800" dirty="0">
              <a:solidFill>
                <a:prstClr val="black"/>
              </a:solidFill>
              <a:latin typeface="BIZ UDPゴシック" panose="020B0400000000000000" pitchFamily="50" charset="-128"/>
              <a:ea typeface="BIZ UDPゴシック" panose="020B0400000000000000" pitchFamily="50" charset="-128"/>
            </a:endParaRPr>
          </a:p>
          <a:p>
            <a:pPr>
              <a:lnSpc>
                <a:spcPct val="130000"/>
              </a:lnSpc>
            </a:pPr>
            <a:r>
              <a:rPr lang="ja-JP" altLang="en-US" sz="1800" dirty="0">
                <a:solidFill>
                  <a:prstClr val="black"/>
                </a:solidFill>
                <a:latin typeface="BIZ UDPゴシック" panose="020B0400000000000000" pitchFamily="50" charset="-128"/>
                <a:ea typeface="BIZ UDPゴシック" panose="020B0400000000000000" pitchFamily="50" charset="-128"/>
              </a:rPr>
              <a:t>します</a:t>
            </a:r>
          </a:p>
        </p:txBody>
      </p:sp>
      <p:sp>
        <p:nvSpPr>
          <p:cNvPr id="7" name="四角形: 角を丸くする 6">
            <a:extLst>
              <a:ext uri="{FF2B5EF4-FFF2-40B4-BE49-F238E27FC236}">
                <a16:creationId xmlns:a16="http://schemas.microsoft.com/office/drawing/2014/main" id="{56EC43FA-5AFD-0B5C-FA99-61DACAD24B52}"/>
              </a:ext>
            </a:extLst>
          </p:cNvPr>
          <p:cNvSpPr/>
          <p:nvPr/>
        </p:nvSpPr>
        <p:spPr>
          <a:xfrm>
            <a:off x="1116752" y="4832251"/>
            <a:ext cx="2673941" cy="567145"/>
          </a:xfrm>
          <a:prstGeom prst="roundRect">
            <a:avLst>
              <a:gd name="adj" fmla="val 4568"/>
            </a:avLst>
          </a:prstGeom>
          <a:noFill/>
          <a:ln w="38100">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
        <p:nvSpPr>
          <p:cNvPr id="10" name="四角形: 角を丸くする 9">
            <a:extLst>
              <a:ext uri="{FF2B5EF4-FFF2-40B4-BE49-F238E27FC236}">
                <a16:creationId xmlns:a16="http://schemas.microsoft.com/office/drawing/2014/main" id="{1D792C95-A584-22E0-CFCC-36207C639E71}"/>
              </a:ext>
            </a:extLst>
          </p:cNvPr>
          <p:cNvSpPr/>
          <p:nvPr/>
        </p:nvSpPr>
        <p:spPr>
          <a:xfrm>
            <a:off x="5332302" y="3257731"/>
            <a:ext cx="2673941" cy="567145"/>
          </a:xfrm>
          <a:prstGeom prst="roundRect">
            <a:avLst>
              <a:gd name="adj" fmla="val 4568"/>
            </a:avLst>
          </a:prstGeom>
          <a:noFill/>
          <a:ln w="38100">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861317966"/>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descr="テキスト&#10;&#10;自動的に生成された説明">
            <a:extLst>
              <a:ext uri="{FF2B5EF4-FFF2-40B4-BE49-F238E27FC236}">
                <a16:creationId xmlns:a16="http://schemas.microsoft.com/office/drawing/2014/main" id="{E1F6656C-1A01-9D2D-3362-264175D8FF2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470262" y="2410401"/>
            <a:ext cx="2430000" cy="4322160"/>
          </a:xfrm>
          <a:prstGeom prst="rect">
            <a:avLst/>
          </a:prstGeom>
          <a:ln>
            <a:solidFill>
              <a:schemeClr val="tx1"/>
            </a:solidFill>
          </a:ln>
        </p:spPr>
      </p:pic>
      <p:pic>
        <p:nvPicPr>
          <p:cNvPr id="6" name="図 5" descr="テキスト, 手紙&#10;&#10;自動的に生成された説明">
            <a:extLst>
              <a:ext uri="{FF2B5EF4-FFF2-40B4-BE49-F238E27FC236}">
                <a16:creationId xmlns:a16="http://schemas.microsoft.com/office/drawing/2014/main" id="{13B05522-C5DE-8350-AFC0-C073465D8EE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242495" y="2410401"/>
            <a:ext cx="2430000" cy="4322160"/>
          </a:xfrm>
          <a:prstGeom prst="rect">
            <a:avLst/>
          </a:prstGeom>
          <a:ln>
            <a:solidFill>
              <a:schemeClr val="tx1"/>
            </a:solidFill>
          </a:ln>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cxnSp>
        <p:nvCxnSpPr>
          <p:cNvPr id="13" name="直線矢印コネクタ 12">
            <a:extLst>
              <a:ext uri="{FF2B5EF4-FFF2-40B4-BE49-F238E27FC236}">
                <a16:creationId xmlns:a16="http://schemas.microsoft.com/office/drawing/2014/main" id="{11DC774E-F204-D9F1-76AB-A4DD70DA345A}"/>
              </a:ext>
            </a:extLst>
          </p:cNvPr>
          <p:cNvCxnSpPr>
            <a:cxnSpLocks/>
          </p:cNvCxnSpPr>
          <p:nvPr/>
        </p:nvCxnSpPr>
        <p:spPr>
          <a:xfrm>
            <a:off x="435557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DFA45860-F023-30AF-2AE8-5C140AB3B3B3}"/>
              </a:ext>
            </a:extLst>
          </p:cNvPr>
          <p:cNvSpPr txBox="1"/>
          <p:nvPr/>
        </p:nvSpPr>
        <p:spPr>
          <a:xfrm>
            <a:off x="889484"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❸</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1" name="テキスト ボックス 20">
            <a:extLst>
              <a:ext uri="{FF2B5EF4-FFF2-40B4-BE49-F238E27FC236}">
                <a16:creationId xmlns:a16="http://schemas.microsoft.com/office/drawing/2014/main" id="{ABAC9FB8-BB58-939D-63EB-581C277E449C}"/>
              </a:ext>
            </a:extLst>
          </p:cNvPr>
          <p:cNvSpPr txBox="1"/>
          <p:nvPr/>
        </p:nvSpPr>
        <p:spPr>
          <a:xfrm>
            <a:off x="1412436" y="1512998"/>
            <a:ext cx="2428786" cy="755720"/>
          </a:xfrm>
          <a:prstGeom prst="rect">
            <a:avLst/>
          </a:prstGeom>
          <a:noFill/>
        </p:spPr>
        <p:txBody>
          <a:bodyPr wrap="square" lIns="91440" tIns="45720" rIns="91440" bIns="45720" rtlCol="0" anchor="t">
            <a:spAutoFit/>
          </a:bodyPr>
          <a:lstStyle/>
          <a:p>
            <a:pPr>
              <a:lnSpc>
                <a:spcPct val="130000"/>
              </a:lnSpc>
            </a:pPr>
            <a:r>
              <a:rPr lang="en-US" altLang="ja-JP"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保存データの選択</a:t>
            </a:r>
            <a:r>
              <a:rPr lang="en-US" altLang="ja-JP"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をダブルタップします</a:t>
            </a:r>
          </a:p>
        </p:txBody>
      </p:sp>
      <p:sp>
        <p:nvSpPr>
          <p:cNvPr id="26" name="テキスト ボックス 25">
            <a:extLst>
              <a:ext uri="{FF2B5EF4-FFF2-40B4-BE49-F238E27FC236}">
                <a16:creationId xmlns:a16="http://schemas.microsoft.com/office/drawing/2014/main" id="{38C1B4B9-C96A-6517-82E0-09DCD084FA95}"/>
              </a:ext>
            </a:extLst>
          </p:cNvPr>
          <p:cNvSpPr txBox="1"/>
          <p:nvPr/>
        </p:nvSpPr>
        <p:spPr>
          <a:xfrm>
            <a:off x="5093178" y="1512998"/>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❹</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31" name="テキスト ボックス 30">
            <a:extLst>
              <a:ext uri="{FF2B5EF4-FFF2-40B4-BE49-F238E27FC236}">
                <a16:creationId xmlns:a16="http://schemas.microsoft.com/office/drawing/2014/main" id="{9294E6C3-633E-05EF-F81B-0CB50EFC6506}"/>
              </a:ext>
            </a:extLst>
          </p:cNvPr>
          <p:cNvSpPr txBox="1"/>
          <p:nvPr/>
        </p:nvSpPr>
        <p:spPr>
          <a:xfrm>
            <a:off x="5607129" y="1512998"/>
            <a:ext cx="3057899" cy="755720"/>
          </a:xfrm>
          <a:prstGeom prst="rect">
            <a:avLst/>
          </a:prstGeom>
          <a:noFill/>
        </p:spPr>
        <p:txBody>
          <a:bodyPr wrap="square" rtlCol="0" anchor="t" anchorCtr="0">
            <a:spAutoFit/>
          </a:bodyPr>
          <a:lstStyle/>
          <a:p>
            <a:pPr>
              <a:lnSpc>
                <a:spcPct val="130000"/>
              </a:lnSpc>
            </a:pPr>
            <a:r>
              <a:rPr lang="en-US" altLang="ja-JP" sz="1800" dirty="0">
                <a:solidFill>
                  <a:prstClr val="black"/>
                </a:solidFill>
                <a:latin typeface="BIZ UDPゴシック" panose="020B0400000000000000" pitchFamily="50" charset="-128"/>
                <a:ea typeface="BIZ UDPゴシック" panose="020B0400000000000000" pitchFamily="50" charset="-128"/>
              </a:rPr>
              <a:t>｢</a:t>
            </a:r>
            <a:r>
              <a:rPr lang="ja-JP" altLang="en-US" sz="1800" dirty="0">
                <a:solidFill>
                  <a:prstClr val="black"/>
                </a:solidFill>
                <a:latin typeface="BIZ UDPゴシック" panose="020B0400000000000000" pitchFamily="50" charset="-128"/>
                <a:ea typeface="BIZ UDPゴシック" panose="020B0400000000000000" pitchFamily="50" charset="-128"/>
              </a:rPr>
              <a:t>ファイルを選択</a:t>
            </a:r>
            <a:r>
              <a:rPr lang="en-US" altLang="ja-JP" sz="1800" dirty="0">
                <a:solidFill>
                  <a:prstClr val="black"/>
                </a:solidFill>
                <a:latin typeface="BIZ UDPゴシック" panose="020B0400000000000000" pitchFamily="50" charset="-128"/>
                <a:ea typeface="BIZ UDPゴシック" panose="020B0400000000000000" pitchFamily="50" charset="-128"/>
              </a:rPr>
              <a:t>｣</a:t>
            </a:r>
            <a:r>
              <a:rPr lang="ja-JP" altLang="en-US" sz="1800" dirty="0">
                <a:solidFill>
                  <a:prstClr val="black"/>
                </a:solidFill>
                <a:latin typeface="BIZ UDPゴシック" panose="020B0400000000000000" pitchFamily="50" charset="-128"/>
                <a:ea typeface="BIZ UDPゴシック" panose="020B0400000000000000" pitchFamily="50" charset="-128"/>
              </a:rPr>
              <a:t>を</a:t>
            </a:r>
            <a:endParaRPr lang="en-US" altLang="ja-JP" sz="1800" dirty="0">
              <a:solidFill>
                <a:prstClr val="black"/>
              </a:solidFill>
              <a:latin typeface="BIZ UDPゴシック" panose="020B0400000000000000" pitchFamily="50" charset="-128"/>
              <a:ea typeface="BIZ UDPゴシック" panose="020B0400000000000000" pitchFamily="50" charset="-128"/>
            </a:endParaRPr>
          </a:p>
          <a:p>
            <a:pPr>
              <a:lnSpc>
                <a:spcPct val="130000"/>
              </a:lnSpc>
            </a:pPr>
            <a:r>
              <a:rPr lang="ja-JP" altLang="en-US" sz="1800" dirty="0">
                <a:solidFill>
                  <a:prstClr val="black"/>
                </a:solidFill>
                <a:latin typeface="BIZ UDPゴシック" panose="020B0400000000000000" pitchFamily="50" charset="-128"/>
                <a:ea typeface="BIZ UDPゴシック" panose="020B0400000000000000" pitchFamily="50" charset="-128"/>
              </a:rPr>
              <a:t>ダブルタップします</a:t>
            </a:r>
          </a:p>
        </p:txBody>
      </p:sp>
      <p:sp>
        <p:nvSpPr>
          <p:cNvPr id="11" name="テキスト ボックス 10">
            <a:extLst>
              <a:ext uri="{FF2B5EF4-FFF2-40B4-BE49-F238E27FC236}">
                <a16:creationId xmlns:a16="http://schemas.microsoft.com/office/drawing/2014/main" id="{DFA932F7-1D1E-C771-8E8B-3518D5865EBF}"/>
              </a:ext>
            </a:extLst>
          </p:cNvPr>
          <p:cNvSpPr txBox="1"/>
          <p:nvPr/>
        </p:nvSpPr>
        <p:spPr>
          <a:xfrm>
            <a:off x="6522189" y="983661"/>
            <a:ext cx="2476471" cy="369332"/>
          </a:xfrm>
          <a:prstGeom prst="rect">
            <a:avLst/>
          </a:prstGeom>
          <a:solidFill>
            <a:schemeClr val="accent5">
              <a:lumMod val="60000"/>
              <a:lumOff val="40000"/>
            </a:schemeClr>
          </a:solidFill>
        </p:spPr>
        <p:txBody>
          <a:bodyPr wrap="square" rtlCol="0">
            <a:spAutoFit/>
          </a:bodyPr>
          <a:lstStyle>
            <a:defPPr>
              <a:defRPr lang="ja-JP"/>
            </a:defPPr>
            <a:lvl1pPr algn="ctr">
              <a:defRPr b="1">
                <a:latin typeface="BIZ UDPゴシック" panose="020B0400000000000000" pitchFamily="50" charset="-128"/>
                <a:ea typeface="BIZ UDPゴシック" panose="020B0400000000000000" pitchFamily="50" charset="-128"/>
                <a:cs typeface="Meiryo" charset="-128"/>
              </a:defRPr>
            </a:lvl1pPr>
          </a:lstStyle>
          <a:p>
            <a:r>
              <a:rPr lang="en-US" altLang="ja-JP" dirty="0"/>
              <a:t>iPhone</a:t>
            </a:r>
            <a:r>
              <a:rPr lang="ja-JP" altLang="en-US" dirty="0"/>
              <a:t>の場合</a:t>
            </a:r>
          </a:p>
        </p:txBody>
      </p:sp>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91</a:t>
            </a:r>
          </a:p>
        </p:txBody>
      </p:sp>
      <p:sp>
        <p:nvSpPr>
          <p:cNvPr id="8" name="タイトル 1">
            <a:extLst>
              <a:ext uri="{FF2B5EF4-FFF2-40B4-BE49-F238E27FC236}">
                <a16:creationId xmlns:a16="http://schemas.microsoft.com/office/drawing/2014/main" id="{FAAF9015-DB48-3569-ECFF-CE77707838BE}"/>
              </a:ext>
            </a:extLst>
          </p:cNvPr>
          <p:cNvSpPr>
            <a:spLocks noGrp="1"/>
          </p:cNvSpPr>
          <p:nvPr>
            <p:ph type="ctrTitle"/>
          </p:nvPr>
        </p:nvSpPr>
        <p:spPr>
          <a:xfrm>
            <a:off x="1392691" y="220736"/>
            <a:ext cx="7576708" cy="486326"/>
          </a:xfrm>
        </p:spPr>
        <p:txBody>
          <a:bodyPr vert="horz">
            <a:noAutofit/>
          </a:bodyPr>
          <a:lstStyle/>
          <a:p>
            <a:r>
              <a:rPr lang="ja-JP" altLang="en-US" dirty="0"/>
              <a:t>申告書の保存データの修正・再開</a:t>
            </a:r>
          </a:p>
        </p:txBody>
      </p:sp>
      <p:sp>
        <p:nvSpPr>
          <p:cNvPr id="9" name="タイトル 1">
            <a:extLst>
              <a:ext uri="{FF2B5EF4-FFF2-40B4-BE49-F238E27FC236}">
                <a16:creationId xmlns:a16="http://schemas.microsoft.com/office/drawing/2014/main" id="{6320B7D3-1FA8-C579-AC09-F41821441E3B}"/>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3-K</a:t>
            </a:r>
          </a:p>
        </p:txBody>
      </p:sp>
      <p:sp>
        <p:nvSpPr>
          <p:cNvPr id="12" name="サブタイトル 2">
            <a:extLst>
              <a:ext uri="{FF2B5EF4-FFF2-40B4-BE49-F238E27FC236}">
                <a16:creationId xmlns:a16="http://schemas.microsoft.com/office/drawing/2014/main" id="{91DF49E9-0C79-CFD4-8BF9-7C3A0D01B837}"/>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dirty="0">
                <a:latin typeface="BIZ UDPゴシック" panose="020B0400000000000000" pitchFamily="50" charset="-128"/>
                <a:ea typeface="BIZ UDPゴシック" panose="020B0400000000000000" pitchFamily="50" charset="-128"/>
              </a:rPr>
              <a:t>申告書の保存データの修正・再開の方法です</a:t>
            </a:r>
          </a:p>
        </p:txBody>
      </p:sp>
      <p:sp>
        <p:nvSpPr>
          <p:cNvPr id="3" name="四角形: 角を丸くする 2">
            <a:extLst>
              <a:ext uri="{FF2B5EF4-FFF2-40B4-BE49-F238E27FC236}">
                <a16:creationId xmlns:a16="http://schemas.microsoft.com/office/drawing/2014/main" id="{EC2A683A-5BCB-D18A-3D69-E3E5170BCC3C}"/>
              </a:ext>
            </a:extLst>
          </p:cNvPr>
          <p:cNvSpPr/>
          <p:nvPr/>
        </p:nvSpPr>
        <p:spPr>
          <a:xfrm>
            <a:off x="1291536" y="4557282"/>
            <a:ext cx="1051281" cy="482413"/>
          </a:xfrm>
          <a:prstGeom prst="roundRect">
            <a:avLst>
              <a:gd name="adj" fmla="val 4568"/>
            </a:avLst>
          </a:prstGeom>
          <a:noFill/>
          <a:ln w="38100">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
        <p:nvSpPr>
          <p:cNvPr id="4" name="四角形: 角を丸くする 3">
            <a:extLst>
              <a:ext uri="{FF2B5EF4-FFF2-40B4-BE49-F238E27FC236}">
                <a16:creationId xmlns:a16="http://schemas.microsoft.com/office/drawing/2014/main" id="{5DDB0641-5146-6B89-97C1-93F4FD3C30BC}"/>
              </a:ext>
            </a:extLst>
          </p:cNvPr>
          <p:cNvSpPr/>
          <p:nvPr/>
        </p:nvSpPr>
        <p:spPr>
          <a:xfrm>
            <a:off x="5602982" y="5308815"/>
            <a:ext cx="1670515" cy="299467"/>
          </a:xfrm>
          <a:prstGeom prst="roundRect">
            <a:avLst>
              <a:gd name="adj" fmla="val 4568"/>
            </a:avLst>
          </a:prstGeom>
          <a:noFill/>
          <a:ln w="38100">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753882999"/>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図 27">
            <a:extLst>
              <a:ext uri="{FF2B5EF4-FFF2-40B4-BE49-F238E27FC236}">
                <a16:creationId xmlns:a16="http://schemas.microsoft.com/office/drawing/2014/main" id="{0136DA93-865D-18D1-C29B-6C32F29A552B}"/>
              </a:ext>
            </a:extLst>
          </p:cNvPr>
          <p:cNvPicPr>
            <a:picLocks noChangeAspect="1"/>
          </p:cNvPicPr>
          <p:nvPr/>
        </p:nvPicPr>
        <p:blipFill>
          <a:blip r:embed="rId4"/>
          <a:stretch>
            <a:fillRect/>
          </a:stretch>
        </p:blipFill>
        <p:spPr>
          <a:xfrm>
            <a:off x="5446192" y="2400907"/>
            <a:ext cx="2426418" cy="4322439"/>
          </a:xfrm>
          <a:prstGeom prst="rect">
            <a:avLst/>
          </a:prstGeom>
          <a:ln>
            <a:solidFill>
              <a:schemeClr val="tx1"/>
            </a:solidFill>
          </a:ln>
        </p:spPr>
      </p:pic>
      <p:pic>
        <p:nvPicPr>
          <p:cNvPr id="22" name="図 21">
            <a:extLst>
              <a:ext uri="{FF2B5EF4-FFF2-40B4-BE49-F238E27FC236}">
                <a16:creationId xmlns:a16="http://schemas.microsoft.com/office/drawing/2014/main" id="{FF896FEA-7591-B3E9-D0A6-E2E3EF79EA73}"/>
              </a:ext>
            </a:extLst>
          </p:cNvPr>
          <p:cNvPicPr>
            <a:picLocks noChangeAspect="1"/>
          </p:cNvPicPr>
          <p:nvPr/>
        </p:nvPicPr>
        <p:blipFill>
          <a:blip r:embed="rId5"/>
          <a:stretch>
            <a:fillRect/>
          </a:stretch>
        </p:blipFill>
        <p:spPr>
          <a:xfrm>
            <a:off x="1238525" y="2400495"/>
            <a:ext cx="2432515" cy="4322439"/>
          </a:xfrm>
          <a:prstGeom prst="rect">
            <a:avLst/>
          </a:prstGeom>
          <a:ln>
            <a:solidFill>
              <a:schemeClr val="tx1"/>
            </a:solidFill>
          </a:ln>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cxnSp>
        <p:nvCxnSpPr>
          <p:cNvPr id="13" name="直線矢印コネクタ 12">
            <a:extLst>
              <a:ext uri="{FF2B5EF4-FFF2-40B4-BE49-F238E27FC236}">
                <a16:creationId xmlns:a16="http://schemas.microsoft.com/office/drawing/2014/main" id="{11DC774E-F204-D9F1-76AB-A4DD70DA345A}"/>
              </a:ext>
            </a:extLst>
          </p:cNvPr>
          <p:cNvCxnSpPr>
            <a:cxnSpLocks/>
          </p:cNvCxnSpPr>
          <p:nvPr/>
        </p:nvCxnSpPr>
        <p:spPr>
          <a:xfrm>
            <a:off x="435557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DFA45860-F023-30AF-2AE8-5C140AB3B3B3}"/>
              </a:ext>
            </a:extLst>
          </p:cNvPr>
          <p:cNvSpPr txBox="1"/>
          <p:nvPr/>
        </p:nvSpPr>
        <p:spPr>
          <a:xfrm>
            <a:off x="889484"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❺</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1" name="テキスト ボックス 20">
            <a:extLst>
              <a:ext uri="{FF2B5EF4-FFF2-40B4-BE49-F238E27FC236}">
                <a16:creationId xmlns:a16="http://schemas.microsoft.com/office/drawing/2014/main" id="{ABAC9FB8-BB58-939D-63EB-581C277E449C}"/>
              </a:ext>
            </a:extLst>
          </p:cNvPr>
          <p:cNvSpPr txBox="1"/>
          <p:nvPr/>
        </p:nvSpPr>
        <p:spPr>
          <a:xfrm>
            <a:off x="1412435" y="1512998"/>
            <a:ext cx="3532317" cy="755720"/>
          </a:xfrm>
          <a:prstGeom prst="rect">
            <a:avLst/>
          </a:prstGeom>
          <a:noFill/>
        </p:spPr>
        <p:txBody>
          <a:bodyPr wrap="square" lIns="91440" tIns="45720" rIns="91440" bIns="45720" rtlCol="0" anchor="t">
            <a:spAutoFit/>
          </a:bodyPr>
          <a:lstStyle/>
          <a:p>
            <a:pPr>
              <a:lnSpc>
                <a:spcPct val="130000"/>
              </a:lnSpc>
            </a:pPr>
            <a:r>
              <a:rPr lang="ja-JP" altLang="en-US" sz="1800" dirty="0">
                <a:solidFill>
                  <a:prstClr val="black"/>
                </a:solidFill>
                <a:latin typeface="BIZ UDPゴシック" panose="020B0400000000000000" pitchFamily="50" charset="-128"/>
                <a:ea typeface="BIZ UDPゴシック" panose="020B0400000000000000" pitchFamily="50" charset="-128"/>
              </a:rPr>
              <a:t>ブラウズタブをダブルタップします</a:t>
            </a:r>
          </a:p>
        </p:txBody>
      </p:sp>
      <p:sp>
        <p:nvSpPr>
          <p:cNvPr id="26" name="テキスト ボックス 25">
            <a:extLst>
              <a:ext uri="{FF2B5EF4-FFF2-40B4-BE49-F238E27FC236}">
                <a16:creationId xmlns:a16="http://schemas.microsoft.com/office/drawing/2014/main" id="{38C1B4B9-C96A-6517-82E0-09DCD084FA95}"/>
              </a:ext>
            </a:extLst>
          </p:cNvPr>
          <p:cNvSpPr txBox="1"/>
          <p:nvPr/>
        </p:nvSpPr>
        <p:spPr>
          <a:xfrm>
            <a:off x="5093178" y="1512998"/>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❻</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31" name="テキスト ボックス 30">
            <a:extLst>
              <a:ext uri="{FF2B5EF4-FFF2-40B4-BE49-F238E27FC236}">
                <a16:creationId xmlns:a16="http://schemas.microsoft.com/office/drawing/2014/main" id="{9294E6C3-633E-05EF-F81B-0CB50EFC6506}"/>
              </a:ext>
            </a:extLst>
          </p:cNvPr>
          <p:cNvSpPr txBox="1"/>
          <p:nvPr/>
        </p:nvSpPr>
        <p:spPr>
          <a:xfrm>
            <a:off x="5607129" y="1512998"/>
            <a:ext cx="2754673" cy="755720"/>
          </a:xfrm>
          <a:prstGeom prst="rect">
            <a:avLst/>
          </a:prstGeom>
          <a:noFill/>
        </p:spPr>
        <p:txBody>
          <a:bodyPr wrap="square" rtlCol="0" anchor="t" anchorCtr="0">
            <a:spAutoFit/>
          </a:bodyPr>
          <a:lstStyle/>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「ダウンロード」をダブルタップします</a:t>
            </a:r>
          </a:p>
        </p:txBody>
      </p:sp>
      <p:sp>
        <p:nvSpPr>
          <p:cNvPr id="11" name="テキスト ボックス 10">
            <a:extLst>
              <a:ext uri="{FF2B5EF4-FFF2-40B4-BE49-F238E27FC236}">
                <a16:creationId xmlns:a16="http://schemas.microsoft.com/office/drawing/2014/main" id="{DFA932F7-1D1E-C771-8E8B-3518D5865EBF}"/>
              </a:ext>
            </a:extLst>
          </p:cNvPr>
          <p:cNvSpPr txBox="1"/>
          <p:nvPr/>
        </p:nvSpPr>
        <p:spPr>
          <a:xfrm>
            <a:off x="6522189" y="983661"/>
            <a:ext cx="2476471" cy="369332"/>
          </a:xfrm>
          <a:prstGeom prst="rect">
            <a:avLst/>
          </a:prstGeom>
          <a:solidFill>
            <a:schemeClr val="accent5">
              <a:lumMod val="60000"/>
              <a:lumOff val="40000"/>
            </a:schemeClr>
          </a:solidFill>
        </p:spPr>
        <p:txBody>
          <a:bodyPr wrap="square" rtlCol="0">
            <a:spAutoFit/>
          </a:bodyPr>
          <a:lstStyle>
            <a:defPPr>
              <a:defRPr lang="ja-JP"/>
            </a:defPPr>
            <a:lvl1pPr algn="ctr">
              <a:defRPr b="1">
                <a:latin typeface="BIZ UDPゴシック" panose="020B0400000000000000" pitchFamily="50" charset="-128"/>
                <a:ea typeface="BIZ UDPゴシック" panose="020B0400000000000000" pitchFamily="50" charset="-128"/>
                <a:cs typeface="Meiryo" charset="-128"/>
              </a:defRPr>
            </a:lvl1pPr>
          </a:lstStyle>
          <a:p>
            <a:r>
              <a:rPr lang="en-US" altLang="ja-JP" dirty="0"/>
              <a:t>iPhone</a:t>
            </a:r>
            <a:r>
              <a:rPr lang="ja-JP" altLang="en-US" dirty="0"/>
              <a:t>の場合</a:t>
            </a:r>
          </a:p>
        </p:txBody>
      </p:sp>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92</a:t>
            </a:r>
          </a:p>
        </p:txBody>
      </p:sp>
      <p:sp>
        <p:nvSpPr>
          <p:cNvPr id="8" name="タイトル 1">
            <a:extLst>
              <a:ext uri="{FF2B5EF4-FFF2-40B4-BE49-F238E27FC236}">
                <a16:creationId xmlns:a16="http://schemas.microsoft.com/office/drawing/2014/main" id="{FAAF9015-DB48-3569-ECFF-CE77707838BE}"/>
              </a:ext>
            </a:extLst>
          </p:cNvPr>
          <p:cNvSpPr>
            <a:spLocks noGrp="1"/>
          </p:cNvSpPr>
          <p:nvPr>
            <p:ph type="ctrTitle"/>
          </p:nvPr>
        </p:nvSpPr>
        <p:spPr>
          <a:xfrm>
            <a:off x="1392691" y="220736"/>
            <a:ext cx="7576708" cy="486326"/>
          </a:xfrm>
        </p:spPr>
        <p:txBody>
          <a:bodyPr vert="horz">
            <a:noAutofit/>
          </a:bodyPr>
          <a:lstStyle/>
          <a:p>
            <a:r>
              <a:rPr lang="ja-JP" altLang="en-US" dirty="0"/>
              <a:t>申告書の保存データの修正・再開</a:t>
            </a:r>
          </a:p>
        </p:txBody>
      </p:sp>
      <p:sp>
        <p:nvSpPr>
          <p:cNvPr id="9" name="タイトル 1">
            <a:extLst>
              <a:ext uri="{FF2B5EF4-FFF2-40B4-BE49-F238E27FC236}">
                <a16:creationId xmlns:a16="http://schemas.microsoft.com/office/drawing/2014/main" id="{6320B7D3-1FA8-C579-AC09-F41821441E3B}"/>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3-K</a:t>
            </a:r>
          </a:p>
        </p:txBody>
      </p:sp>
      <p:sp>
        <p:nvSpPr>
          <p:cNvPr id="12" name="サブタイトル 2">
            <a:extLst>
              <a:ext uri="{FF2B5EF4-FFF2-40B4-BE49-F238E27FC236}">
                <a16:creationId xmlns:a16="http://schemas.microsoft.com/office/drawing/2014/main" id="{91DF49E9-0C79-CFD4-8BF9-7C3A0D01B837}"/>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dirty="0">
                <a:latin typeface="BIZ UDPゴシック" panose="020B0400000000000000" pitchFamily="50" charset="-128"/>
                <a:ea typeface="BIZ UDPゴシック" panose="020B0400000000000000" pitchFamily="50" charset="-128"/>
              </a:rPr>
              <a:t>申告書の保存データの修正・再開の方法です</a:t>
            </a:r>
          </a:p>
        </p:txBody>
      </p:sp>
      <p:sp>
        <p:nvSpPr>
          <p:cNvPr id="3" name="四角形: 角を丸くする 2">
            <a:extLst>
              <a:ext uri="{FF2B5EF4-FFF2-40B4-BE49-F238E27FC236}">
                <a16:creationId xmlns:a16="http://schemas.microsoft.com/office/drawing/2014/main" id="{735B5F5C-CB73-BA34-F9D1-9AEB4BEDA6DB}"/>
              </a:ext>
            </a:extLst>
          </p:cNvPr>
          <p:cNvSpPr/>
          <p:nvPr/>
        </p:nvSpPr>
        <p:spPr>
          <a:xfrm>
            <a:off x="2937148" y="6317523"/>
            <a:ext cx="648020" cy="482413"/>
          </a:xfrm>
          <a:prstGeom prst="roundRect">
            <a:avLst>
              <a:gd name="adj" fmla="val 4568"/>
            </a:avLst>
          </a:prstGeom>
          <a:noFill/>
          <a:ln w="38100">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
        <p:nvSpPr>
          <p:cNvPr id="5" name="四角形: 角を丸くする 4">
            <a:extLst>
              <a:ext uri="{FF2B5EF4-FFF2-40B4-BE49-F238E27FC236}">
                <a16:creationId xmlns:a16="http://schemas.microsoft.com/office/drawing/2014/main" id="{094779E8-3A6D-1AFA-1DBE-CE67DA39AF37}"/>
              </a:ext>
            </a:extLst>
          </p:cNvPr>
          <p:cNvSpPr/>
          <p:nvPr/>
        </p:nvSpPr>
        <p:spPr>
          <a:xfrm>
            <a:off x="5325205" y="5593179"/>
            <a:ext cx="2673941" cy="466625"/>
          </a:xfrm>
          <a:prstGeom prst="roundRect">
            <a:avLst>
              <a:gd name="adj" fmla="val 4568"/>
            </a:avLst>
          </a:prstGeom>
          <a:noFill/>
          <a:ln w="38100">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512005553"/>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図 23">
            <a:extLst>
              <a:ext uri="{FF2B5EF4-FFF2-40B4-BE49-F238E27FC236}">
                <a16:creationId xmlns:a16="http://schemas.microsoft.com/office/drawing/2014/main" id="{84DBD499-2CDB-F690-4A89-37F3715A35AE}"/>
              </a:ext>
            </a:extLst>
          </p:cNvPr>
          <p:cNvPicPr>
            <a:picLocks noChangeAspect="1"/>
          </p:cNvPicPr>
          <p:nvPr/>
        </p:nvPicPr>
        <p:blipFill>
          <a:blip r:embed="rId4"/>
          <a:stretch>
            <a:fillRect/>
          </a:stretch>
        </p:blipFill>
        <p:spPr>
          <a:xfrm>
            <a:off x="5419614" y="2411076"/>
            <a:ext cx="2426418" cy="4322439"/>
          </a:xfrm>
          <a:prstGeom prst="rect">
            <a:avLst/>
          </a:prstGeom>
          <a:ln>
            <a:solidFill>
              <a:schemeClr val="tx1"/>
            </a:solidFill>
          </a:ln>
        </p:spPr>
      </p:pic>
      <p:pic>
        <p:nvPicPr>
          <p:cNvPr id="22" name="図 21">
            <a:extLst>
              <a:ext uri="{FF2B5EF4-FFF2-40B4-BE49-F238E27FC236}">
                <a16:creationId xmlns:a16="http://schemas.microsoft.com/office/drawing/2014/main" id="{8327DB3D-B7AB-1C09-8229-6C5F737D3FF4}"/>
              </a:ext>
            </a:extLst>
          </p:cNvPr>
          <p:cNvPicPr>
            <a:picLocks noChangeAspect="1"/>
          </p:cNvPicPr>
          <p:nvPr/>
        </p:nvPicPr>
        <p:blipFill>
          <a:blip r:embed="rId5"/>
          <a:stretch>
            <a:fillRect/>
          </a:stretch>
        </p:blipFill>
        <p:spPr>
          <a:xfrm>
            <a:off x="1243948" y="2410797"/>
            <a:ext cx="2426418" cy="4322439"/>
          </a:xfrm>
          <a:prstGeom prst="rect">
            <a:avLst/>
          </a:prstGeom>
          <a:ln>
            <a:solidFill>
              <a:schemeClr val="tx1"/>
            </a:solidFill>
          </a:ln>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cxnSp>
        <p:nvCxnSpPr>
          <p:cNvPr id="13" name="直線矢印コネクタ 12">
            <a:extLst>
              <a:ext uri="{FF2B5EF4-FFF2-40B4-BE49-F238E27FC236}">
                <a16:creationId xmlns:a16="http://schemas.microsoft.com/office/drawing/2014/main" id="{11DC774E-F204-D9F1-76AB-A4DD70DA345A}"/>
              </a:ext>
            </a:extLst>
          </p:cNvPr>
          <p:cNvCxnSpPr>
            <a:cxnSpLocks/>
          </p:cNvCxnSpPr>
          <p:nvPr/>
        </p:nvCxnSpPr>
        <p:spPr>
          <a:xfrm>
            <a:off x="435557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DFA45860-F023-30AF-2AE8-5C140AB3B3B3}"/>
              </a:ext>
            </a:extLst>
          </p:cNvPr>
          <p:cNvSpPr txBox="1"/>
          <p:nvPr/>
        </p:nvSpPr>
        <p:spPr>
          <a:xfrm>
            <a:off x="889484"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❼</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1" name="テキスト ボックス 20">
            <a:extLst>
              <a:ext uri="{FF2B5EF4-FFF2-40B4-BE49-F238E27FC236}">
                <a16:creationId xmlns:a16="http://schemas.microsoft.com/office/drawing/2014/main" id="{ABAC9FB8-BB58-939D-63EB-581C277E449C}"/>
              </a:ext>
            </a:extLst>
          </p:cNvPr>
          <p:cNvSpPr txBox="1"/>
          <p:nvPr/>
        </p:nvSpPr>
        <p:spPr>
          <a:xfrm>
            <a:off x="1412435" y="1512998"/>
            <a:ext cx="2426417" cy="395621"/>
          </a:xfrm>
          <a:prstGeom prst="rect">
            <a:avLst/>
          </a:prstGeom>
          <a:noFill/>
        </p:spPr>
        <p:txBody>
          <a:bodyPr wrap="square" lIns="91440" tIns="45720" rIns="91440" bIns="45720" rtlCol="0" anchor="t">
            <a:spAutoFit/>
          </a:bodyPr>
          <a:lstStyle/>
          <a:p>
            <a:pPr>
              <a:lnSpc>
                <a:spcPct val="130000"/>
              </a:lnSpc>
            </a:pPr>
            <a:r>
              <a:rPr lang="ja-JP" altLang="en-US"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ファイルを選択します</a:t>
            </a:r>
            <a:endPar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26" name="テキスト ボックス 25">
            <a:extLst>
              <a:ext uri="{FF2B5EF4-FFF2-40B4-BE49-F238E27FC236}">
                <a16:creationId xmlns:a16="http://schemas.microsoft.com/office/drawing/2014/main" id="{38C1B4B9-C96A-6517-82E0-09DCD084FA95}"/>
              </a:ext>
            </a:extLst>
          </p:cNvPr>
          <p:cNvSpPr txBox="1"/>
          <p:nvPr/>
        </p:nvSpPr>
        <p:spPr>
          <a:xfrm>
            <a:off x="5093178" y="1512998"/>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❽</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31" name="テキスト ボックス 30">
            <a:extLst>
              <a:ext uri="{FF2B5EF4-FFF2-40B4-BE49-F238E27FC236}">
                <a16:creationId xmlns:a16="http://schemas.microsoft.com/office/drawing/2014/main" id="{9294E6C3-633E-05EF-F81B-0CB50EFC6506}"/>
              </a:ext>
            </a:extLst>
          </p:cNvPr>
          <p:cNvSpPr txBox="1"/>
          <p:nvPr/>
        </p:nvSpPr>
        <p:spPr>
          <a:xfrm>
            <a:off x="5607129" y="1512998"/>
            <a:ext cx="2271356" cy="755720"/>
          </a:xfrm>
          <a:prstGeom prst="rect">
            <a:avLst/>
          </a:prstGeom>
          <a:noFill/>
        </p:spPr>
        <p:txBody>
          <a:bodyPr wrap="square" rtlCol="0" anchor="t" anchorCtr="0">
            <a:spAutoFit/>
          </a:bodyPr>
          <a:lstStyle/>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選択されたファイルを確認します</a:t>
            </a:r>
          </a:p>
        </p:txBody>
      </p:sp>
      <p:sp>
        <p:nvSpPr>
          <p:cNvPr id="11" name="テキスト ボックス 10">
            <a:extLst>
              <a:ext uri="{FF2B5EF4-FFF2-40B4-BE49-F238E27FC236}">
                <a16:creationId xmlns:a16="http://schemas.microsoft.com/office/drawing/2014/main" id="{DFA932F7-1D1E-C771-8E8B-3518D5865EBF}"/>
              </a:ext>
            </a:extLst>
          </p:cNvPr>
          <p:cNvSpPr txBox="1"/>
          <p:nvPr/>
        </p:nvSpPr>
        <p:spPr>
          <a:xfrm>
            <a:off x="6522189" y="983661"/>
            <a:ext cx="2476471" cy="369332"/>
          </a:xfrm>
          <a:prstGeom prst="rect">
            <a:avLst/>
          </a:prstGeom>
          <a:solidFill>
            <a:schemeClr val="accent5">
              <a:lumMod val="60000"/>
              <a:lumOff val="40000"/>
            </a:schemeClr>
          </a:solidFill>
        </p:spPr>
        <p:txBody>
          <a:bodyPr wrap="square" rtlCol="0">
            <a:spAutoFit/>
          </a:bodyPr>
          <a:lstStyle>
            <a:defPPr>
              <a:defRPr lang="ja-JP"/>
            </a:defPPr>
            <a:lvl1pPr algn="ctr">
              <a:defRPr b="1">
                <a:latin typeface="BIZ UDPゴシック" panose="020B0400000000000000" pitchFamily="50" charset="-128"/>
                <a:ea typeface="BIZ UDPゴシック" panose="020B0400000000000000" pitchFamily="50" charset="-128"/>
                <a:cs typeface="Meiryo" charset="-128"/>
              </a:defRPr>
            </a:lvl1pPr>
          </a:lstStyle>
          <a:p>
            <a:r>
              <a:rPr lang="en-US" altLang="ja-JP" dirty="0"/>
              <a:t>iPhone</a:t>
            </a:r>
            <a:r>
              <a:rPr lang="ja-JP" altLang="en-US" dirty="0"/>
              <a:t>の場合</a:t>
            </a:r>
          </a:p>
        </p:txBody>
      </p:sp>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93</a:t>
            </a:r>
          </a:p>
        </p:txBody>
      </p:sp>
      <p:sp>
        <p:nvSpPr>
          <p:cNvPr id="8" name="タイトル 1">
            <a:extLst>
              <a:ext uri="{FF2B5EF4-FFF2-40B4-BE49-F238E27FC236}">
                <a16:creationId xmlns:a16="http://schemas.microsoft.com/office/drawing/2014/main" id="{FAAF9015-DB48-3569-ECFF-CE77707838BE}"/>
              </a:ext>
            </a:extLst>
          </p:cNvPr>
          <p:cNvSpPr>
            <a:spLocks noGrp="1"/>
          </p:cNvSpPr>
          <p:nvPr>
            <p:ph type="ctrTitle"/>
          </p:nvPr>
        </p:nvSpPr>
        <p:spPr>
          <a:xfrm>
            <a:off x="1392691" y="220736"/>
            <a:ext cx="7576708" cy="486326"/>
          </a:xfrm>
        </p:spPr>
        <p:txBody>
          <a:bodyPr vert="horz">
            <a:noAutofit/>
          </a:bodyPr>
          <a:lstStyle/>
          <a:p>
            <a:r>
              <a:rPr lang="ja-JP" altLang="en-US" dirty="0"/>
              <a:t>申告書の保存データの修正・再開</a:t>
            </a:r>
          </a:p>
        </p:txBody>
      </p:sp>
      <p:sp>
        <p:nvSpPr>
          <p:cNvPr id="9" name="タイトル 1">
            <a:extLst>
              <a:ext uri="{FF2B5EF4-FFF2-40B4-BE49-F238E27FC236}">
                <a16:creationId xmlns:a16="http://schemas.microsoft.com/office/drawing/2014/main" id="{6320B7D3-1FA8-C579-AC09-F41821441E3B}"/>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3-K</a:t>
            </a:r>
          </a:p>
        </p:txBody>
      </p:sp>
      <p:sp>
        <p:nvSpPr>
          <p:cNvPr id="12" name="サブタイトル 2">
            <a:extLst>
              <a:ext uri="{FF2B5EF4-FFF2-40B4-BE49-F238E27FC236}">
                <a16:creationId xmlns:a16="http://schemas.microsoft.com/office/drawing/2014/main" id="{91DF49E9-0C79-CFD4-8BF9-7C3A0D01B837}"/>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dirty="0">
                <a:latin typeface="BIZ UDPゴシック" panose="020B0400000000000000" pitchFamily="50" charset="-128"/>
                <a:ea typeface="BIZ UDPゴシック" panose="020B0400000000000000" pitchFamily="50" charset="-128"/>
              </a:rPr>
              <a:t>申告書の保存データの修正・再開の方法です</a:t>
            </a:r>
          </a:p>
        </p:txBody>
      </p:sp>
      <p:sp>
        <p:nvSpPr>
          <p:cNvPr id="4" name="四角形: 角を丸くする 3">
            <a:extLst>
              <a:ext uri="{FF2B5EF4-FFF2-40B4-BE49-F238E27FC236}">
                <a16:creationId xmlns:a16="http://schemas.microsoft.com/office/drawing/2014/main" id="{902FC100-9102-99C6-7F72-2AA3951563AC}"/>
              </a:ext>
            </a:extLst>
          </p:cNvPr>
          <p:cNvSpPr/>
          <p:nvPr/>
        </p:nvSpPr>
        <p:spPr>
          <a:xfrm>
            <a:off x="1121882" y="3080484"/>
            <a:ext cx="2673941" cy="466625"/>
          </a:xfrm>
          <a:prstGeom prst="roundRect">
            <a:avLst>
              <a:gd name="adj" fmla="val 4568"/>
            </a:avLst>
          </a:prstGeom>
          <a:noFill/>
          <a:ln w="38100">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
        <p:nvSpPr>
          <p:cNvPr id="10" name="四角形: 角を丸くする 9">
            <a:extLst>
              <a:ext uri="{FF2B5EF4-FFF2-40B4-BE49-F238E27FC236}">
                <a16:creationId xmlns:a16="http://schemas.microsoft.com/office/drawing/2014/main" id="{E6988D7C-C730-0BCB-FAE2-B1EAFE4C8BDB}"/>
              </a:ext>
            </a:extLst>
          </p:cNvPr>
          <p:cNvSpPr/>
          <p:nvPr/>
        </p:nvSpPr>
        <p:spPr>
          <a:xfrm>
            <a:off x="5318025" y="4987145"/>
            <a:ext cx="2673941" cy="466625"/>
          </a:xfrm>
          <a:prstGeom prst="roundRect">
            <a:avLst>
              <a:gd name="adj" fmla="val 4568"/>
            </a:avLst>
          </a:prstGeom>
          <a:noFill/>
          <a:ln w="38100">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3966212380"/>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729DEF2C-B3AF-4AB8-5931-1630B072A963}"/>
              </a:ext>
            </a:extLst>
          </p:cNvPr>
          <p:cNvPicPr>
            <a:picLocks noChangeAspect="1"/>
          </p:cNvPicPr>
          <p:nvPr/>
        </p:nvPicPr>
        <p:blipFill>
          <a:blip r:embed="rId4"/>
          <a:stretch>
            <a:fillRect/>
          </a:stretch>
        </p:blipFill>
        <p:spPr>
          <a:xfrm>
            <a:off x="1250681" y="2416458"/>
            <a:ext cx="2426418" cy="4322439"/>
          </a:xfrm>
          <a:prstGeom prst="rect">
            <a:avLst/>
          </a:prstGeom>
          <a:ln>
            <a:solidFill>
              <a:schemeClr val="tx1"/>
            </a:solidFill>
          </a:ln>
        </p:spPr>
      </p:pic>
      <p:pic>
        <p:nvPicPr>
          <p:cNvPr id="2" name="図 1">
            <a:extLst>
              <a:ext uri="{FF2B5EF4-FFF2-40B4-BE49-F238E27FC236}">
                <a16:creationId xmlns:a16="http://schemas.microsoft.com/office/drawing/2014/main" id="{94945B7A-DD8B-64DD-1E08-15ED1D564443}"/>
              </a:ext>
            </a:extLst>
          </p:cNvPr>
          <p:cNvPicPr>
            <a:picLocks noChangeAspect="1"/>
          </p:cNvPicPr>
          <p:nvPr/>
        </p:nvPicPr>
        <p:blipFill rotWithShape="1">
          <a:blip r:embed="rId5"/>
          <a:srcRect t="11750" b="6140"/>
          <a:stretch/>
        </p:blipFill>
        <p:spPr>
          <a:xfrm>
            <a:off x="5457459" y="2406592"/>
            <a:ext cx="2430000" cy="4319996"/>
          </a:xfrm>
          <a:prstGeom prst="rect">
            <a:avLst/>
          </a:prstGeom>
          <a:ln>
            <a:solidFill>
              <a:schemeClr val="tx1"/>
            </a:solidFill>
          </a:ln>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cxnSp>
        <p:nvCxnSpPr>
          <p:cNvPr id="13" name="直線矢印コネクタ 12">
            <a:extLst>
              <a:ext uri="{FF2B5EF4-FFF2-40B4-BE49-F238E27FC236}">
                <a16:creationId xmlns:a16="http://schemas.microsoft.com/office/drawing/2014/main" id="{11DC774E-F204-D9F1-76AB-A4DD70DA345A}"/>
              </a:ext>
            </a:extLst>
          </p:cNvPr>
          <p:cNvCxnSpPr>
            <a:cxnSpLocks/>
          </p:cNvCxnSpPr>
          <p:nvPr/>
        </p:nvCxnSpPr>
        <p:spPr>
          <a:xfrm>
            <a:off x="435557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DFA45860-F023-30AF-2AE8-5C140AB3B3B3}"/>
              </a:ext>
            </a:extLst>
          </p:cNvPr>
          <p:cNvSpPr txBox="1"/>
          <p:nvPr/>
        </p:nvSpPr>
        <p:spPr>
          <a:xfrm>
            <a:off x="889484"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❾</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1" name="テキスト ボックス 20">
            <a:extLst>
              <a:ext uri="{FF2B5EF4-FFF2-40B4-BE49-F238E27FC236}">
                <a16:creationId xmlns:a16="http://schemas.microsoft.com/office/drawing/2014/main" id="{ABAC9FB8-BB58-939D-63EB-581C277E449C}"/>
              </a:ext>
            </a:extLst>
          </p:cNvPr>
          <p:cNvSpPr txBox="1"/>
          <p:nvPr/>
        </p:nvSpPr>
        <p:spPr>
          <a:xfrm>
            <a:off x="1412436" y="1512998"/>
            <a:ext cx="2258876" cy="755720"/>
          </a:xfrm>
          <a:prstGeom prst="rect">
            <a:avLst/>
          </a:prstGeom>
          <a:noFill/>
        </p:spPr>
        <p:txBody>
          <a:bodyPr wrap="square" lIns="91440" tIns="45720" rIns="91440" bIns="45720" rtlCol="0" anchor="t">
            <a:spAutoFit/>
          </a:bodyPr>
          <a:lstStyle/>
          <a:p>
            <a:pPr>
              <a:lnSpc>
                <a:spcPct val="130000"/>
              </a:lnSpc>
            </a:pPr>
            <a:r>
              <a:rPr lang="en-US" altLang="ja-JP"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保存データ読込</a:t>
            </a:r>
            <a:r>
              <a:rPr lang="en-US" altLang="ja-JP"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をダブルタップします</a:t>
            </a:r>
          </a:p>
        </p:txBody>
      </p:sp>
      <p:sp>
        <p:nvSpPr>
          <p:cNvPr id="26" name="テキスト ボックス 25">
            <a:extLst>
              <a:ext uri="{FF2B5EF4-FFF2-40B4-BE49-F238E27FC236}">
                <a16:creationId xmlns:a16="http://schemas.microsoft.com/office/drawing/2014/main" id="{38C1B4B9-C96A-6517-82E0-09DCD084FA95}"/>
              </a:ext>
            </a:extLst>
          </p:cNvPr>
          <p:cNvSpPr txBox="1"/>
          <p:nvPr/>
        </p:nvSpPr>
        <p:spPr>
          <a:xfrm>
            <a:off x="5093178" y="1512998"/>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❿</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31" name="テキスト ボックス 30">
            <a:extLst>
              <a:ext uri="{FF2B5EF4-FFF2-40B4-BE49-F238E27FC236}">
                <a16:creationId xmlns:a16="http://schemas.microsoft.com/office/drawing/2014/main" id="{9294E6C3-633E-05EF-F81B-0CB50EFC6506}"/>
              </a:ext>
            </a:extLst>
          </p:cNvPr>
          <p:cNvSpPr txBox="1"/>
          <p:nvPr/>
        </p:nvSpPr>
        <p:spPr>
          <a:xfrm>
            <a:off x="5607128" y="1512998"/>
            <a:ext cx="3057900" cy="755720"/>
          </a:xfrm>
          <a:prstGeom prst="rect">
            <a:avLst/>
          </a:prstGeom>
          <a:noFill/>
        </p:spPr>
        <p:txBody>
          <a:bodyPr wrap="square" rtlCol="0" anchor="t" anchorCtr="0">
            <a:spAutoFit/>
          </a:bodyPr>
          <a:lstStyle/>
          <a:p>
            <a:pPr>
              <a:lnSpc>
                <a:spcPct val="130000"/>
              </a:lnSpc>
            </a:pPr>
            <a:r>
              <a:rPr lang="en-US" altLang="ja-JP" sz="1800" dirty="0">
                <a:solidFill>
                  <a:prstClr val="black"/>
                </a:solidFill>
                <a:latin typeface="BIZ UDPゴシック" panose="020B0400000000000000" pitchFamily="50" charset="-128"/>
                <a:ea typeface="BIZ UDPゴシック" panose="020B0400000000000000" pitchFamily="50" charset="-128"/>
              </a:rPr>
              <a:t>｢</a:t>
            </a:r>
            <a:r>
              <a:rPr lang="ja-JP" altLang="en-US" sz="1800" dirty="0">
                <a:solidFill>
                  <a:prstClr val="black"/>
                </a:solidFill>
                <a:latin typeface="BIZ UDPゴシック" panose="020B0400000000000000" pitchFamily="50" charset="-128"/>
                <a:ea typeface="BIZ UDPゴシック" panose="020B0400000000000000" pitchFamily="50" charset="-128"/>
              </a:rPr>
              <a:t>所得税の申告書作成再開</a:t>
            </a:r>
            <a:r>
              <a:rPr lang="en-US" altLang="ja-JP" sz="1800" dirty="0">
                <a:solidFill>
                  <a:prstClr val="black"/>
                </a:solidFill>
                <a:latin typeface="BIZ UDPゴシック" panose="020B0400000000000000" pitchFamily="50" charset="-128"/>
                <a:ea typeface="BIZ UDPゴシック" panose="020B0400000000000000" pitchFamily="50" charset="-128"/>
              </a:rPr>
              <a:t>｣</a:t>
            </a:r>
            <a:r>
              <a:rPr lang="ja-JP" altLang="en-US" sz="1800" dirty="0">
                <a:solidFill>
                  <a:prstClr val="black"/>
                </a:solidFill>
                <a:latin typeface="BIZ UDPゴシック" panose="020B0400000000000000" pitchFamily="50" charset="-128"/>
                <a:ea typeface="BIZ UDPゴシック" panose="020B0400000000000000" pitchFamily="50" charset="-128"/>
              </a:rPr>
              <a:t>をダブルタップします</a:t>
            </a:r>
          </a:p>
        </p:txBody>
      </p:sp>
      <p:sp>
        <p:nvSpPr>
          <p:cNvPr id="11" name="テキスト ボックス 10">
            <a:extLst>
              <a:ext uri="{FF2B5EF4-FFF2-40B4-BE49-F238E27FC236}">
                <a16:creationId xmlns:a16="http://schemas.microsoft.com/office/drawing/2014/main" id="{DFA932F7-1D1E-C771-8E8B-3518D5865EBF}"/>
              </a:ext>
            </a:extLst>
          </p:cNvPr>
          <p:cNvSpPr txBox="1"/>
          <p:nvPr/>
        </p:nvSpPr>
        <p:spPr>
          <a:xfrm>
            <a:off x="6522189" y="983661"/>
            <a:ext cx="2476471" cy="369332"/>
          </a:xfrm>
          <a:prstGeom prst="rect">
            <a:avLst/>
          </a:prstGeom>
          <a:solidFill>
            <a:schemeClr val="accent5">
              <a:lumMod val="60000"/>
              <a:lumOff val="40000"/>
            </a:schemeClr>
          </a:solidFill>
        </p:spPr>
        <p:txBody>
          <a:bodyPr wrap="square" rtlCol="0">
            <a:spAutoFit/>
          </a:bodyPr>
          <a:lstStyle>
            <a:defPPr>
              <a:defRPr lang="ja-JP"/>
            </a:defPPr>
            <a:lvl1pPr algn="ctr">
              <a:defRPr b="1">
                <a:latin typeface="BIZ UDPゴシック" panose="020B0400000000000000" pitchFamily="50" charset="-128"/>
                <a:ea typeface="BIZ UDPゴシック" panose="020B0400000000000000" pitchFamily="50" charset="-128"/>
                <a:cs typeface="Meiryo" charset="-128"/>
              </a:defRPr>
            </a:lvl1pPr>
          </a:lstStyle>
          <a:p>
            <a:r>
              <a:rPr lang="en-US" altLang="ja-JP" dirty="0"/>
              <a:t>iPhone</a:t>
            </a:r>
            <a:r>
              <a:rPr lang="ja-JP" altLang="en-US" dirty="0"/>
              <a:t>の場合</a:t>
            </a:r>
          </a:p>
        </p:txBody>
      </p:sp>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94</a:t>
            </a:r>
          </a:p>
        </p:txBody>
      </p:sp>
      <p:sp>
        <p:nvSpPr>
          <p:cNvPr id="8" name="タイトル 1">
            <a:extLst>
              <a:ext uri="{FF2B5EF4-FFF2-40B4-BE49-F238E27FC236}">
                <a16:creationId xmlns:a16="http://schemas.microsoft.com/office/drawing/2014/main" id="{FAAF9015-DB48-3569-ECFF-CE77707838BE}"/>
              </a:ext>
            </a:extLst>
          </p:cNvPr>
          <p:cNvSpPr>
            <a:spLocks noGrp="1"/>
          </p:cNvSpPr>
          <p:nvPr>
            <p:ph type="ctrTitle"/>
          </p:nvPr>
        </p:nvSpPr>
        <p:spPr>
          <a:xfrm>
            <a:off x="1392691" y="220736"/>
            <a:ext cx="7576708" cy="486326"/>
          </a:xfrm>
        </p:spPr>
        <p:txBody>
          <a:bodyPr vert="horz">
            <a:noAutofit/>
          </a:bodyPr>
          <a:lstStyle/>
          <a:p>
            <a:r>
              <a:rPr lang="ja-JP" altLang="en-US" dirty="0"/>
              <a:t>申告書の保存データの修正・再開</a:t>
            </a:r>
          </a:p>
        </p:txBody>
      </p:sp>
      <p:sp>
        <p:nvSpPr>
          <p:cNvPr id="9" name="タイトル 1">
            <a:extLst>
              <a:ext uri="{FF2B5EF4-FFF2-40B4-BE49-F238E27FC236}">
                <a16:creationId xmlns:a16="http://schemas.microsoft.com/office/drawing/2014/main" id="{6320B7D3-1FA8-C579-AC09-F41821441E3B}"/>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3-K</a:t>
            </a:r>
          </a:p>
        </p:txBody>
      </p:sp>
      <p:sp>
        <p:nvSpPr>
          <p:cNvPr id="12" name="サブタイトル 2">
            <a:extLst>
              <a:ext uri="{FF2B5EF4-FFF2-40B4-BE49-F238E27FC236}">
                <a16:creationId xmlns:a16="http://schemas.microsoft.com/office/drawing/2014/main" id="{91DF49E9-0C79-CFD4-8BF9-7C3A0D01B837}"/>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dirty="0">
                <a:latin typeface="BIZ UDPゴシック" panose="020B0400000000000000" pitchFamily="50" charset="-128"/>
                <a:ea typeface="BIZ UDPゴシック" panose="020B0400000000000000" pitchFamily="50" charset="-128"/>
              </a:rPr>
              <a:t>申告書の保存データの修正・再開の方法です</a:t>
            </a:r>
          </a:p>
        </p:txBody>
      </p:sp>
      <p:sp>
        <p:nvSpPr>
          <p:cNvPr id="6" name="四角形: 角を丸くする 5">
            <a:extLst>
              <a:ext uri="{FF2B5EF4-FFF2-40B4-BE49-F238E27FC236}">
                <a16:creationId xmlns:a16="http://schemas.microsoft.com/office/drawing/2014/main" id="{B46561C9-CB7F-2411-6A2E-3F7ECB41D1FA}"/>
              </a:ext>
            </a:extLst>
          </p:cNvPr>
          <p:cNvSpPr/>
          <p:nvPr/>
        </p:nvSpPr>
        <p:spPr>
          <a:xfrm>
            <a:off x="1145370" y="5545679"/>
            <a:ext cx="2652627" cy="597794"/>
          </a:xfrm>
          <a:prstGeom prst="roundRect">
            <a:avLst>
              <a:gd name="adj" fmla="val 10479"/>
            </a:avLst>
          </a:prstGeom>
          <a:noFill/>
          <a:ln w="38100">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
        <p:nvSpPr>
          <p:cNvPr id="10" name="四角形: 角を丸くする 9">
            <a:extLst>
              <a:ext uri="{FF2B5EF4-FFF2-40B4-BE49-F238E27FC236}">
                <a16:creationId xmlns:a16="http://schemas.microsoft.com/office/drawing/2014/main" id="{5A74522A-0DD3-96AC-81E2-FB689273249D}"/>
              </a:ext>
            </a:extLst>
          </p:cNvPr>
          <p:cNvSpPr/>
          <p:nvPr/>
        </p:nvSpPr>
        <p:spPr>
          <a:xfrm>
            <a:off x="5347075" y="5013379"/>
            <a:ext cx="2652627" cy="597794"/>
          </a:xfrm>
          <a:prstGeom prst="roundRect">
            <a:avLst>
              <a:gd name="adj" fmla="val 10479"/>
            </a:avLst>
          </a:prstGeom>
          <a:noFill/>
          <a:ln w="38100">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938457223"/>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2068" y="1948"/>
          <a:ext cx="1587" cy="1587"/>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5"/>
                      <a:stretch>
                        <a:fillRect/>
                      </a:stretch>
                    </p:blipFill>
                    <p:spPr>
                      <a:xfrm>
                        <a:off x="2068" y="1948"/>
                        <a:ext cx="1587" cy="1587"/>
                      </a:xfrm>
                      <a:prstGeom prst="rect">
                        <a:avLst/>
                      </a:prstGeom>
                    </p:spPr>
                  </p:pic>
                </p:oleObj>
              </mc:Fallback>
            </mc:AlternateContent>
          </a:graphicData>
        </a:graphic>
      </p:graphicFrame>
      <p:sp>
        <p:nvSpPr>
          <p:cNvPr id="2" name="タイトル 1"/>
          <p:cNvSpPr>
            <a:spLocks noGrp="1" noChangeAspect="1"/>
          </p:cNvSpPr>
          <p:nvPr>
            <p:ph type="ctrTitle"/>
          </p:nvPr>
        </p:nvSpPr>
        <p:spPr>
          <a:xfrm>
            <a:off x="480" y="361"/>
            <a:ext cx="1259335" cy="894339"/>
          </a:xfrm>
          <a:prstGeom prst="rect">
            <a:avLst/>
          </a:prstGeom>
          <a:noFill/>
        </p:spPr>
        <p:txBody>
          <a:bodyPr vert="horz" wrap="none" anchor="ctr">
            <a:noAutofit/>
          </a:bodyPr>
          <a:lstStyle/>
          <a:p>
            <a:pPr algn="ctr">
              <a:lnSpc>
                <a:spcPct val="100000"/>
              </a:lnSpc>
            </a:pPr>
            <a:r>
              <a:rPr lang="ja-JP" altLang="en-US" dirty="0">
                <a:solidFill>
                  <a:sysClr val="windowText" lastClr="000000"/>
                </a:solidFill>
              </a:rPr>
              <a:t>（参考）</a:t>
            </a:r>
          </a:p>
        </p:txBody>
      </p:sp>
      <p:cxnSp>
        <p:nvCxnSpPr>
          <p:cNvPr id="19" name="直線コネクタ 18">
            <a:extLst>
              <a:ext uri="{FF2B5EF4-FFF2-40B4-BE49-F238E27FC236}">
                <a16:creationId xmlns:a16="http://schemas.microsoft.com/office/drawing/2014/main" id="{8B51F20C-EA3E-6886-BB37-CE4E250F1885}"/>
              </a:ext>
            </a:extLst>
          </p:cNvPr>
          <p:cNvCxnSpPr>
            <a:cxnSpLocks/>
          </p:cNvCxnSpPr>
          <p:nvPr/>
        </p:nvCxnSpPr>
        <p:spPr>
          <a:xfrm flipV="1">
            <a:off x="1259824" y="361"/>
            <a:ext cx="0" cy="883534"/>
          </a:xfrm>
          <a:prstGeom prst="line">
            <a:avLst/>
          </a:prstGeom>
        </p:spPr>
        <p:style>
          <a:lnRef idx="1">
            <a:schemeClr val="dk1"/>
          </a:lnRef>
          <a:fillRef idx="0">
            <a:schemeClr val="dk1"/>
          </a:fillRef>
          <a:effectRef idx="0">
            <a:schemeClr val="dk1"/>
          </a:effectRef>
          <a:fontRef idx="minor">
            <a:schemeClr val="tx1"/>
          </a:fontRef>
        </p:style>
      </p:cxnSp>
      <p:sp>
        <p:nvSpPr>
          <p:cNvPr id="3" name="字幕 14">
            <a:extLst>
              <a:ext uri="{FF2B5EF4-FFF2-40B4-BE49-F238E27FC236}">
                <a16:creationId xmlns:a16="http://schemas.microsoft.com/office/drawing/2014/main" id="{540662EE-5917-3E92-96E9-7C009BD6F6EA}"/>
              </a:ext>
            </a:extLst>
          </p:cNvPr>
          <p:cNvSpPr txBox="1">
            <a:spLocks/>
          </p:cNvSpPr>
          <p:nvPr/>
        </p:nvSpPr>
        <p:spPr>
          <a:xfrm>
            <a:off x="453192" y="1070877"/>
            <a:ext cx="8237612" cy="48399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kumimoji="1" sz="2400" b="1" i="0" kern="1200">
                <a:solidFill>
                  <a:schemeClr val="tx1"/>
                </a:solidFill>
                <a:latin typeface="Meiryo" charset="-128"/>
                <a:ea typeface="Meiryo" charset="-128"/>
                <a:cs typeface="Meiryo" charset="-128"/>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nSpc>
                <a:spcPct val="130000"/>
              </a:lnSpc>
              <a:spcBef>
                <a:spcPts val="0"/>
              </a:spcBef>
            </a:pPr>
            <a:r>
              <a:rPr lang="ja-JP" altLang="en-US" sz="2200" b="0" dirty="0">
                <a:latin typeface="BIZ UDPゴシック" panose="020B0400000000000000" pitchFamily="50" charset="-128"/>
                <a:ea typeface="BIZ UDPゴシック" panose="020B0400000000000000" pitchFamily="50" charset="-128"/>
              </a:rPr>
              <a:t>マイナポータル連携を利用するためには、事前準備が必要です</a:t>
            </a:r>
          </a:p>
          <a:p>
            <a:pPr>
              <a:lnSpc>
                <a:spcPct val="130000"/>
              </a:lnSpc>
              <a:spcBef>
                <a:spcPts val="0"/>
              </a:spcBef>
            </a:pPr>
            <a:r>
              <a:rPr lang="ja-JP" altLang="en-US" sz="2200" b="0" dirty="0">
                <a:latin typeface="BIZ UDPゴシック" panose="020B0400000000000000" pitchFamily="50" charset="-128"/>
                <a:ea typeface="BIZ UDPゴシック" panose="020B0400000000000000" pitchFamily="50" charset="-128"/>
              </a:rPr>
              <a:t>国税庁ホームページの「マイナポータル連携特設ページ」では、</a:t>
            </a:r>
          </a:p>
          <a:p>
            <a:pPr>
              <a:lnSpc>
                <a:spcPct val="130000"/>
              </a:lnSpc>
              <a:spcBef>
                <a:spcPts val="0"/>
              </a:spcBef>
            </a:pPr>
            <a:r>
              <a:rPr lang="ja-JP" altLang="en-US" sz="2200" b="0" dirty="0">
                <a:latin typeface="BIZ UDPゴシック" panose="020B0400000000000000" pitchFamily="50" charset="-128"/>
                <a:ea typeface="BIZ UDPゴシック" panose="020B0400000000000000" pitchFamily="50" charset="-128"/>
              </a:rPr>
              <a:t>マイナポータル連携の具体的な機能の紹介のほか、</a:t>
            </a:r>
          </a:p>
          <a:p>
            <a:pPr>
              <a:lnSpc>
                <a:spcPct val="130000"/>
              </a:lnSpc>
              <a:spcBef>
                <a:spcPts val="0"/>
              </a:spcBef>
            </a:pPr>
            <a:r>
              <a:rPr lang="ja-JP" altLang="en-US" sz="2200" b="0" dirty="0">
                <a:latin typeface="BIZ UDPゴシック" panose="020B0400000000000000" pitchFamily="50" charset="-128"/>
                <a:ea typeface="BIZ UDPゴシック" panose="020B0400000000000000" pitchFamily="50" charset="-128"/>
              </a:rPr>
              <a:t>事前準備の具体的な方法について、手順書を掲載しています</a:t>
            </a:r>
          </a:p>
        </p:txBody>
      </p:sp>
      <p:sp>
        <p:nvSpPr>
          <p:cNvPr id="6" name="Slide Number Placeholder 5">
            <a:extLst>
              <a:ext uri="{FF2B5EF4-FFF2-40B4-BE49-F238E27FC236}">
                <a16:creationId xmlns:a16="http://schemas.microsoft.com/office/drawing/2014/main" id="{812468A7-68C3-F695-4B25-1F00DD556FC3}"/>
              </a:ext>
            </a:extLst>
          </p:cNvPr>
          <p:cNvSpPr txBox="1">
            <a:spLocks/>
          </p:cNvSpPr>
          <p:nvPr/>
        </p:nvSpPr>
        <p:spPr>
          <a:xfrm>
            <a:off x="8547100" y="6498000"/>
            <a:ext cx="577970"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95</a:t>
            </a:r>
            <a:endParaRPr lang="ja-JP" altLang="en-US" sz="1800" dirty="0">
              <a:solidFill>
                <a:schemeClr val="accent1"/>
              </a:solidFill>
              <a:latin typeface="BIZ UDPゴシック" panose="020B0400000000000000" pitchFamily="50" charset="-128"/>
              <a:ea typeface="BIZ UDPゴシック" panose="020B0400000000000000" pitchFamily="50" charset="-128"/>
            </a:endParaRPr>
          </a:p>
        </p:txBody>
      </p:sp>
      <p:sp>
        <p:nvSpPr>
          <p:cNvPr id="5" name="タイトル 1">
            <a:extLst>
              <a:ext uri="{FF2B5EF4-FFF2-40B4-BE49-F238E27FC236}">
                <a16:creationId xmlns:a16="http://schemas.microsoft.com/office/drawing/2014/main" id="{0878B1F0-AD6B-43A0-E2D6-A19F857A9874}"/>
              </a:ext>
            </a:extLst>
          </p:cNvPr>
          <p:cNvSpPr txBox="1">
            <a:spLocks/>
          </p:cNvSpPr>
          <p:nvPr/>
        </p:nvSpPr>
        <p:spPr>
          <a:xfrm>
            <a:off x="1392691" y="220736"/>
            <a:ext cx="7576708" cy="486326"/>
          </a:xfrm>
          <a:prstGeom prst="rect">
            <a:avLst/>
          </a:prstGeom>
          <a:noFill/>
        </p:spPr>
        <p:txBody>
          <a:bodyPr vert="horz" lIns="91440" tIns="45720" rIns="91440" bIns="45720" rtlCol="0" anchor="b">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dirty="0"/>
              <a:t>マイナポータル連携に係る事前準備</a:t>
            </a:r>
          </a:p>
        </p:txBody>
      </p:sp>
      <p:sp>
        <p:nvSpPr>
          <p:cNvPr id="4" name="字幕 14">
            <a:extLst>
              <a:ext uri="{FF2B5EF4-FFF2-40B4-BE49-F238E27FC236}">
                <a16:creationId xmlns:a16="http://schemas.microsoft.com/office/drawing/2014/main" id="{E087987B-AEC3-67F9-F8EC-D32CA674CA6D}"/>
              </a:ext>
            </a:extLst>
          </p:cNvPr>
          <p:cNvSpPr txBox="1">
            <a:spLocks/>
          </p:cNvSpPr>
          <p:nvPr/>
        </p:nvSpPr>
        <p:spPr>
          <a:xfrm>
            <a:off x="598473" y="2786044"/>
            <a:ext cx="8237612" cy="48399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kumimoji="1" sz="2400" b="1" i="0" kern="1200">
                <a:solidFill>
                  <a:schemeClr val="tx1"/>
                </a:solidFill>
                <a:latin typeface="Meiryo" charset="-128"/>
                <a:ea typeface="Meiryo" charset="-128"/>
                <a:cs typeface="Meiryo" charset="-128"/>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nSpc>
                <a:spcPct val="130000"/>
              </a:lnSpc>
              <a:spcBef>
                <a:spcPts val="0"/>
              </a:spcBef>
            </a:pPr>
            <a:r>
              <a:rPr lang="ja-JP" altLang="en-US" sz="1800" b="0" dirty="0">
                <a:solidFill>
                  <a:schemeClr val="accent1"/>
                </a:solidFill>
                <a:latin typeface="BIZ UDPゴシック" panose="020B0400000000000000" pitchFamily="50" charset="-128"/>
                <a:ea typeface="BIZ UDPゴシック" panose="020B0400000000000000" pitchFamily="50" charset="-128"/>
              </a:rPr>
              <a:t>　国税庁トップ（</a:t>
            </a:r>
            <a:r>
              <a:rPr lang="en-US" altLang="ja-JP" sz="1800" b="0" dirty="0">
                <a:solidFill>
                  <a:schemeClr val="accent1"/>
                </a:solidFill>
                <a:latin typeface="BIZ UDPゴシック" panose="020B0400000000000000" pitchFamily="50" charset="-128"/>
                <a:ea typeface="BIZ UDPゴシック" panose="020B0400000000000000" pitchFamily="50" charset="-128"/>
              </a:rPr>
              <a:t>https://www.nta.go.jp/index.htm</a:t>
            </a:r>
            <a:r>
              <a:rPr lang="ja-JP" altLang="en-US" sz="1800" b="0" dirty="0">
                <a:solidFill>
                  <a:schemeClr val="accent1"/>
                </a:solidFill>
                <a:latin typeface="BIZ UDPゴシック" panose="020B0400000000000000" pitchFamily="50" charset="-128"/>
                <a:ea typeface="BIZ UDPゴシック" panose="020B0400000000000000" pitchFamily="50" charset="-128"/>
              </a:rPr>
              <a:t>）</a:t>
            </a:r>
          </a:p>
          <a:p>
            <a:pPr>
              <a:lnSpc>
                <a:spcPct val="130000"/>
              </a:lnSpc>
              <a:spcBef>
                <a:spcPts val="0"/>
              </a:spcBef>
            </a:pPr>
            <a:r>
              <a:rPr lang="ja-JP" altLang="en-US" sz="1800" b="0" dirty="0">
                <a:solidFill>
                  <a:schemeClr val="accent1"/>
                </a:solidFill>
                <a:latin typeface="BIZ UDPゴシック" panose="020B0400000000000000" pitchFamily="50" charset="-128"/>
                <a:ea typeface="BIZ UDPゴシック" panose="020B0400000000000000" pitchFamily="50" charset="-128"/>
              </a:rPr>
              <a:t>　　→　税の情報・手続・用紙</a:t>
            </a:r>
          </a:p>
          <a:p>
            <a:pPr>
              <a:lnSpc>
                <a:spcPct val="130000"/>
              </a:lnSpc>
              <a:spcBef>
                <a:spcPts val="0"/>
              </a:spcBef>
            </a:pPr>
            <a:r>
              <a:rPr lang="ja-JP" altLang="en-US" sz="1800" b="0" dirty="0">
                <a:solidFill>
                  <a:schemeClr val="accent1"/>
                </a:solidFill>
                <a:latin typeface="BIZ UDPゴシック" panose="020B0400000000000000" pitchFamily="50" charset="-128"/>
                <a:ea typeface="BIZ UDPゴシック" panose="020B0400000000000000" pitchFamily="50" charset="-128"/>
              </a:rPr>
              <a:t>　　　→　申告手続・用紙</a:t>
            </a:r>
          </a:p>
          <a:p>
            <a:pPr>
              <a:lnSpc>
                <a:spcPct val="130000"/>
              </a:lnSpc>
              <a:spcBef>
                <a:spcPts val="0"/>
              </a:spcBef>
            </a:pPr>
            <a:r>
              <a:rPr lang="ja-JP" altLang="en-US" sz="1800" b="0" dirty="0">
                <a:solidFill>
                  <a:schemeClr val="accent1"/>
                </a:solidFill>
                <a:latin typeface="BIZ UDPゴシック" panose="020B0400000000000000" pitchFamily="50" charset="-128"/>
                <a:ea typeface="BIZ UDPゴシック" panose="020B0400000000000000" pitchFamily="50" charset="-128"/>
              </a:rPr>
              <a:t>　　　　→　マイナポータル連携特設ページ　　　　</a:t>
            </a:r>
          </a:p>
        </p:txBody>
      </p:sp>
      <p:sp>
        <p:nvSpPr>
          <p:cNvPr id="7" name="字幕 14">
            <a:extLst>
              <a:ext uri="{FF2B5EF4-FFF2-40B4-BE49-F238E27FC236}">
                <a16:creationId xmlns:a16="http://schemas.microsoft.com/office/drawing/2014/main" id="{EFD91A4A-5C45-7032-15E2-BABA5FC5879B}"/>
              </a:ext>
            </a:extLst>
          </p:cNvPr>
          <p:cNvSpPr txBox="1">
            <a:spLocks/>
          </p:cNvSpPr>
          <p:nvPr/>
        </p:nvSpPr>
        <p:spPr>
          <a:xfrm>
            <a:off x="453192" y="4309693"/>
            <a:ext cx="8237612" cy="48399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kumimoji="1" sz="2400" b="1" i="0" kern="1200">
                <a:solidFill>
                  <a:schemeClr val="tx1"/>
                </a:solidFill>
                <a:latin typeface="Meiryo" charset="-128"/>
                <a:ea typeface="Meiryo" charset="-128"/>
                <a:cs typeface="Meiryo" charset="-128"/>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gn="ctr">
              <a:lnSpc>
                <a:spcPct val="130000"/>
              </a:lnSpc>
              <a:spcBef>
                <a:spcPts val="0"/>
              </a:spcBef>
            </a:pPr>
            <a:r>
              <a:rPr lang="ja-JP" altLang="en-US" sz="2200" b="0" dirty="0">
                <a:latin typeface="BIZ UDPゴシック" panose="020B0400000000000000" pitchFamily="50" charset="-128"/>
                <a:ea typeface="BIZ UDPゴシック" panose="020B0400000000000000" pitchFamily="50" charset="-128"/>
              </a:rPr>
              <a:t>マイナポータル連携に係る事前準備（全体図）</a:t>
            </a:r>
          </a:p>
        </p:txBody>
      </p:sp>
      <p:sp>
        <p:nvSpPr>
          <p:cNvPr id="8" name="四角形: 角を丸くする 7">
            <a:extLst>
              <a:ext uri="{FF2B5EF4-FFF2-40B4-BE49-F238E27FC236}">
                <a16:creationId xmlns:a16="http://schemas.microsoft.com/office/drawing/2014/main" id="{3F1DAB78-D422-41EE-B6B9-EE5870B5E666}"/>
              </a:ext>
            </a:extLst>
          </p:cNvPr>
          <p:cNvSpPr/>
          <p:nvPr/>
        </p:nvSpPr>
        <p:spPr>
          <a:xfrm>
            <a:off x="648002" y="4318782"/>
            <a:ext cx="7899100" cy="2379682"/>
          </a:xfrm>
          <a:prstGeom prst="round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a:p>
        </p:txBody>
      </p:sp>
      <p:pic>
        <p:nvPicPr>
          <p:cNvPr id="10" name="図 9">
            <a:extLst>
              <a:ext uri="{FF2B5EF4-FFF2-40B4-BE49-F238E27FC236}">
                <a16:creationId xmlns:a16="http://schemas.microsoft.com/office/drawing/2014/main" id="{FC7AF499-2961-ED26-0E47-3F31CE9B8CD3}"/>
              </a:ext>
            </a:extLst>
          </p:cNvPr>
          <p:cNvPicPr>
            <a:picLocks noChangeAspect="1"/>
          </p:cNvPicPr>
          <p:nvPr/>
        </p:nvPicPr>
        <p:blipFill>
          <a:blip r:embed="rId6"/>
          <a:stretch>
            <a:fillRect/>
          </a:stretch>
        </p:blipFill>
        <p:spPr>
          <a:xfrm>
            <a:off x="1116078" y="5092176"/>
            <a:ext cx="6911844" cy="1545088"/>
          </a:xfrm>
          <a:prstGeom prst="rect">
            <a:avLst/>
          </a:prstGeom>
        </p:spPr>
      </p:pic>
      <p:sp>
        <p:nvSpPr>
          <p:cNvPr id="13" name="字幕 14">
            <a:extLst>
              <a:ext uri="{FF2B5EF4-FFF2-40B4-BE49-F238E27FC236}">
                <a16:creationId xmlns:a16="http://schemas.microsoft.com/office/drawing/2014/main" id="{A033C039-3C8B-B3E7-F09E-BE300C82AEAF}"/>
              </a:ext>
            </a:extLst>
          </p:cNvPr>
          <p:cNvSpPr txBox="1">
            <a:spLocks/>
          </p:cNvSpPr>
          <p:nvPr/>
        </p:nvSpPr>
        <p:spPr>
          <a:xfrm>
            <a:off x="356196" y="4713312"/>
            <a:ext cx="8431604" cy="360001"/>
          </a:xfrm>
          <a:prstGeom prst="rect">
            <a:avLst/>
          </a:prstGeom>
          <a:noFill/>
          <a:ln>
            <a:noFill/>
          </a:ln>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kumimoji="1" sz="2400" b="1" i="0" kern="1200">
                <a:solidFill>
                  <a:schemeClr val="tx1"/>
                </a:solidFill>
                <a:latin typeface="Meiryo" charset="-128"/>
                <a:ea typeface="Meiryo" charset="-128"/>
                <a:cs typeface="Meiryo" charset="-128"/>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gn="ctr">
              <a:lnSpc>
                <a:spcPct val="130000"/>
              </a:lnSpc>
              <a:spcBef>
                <a:spcPts val="0"/>
              </a:spcBef>
            </a:pPr>
            <a:r>
              <a:rPr lang="en-US" altLang="ja-JP" sz="1200" b="0" dirty="0">
                <a:latin typeface="BIZ UDPゴシック" panose="020B0400000000000000" pitchFamily="50" charset="-128"/>
                <a:ea typeface="BIZ UDPゴシック" panose="020B0400000000000000" pitchFamily="50" charset="-128"/>
                <a:hlinkClick r:id="rId7"/>
              </a:rPr>
              <a:t>https://www.nta.go.jp/taxes/tetsuzuki/mynumberinfo/pdf/0023006-110_08.pdf</a:t>
            </a:r>
            <a:endParaRPr lang="ja-JP" altLang="en-US" sz="1400" b="0"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41001474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ホワイト">
  <a:themeElements>
    <a:clrScheme name="ホワイト">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ホワイト">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ホワイト">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ホワイ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Yu Gothic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Yu Gothic"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956f8374-eac6-4c01-9e9a-c7d7573af740" xsi:nil="true"/>
    <lcf76f155ced4ddcb4097134ff3c332f xmlns="c23fec77-1f23-433b-b54b-3158c30b0fa3">
      <Terms xmlns="http://schemas.microsoft.com/office/infopath/2007/PartnerControls"/>
    </lcf76f155ced4ddcb4097134ff3c332f>
    <_Flow_SignoffStatus xmlns="c23fec77-1f23-433b-b54b-3158c30b0fa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ドキュメント" ma:contentTypeID="0x01010084154F20975AA5409AAA8A81D223D4B6" ma:contentTypeVersion="15" ma:contentTypeDescription="新しいドキュメントを作成します。" ma:contentTypeScope="" ma:versionID="314d706d4a484fe7dec4c48c0c727a32">
  <xsd:schema xmlns:xsd="http://www.w3.org/2001/XMLSchema" xmlns:xs="http://www.w3.org/2001/XMLSchema" xmlns:p="http://schemas.microsoft.com/office/2006/metadata/properties" xmlns:ns2="c23fec77-1f23-433b-b54b-3158c30b0fa3" xmlns:ns3="956f8374-eac6-4c01-9e9a-c7d7573af740" targetNamespace="http://schemas.microsoft.com/office/2006/metadata/properties" ma:root="true" ma:fieldsID="36acf314f04ac0dee4af1caab1f68fe6" ns2:_="" ns3:_="">
    <xsd:import namespace="c23fec77-1f23-433b-b54b-3158c30b0fa3"/>
    <xsd:import namespace="956f8374-eac6-4c01-9e9a-c7d7573af740"/>
    <xsd:element name="properties">
      <xsd:complexType>
        <xsd:sequence>
          <xsd:element name="documentManagement">
            <xsd:complexType>
              <xsd:all>
                <xsd:element ref="ns2:lcf76f155ced4ddcb4097134ff3c332f" minOccurs="0"/>
                <xsd:element ref="ns3:TaxCatchAll" minOccurs="0"/>
                <xsd:element ref="ns2:MediaServiceMetadata" minOccurs="0"/>
                <xsd:element ref="ns2:MediaServiceFastMetadata" minOccurs="0"/>
                <xsd:element ref="ns2:MediaServiceSearchProperties" minOccurs="0"/>
                <xsd:element ref="ns2:MediaServiceDateTaken" minOccurs="0"/>
                <xsd:element ref="ns2:MediaServiceObjectDetectorVersions" minOccurs="0"/>
                <xsd:element ref="ns2:MediaServiceOCR" minOccurs="0"/>
                <xsd:element ref="ns2:MediaServiceGenerationTime" minOccurs="0"/>
                <xsd:element ref="ns2:MediaServiceEventHashCode" minOccurs="0"/>
                <xsd:element ref="ns2:MediaLengthInSeconds" minOccurs="0"/>
                <xsd:element ref="ns2:MediaServiceLocation" minOccurs="0"/>
                <xsd:element ref="ns2:_Flow_SignoffStatu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23fec77-1f23-433b-b54b-3158c30b0fa3" elementFormDefault="qualified">
    <xsd:import namespace="http://schemas.microsoft.com/office/2006/documentManagement/types"/>
    <xsd:import namespace="http://schemas.microsoft.com/office/infopath/2007/PartnerControls"/>
    <xsd:element name="lcf76f155ced4ddcb4097134ff3c332f" ma:index="9" nillable="true" ma:taxonomy="true" ma:internalName="lcf76f155ced4ddcb4097134ff3c332f" ma:taxonomyFieldName="MediaServiceImageTags" ma:displayName="画像タグ" ma:readOnly="false" ma:fieldId="{5cf76f15-5ced-4ddc-b409-7134ff3c332f}" ma:taxonomyMulti="true" ma:sspId="1e1c6816-2a4f-4461-93c7-8dd281d6228d" ma:termSetId="09814cd3-568e-fe90-9814-8d621ff8fb84" ma:anchorId="fba54fb3-c3e1-fe81-a776-ca4b69148c4d" ma:open="true" ma:isKeyword="false">
      <xsd:complexType>
        <xsd:sequence>
          <xsd:element ref="pc:Terms" minOccurs="0" maxOccurs="1"/>
        </xsd:sequence>
      </xsd:complexType>
    </xsd:element>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SearchProperties" ma:index="13" nillable="true" ma:displayName="MediaServiceSearchProperties" ma:hidden="true" ma:internalName="MediaServiceSearchProperties" ma:readOnly="true">
      <xsd:simpleType>
        <xsd:restriction base="dms:Note"/>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ObjectDetectorVersions" ma:index="15" nillable="true" ma:displayName="MediaServiceObjectDetectorVersions" ma:hidden="true" ma:indexed="true" ma:internalName="MediaServiceObjectDetectorVersion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Location" ma:index="20" nillable="true" ma:displayName="Location" ma:description="" ma:indexed="true" ma:internalName="MediaServiceLocation" ma:readOnly="true">
      <xsd:simpleType>
        <xsd:restriction base="dms:Text"/>
      </xsd:simpleType>
    </xsd:element>
    <xsd:element name="_Flow_SignoffStatus" ma:index="21" nillable="true" ma:displayName="承認の状態" ma:internalName="_x0024_Resources_x003a_core_x002c_Signoff_Status">
      <xsd:simpleType>
        <xsd:restriction base="dms:Text"/>
      </xsd:simpleType>
    </xsd:element>
    <xsd:element name="MediaServiceBillingMetadata" ma:index="22"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56f8374-eac6-4c01-9e9a-c7d7573af740" elementFormDefault="qualified">
    <xsd:import namespace="http://schemas.microsoft.com/office/2006/documentManagement/types"/>
    <xsd:import namespace="http://schemas.microsoft.com/office/infopath/2007/PartnerControls"/>
    <xsd:element name="TaxCatchAll" ma:index="10" nillable="true" ma:displayName="Taxonomy Catch All Column" ma:hidden="true" ma:list="{4f4c2df7-119e-42eb-b5ef-c638e6a4a2bd}" ma:internalName="TaxCatchAll" ma:showField="CatchAllData" ma:web="956f8374-eac6-4c01-9e9a-c7d7573af74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E0E30DB-0415-4458-A9FB-7FC2791A2620}">
  <ds:schemaRefs>
    <ds:schemaRef ds:uri="http://schemas.openxmlformats.org/package/2006/metadata/core-properties"/>
    <ds:schemaRef ds:uri="http://schemas.microsoft.com/office/2006/metadata/properties"/>
    <ds:schemaRef ds:uri="http://purl.org/dc/elements/1.1/"/>
    <ds:schemaRef ds:uri="956f8374-eac6-4c01-9e9a-c7d7573af740"/>
    <ds:schemaRef ds:uri="http://schemas.microsoft.com/office/2006/documentManagement/types"/>
    <ds:schemaRef ds:uri="http://purl.org/dc/terms/"/>
    <ds:schemaRef ds:uri="http://schemas.microsoft.com/office/infopath/2007/PartnerControls"/>
    <ds:schemaRef ds:uri="http://purl.org/dc/dcmitype/"/>
    <ds:schemaRef ds:uri="c23fec77-1f23-433b-b54b-3158c30b0fa3"/>
    <ds:schemaRef ds:uri="http://www.w3.org/XML/1998/namespace"/>
  </ds:schemaRefs>
</ds:datastoreItem>
</file>

<file path=customXml/itemProps2.xml><?xml version="1.0" encoding="utf-8"?>
<ds:datastoreItem xmlns:ds="http://schemas.openxmlformats.org/officeDocument/2006/customXml" ds:itemID="{C20D5772-B10A-435F-8AA4-22DA5982FAC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23fec77-1f23-433b-b54b-3158c30b0fa3"/>
    <ds:schemaRef ds:uri="956f8374-eac6-4c01-9e9a-c7d7573af74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2A59DCD-4DBB-444D-A7B9-AF6BABE5E7C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5110</Words>
  <Application>Microsoft Office PowerPoint</Application>
  <PresentationFormat>画面に合わせる (4:3)</PresentationFormat>
  <Paragraphs>1156</Paragraphs>
  <Slides>98</Slides>
  <Notes>98</Notes>
  <HiddenSlides>0</HiddenSlides>
  <MMClips>0</MMClips>
  <ScaleCrop>false</ScaleCrop>
  <HeadingPairs>
    <vt:vector size="8" baseType="variant">
      <vt:variant>
        <vt:lpstr>使用されているフォント</vt:lpstr>
      </vt:variant>
      <vt:variant>
        <vt:i4>8</vt:i4>
      </vt:variant>
      <vt:variant>
        <vt:lpstr>テーマ</vt:lpstr>
      </vt:variant>
      <vt:variant>
        <vt:i4>1</vt:i4>
      </vt:variant>
      <vt:variant>
        <vt:lpstr>埋め込まれた OLE サーバー</vt:lpstr>
      </vt:variant>
      <vt:variant>
        <vt:i4>1</vt:i4>
      </vt:variant>
      <vt:variant>
        <vt:lpstr>スライド タイトル</vt:lpstr>
      </vt:variant>
      <vt:variant>
        <vt:i4>98</vt:i4>
      </vt:variant>
    </vt:vector>
  </HeadingPairs>
  <TitlesOfParts>
    <vt:vector size="108" baseType="lpstr">
      <vt:lpstr>BIZ UDPゴシック</vt:lpstr>
      <vt:lpstr>SimSun</vt:lpstr>
      <vt:lpstr>Yu Gothic UI</vt:lpstr>
      <vt:lpstr>Meiryo</vt:lpstr>
      <vt:lpstr>游ゴシック</vt:lpstr>
      <vt:lpstr>Abadi</vt:lpstr>
      <vt:lpstr>Arial</vt:lpstr>
      <vt:lpstr>Calibri</vt:lpstr>
      <vt:lpstr>ホワイト</vt:lpstr>
      <vt:lpstr>think-cell スライド</vt:lpstr>
      <vt:lpstr>PowerPoint プレゼンテーション</vt:lpstr>
      <vt:lpstr>PowerPoint プレゼンテーション</vt:lpstr>
      <vt:lpstr>PowerPoint プレゼンテーション</vt:lpstr>
      <vt:lpstr>3-A</vt:lpstr>
      <vt:lpstr>国税庁の確定申告書等作成コーナーに アクセスして作成開始</vt:lpstr>
      <vt:lpstr>国税庁の確定申告書等作成コーナーに アクセスして作成開始</vt:lpstr>
      <vt:lpstr>国税庁の確定申告書等作成コーナーに アクセスして作成開始</vt:lpstr>
      <vt:lpstr>国税庁の確定申告書等作成コーナーに アクセスして作成開始</vt:lpstr>
      <vt:lpstr>国税庁の確定申告書等作成コーナーに アクセスして作成開始</vt:lpstr>
      <vt:lpstr>国税庁の確定申告書等作成コーナーに アクセスして作成開始</vt:lpstr>
      <vt:lpstr>国税庁の確定申告書等作成コーナーに アクセスして作成開始</vt:lpstr>
      <vt:lpstr>国税庁の確定申告書等作成コーナーに アクセスして作成開始</vt:lpstr>
      <vt:lpstr>国税庁の確定申告書等作成コーナーに アクセスして作成開始</vt:lpstr>
      <vt:lpstr>国税庁の確定申告書等作成コーナーに アクセスして作成開始</vt:lpstr>
      <vt:lpstr>国税庁の確定申告書等作成コーナーに アクセスして作成開始</vt:lpstr>
      <vt:lpstr>国税庁の確定申告書等作成コーナーに アクセスして作成開始</vt:lpstr>
      <vt:lpstr>国税庁の確定申告書等作成コーナーに アクセスして作成開始</vt:lpstr>
      <vt:lpstr>国税庁の確定申告書等作成コーナーに アクセスして作成開始</vt:lpstr>
      <vt:lpstr>国税庁の確定申告書等作成コーナーに アクセスして作成開始</vt:lpstr>
      <vt:lpstr>国税庁の確定申告書等作成コーナーに アクセスして作成開始</vt:lpstr>
      <vt:lpstr>国税庁の確定申告書等作成コーナーに アクセスして作成開始</vt:lpstr>
      <vt:lpstr>国税庁の確定申告書等作成コーナーに アクセスして作成開始</vt:lpstr>
      <vt:lpstr>国税庁の確定申告書等作成コーナーに アクセスして作成開始</vt:lpstr>
      <vt:lpstr>国税庁の確定申告書等作成コーナーに アクセスして作成開始</vt:lpstr>
      <vt:lpstr>国税庁の確定申告書等作成コーナーに アクセスして作成開始</vt:lpstr>
      <vt:lpstr>国税庁の確定申告書等作成コーナーに アクセスして作成開始</vt:lpstr>
      <vt:lpstr>国税庁の確定申告書等作成コーナーに アクセスして作成開始</vt:lpstr>
      <vt:lpstr>国税庁の確定申告書等作成コーナーに アクセスして作成開始</vt:lpstr>
      <vt:lpstr>国税庁の確定申告書等作成コーナーに アクセスして作成開始</vt:lpstr>
      <vt:lpstr>国税庁の確定申告書等作成コーナーに アクセスして作成開始</vt:lpstr>
      <vt:lpstr>3-C</vt:lpstr>
      <vt:lpstr>確定申告の申告準備</vt:lpstr>
      <vt:lpstr>確定申告の申告準備</vt:lpstr>
      <vt:lpstr>確定申告の申告準備</vt:lpstr>
      <vt:lpstr>確定申告の申告準備</vt:lpstr>
      <vt:lpstr>確定申告の申告準備</vt:lpstr>
      <vt:lpstr>確定申告の申告準備</vt:lpstr>
      <vt:lpstr>確定申告の申告準備</vt:lpstr>
      <vt:lpstr>確定申告の申告準備</vt:lpstr>
      <vt:lpstr>xmlデータの読込</vt:lpstr>
      <vt:lpstr>金額等の入力</vt:lpstr>
      <vt:lpstr>金額等の入力</vt:lpstr>
      <vt:lpstr>金額等の入力</vt:lpstr>
      <vt:lpstr>金額等の入力</vt:lpstr>
      <vt:lpstr>金額等の入力</vt:lpstr>
      <vt:lpstr>金額等の入力</vt:lpstr>
      <vt:lpstr>金額等の入力</vt:lpstr>
      <vt:lpstr>金額等の入力</vt:lpstr>
      <vt:lpstr>金額等の入力</vt:lpstr>
      <vt:lpstr>金額等の入力</vt:lpstr>
      <vt:lpstr>金額等の入力</vt:lpstr>
      <vt:lpstr>金額等の入力</vt:lpstr>
      <vt:lpstr>マイナンバーの入力</vt:lpstr>
      <vt:lpstr>Adobe Acrobat Readerのインストール</vt:lpstr>
      <vt:lpstr>Adobe Acrobat Readerのインストール</vt:lpstr>
      <vt:lpstr>Adobe Acrobat Readerのインストール</vt:lpstr>
      <vt:lpstr>Adobe Acrobat Readerのインストール</vt:lpstr>
      <vt:lpstr>Adobe Acrobat Readerのインストール</vt:lpstr>
      <vt:lpstr>Adobe Acrobat Readerのインストール</vt:lpstr>
      <vt:lpstr>申告書データの送信</vt:lpstr>
      <vt:lpstr>申告書データの送信</vt:lpstr>
      <vt:lpstr>申告書データの送信</vt:lpstr>
      <vt:lpstr>申告書データの送信</vt:lpstr>
      <vt:lpstr>申告書データの送信</vt:lpstr>
      <vt:lpstr>申告書データの送信</vt:lpstr>
      <vt:lpstr>申告書データの送信</vt:lpstr>
      <vt:lpstr>申告書データを印刷して保存</vt:lpstr>
      <vt:lpstr>申告書データを印刷して保存</vt:lpstr>
      <vt:lpstr>申告書データを印刷して保存</vt:lpstr>
      <vt:lpstr>申告書データを印刷して保存</vt:lpstr>
      <vt:lpstr>申告書データを印刷して保存</vt:lpstr>
      <vt:lpstr>申告書データを印刷して保存</vt:lpstr>
      <vt:lpstr>申告書データを印刷して保存</vt:lpstr>
      <vt:lpstr>申告書の保存データの修正・再開</vt:lpstr>
      <vt:lpstr>申告書の保存データの修正・再開</vt:lpstr>
      <vt:lpstr>申告書の保存データの修正・再開</vt:lpstr>
      <vt:lpstr>申告書の保存データの修正・再開</vt:lpstr>
      <vt:lpstr>申告書データの送信</vt:lpstr>
      <vt:lpstr>申告書データの送信</vt:lpstr>
      <vt:lpstr>申告書データの送信</vt:lpstr>
      <vt:lpstr>申告書データの送信</vt:lpstr>
      <vt:lpstr>申告書データの送信</vt:lpstr>
      <vt:lpstr>申告書データの送信</vt:lpstr>
      <vt:lpstr>申告書データを印刷して保存</vt:lpstr>
      <vt:lpstr>申告書データを印刷して保存</vt:lpstr>
      <vt:lpstr>申告書データを印刷して保存</vt:lpstr>
      <vt:lpstr>申告書データを印刷して保存</vt:lpstr>
      <vt:lpstr>申告書データを印刷して保存</vt:lpstr>
      <vt:lpstr>申告書データを印刷して保存</vt:lpstr>
      <vt:lpstr>申告書データを印刷して保存</vt:lpstr>
      <vt:lpstr>申告書データを印刷して保存</vt:lpstr>
      <vt:lpstr>申告書データを印刷して保存</vt:lpstr>
      <vt:lpstr>申告書の保存データの修正・再開</vt:lpstr>
      <vt:lpstr>申告書の保存データの修正・再開</vt:lpstr>
      <vt:lpstr>申告書の保存データの修正・再開</vt:lpstr>
      <vt:lpstr>申告書の保存データの修正・再開</vt:lpstr>
      <vt:lpstr>申告書の保存データの修正・再開</vt:lpstr>
      <vt:lpstr>（参考）</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237</cp:revision>
  <dcterms:created xsi:type="dcterms:W3CDTF">2021-12-21T00:45:50Z</dcterms:created>
  <dcterms:modified xsi:type="dcterms:W3CDTF">2025-12-05T00:18:34Z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0x01010084154F20975AA5409AAA8A81D223D4B6</vt:lpwstr>
  </property>
  <property fmtid="{D5CDD505-2E9C-101B-9397-08002B2CF9AE}" pid="3" name="Order">
    <vt:r8>4229600</vt:r8>
  </property>
  <property fmtid="{D5CDD505-2E9C-101B-9397-08002B2CF9AE}" pid="4" name="xd_ProgID">
    <vt:lpwstr/>
  </property>
  <property fmtid="{D5CDD505-2E9C-101B-9397-08002B2CF9AE}" pid="5" name="ComplianceAssetId">
    <vt:lpwstr/>
  </property>
  <property fmtid="{D5CDD505-2E9C-101B-9397-08002B2CF9AE}" pid="6" name="TemplateUrl">
    <vt:lpwstr/>
  </property>
  <property fmtid="{D5CDD505-2E9C-101B-9397-08002B2CF9AE}" pid="7" name="_ExtendedDescription">
    <vt:lpwstr/>
  </property>
  <property fmtid="{D5CDD505-2E9C-101B-9397-08002B2CF9AE}" pid="8" name="TriggerFlowInfo">
    <vt:lpwstr/>
  </property>
  <property fmtid="{D5CDD505-2E9C-101B-9397-08002B2CF9AE}" pid="9" name="xd_Signature">
    <vt:lpwstr/>
  </property>
  <property fmtid="{D5CDD505-2E9C-101B-9397-08002B2CF9AE}" pid="10" name="MediaServiceImageTags">
    <vt:lpwstr/>
  </property>
  <property fmtid="{D5CDD505-2E9C-101B-9397-08002B2CF9AE}" pid="11" name="_SourceUrl">
    <vt:lpwstr/>
  </property>
  <property fmtid="{D5CDD505-2E9C-101B-9397-08002B2CF9AE}" pid="12" name="_SharedFileIndex">
    <vt:lpwstr/>
  </property>
</Properties>
</file>